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" y="141"/>
            <a:ext cx="12181241" cy="685771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002284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8" y="138336"/>
            <a:ext cx="6096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2597010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79676FB-253B-4E2F-9801-1C202AB2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0649919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6996EFD-39A2-42AD-87FD-7B1D3280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8188919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F36F85A-E7B4-485A-ACD9-B69D15F7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7231381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A8E878A-F023-4391-808D-F47AB400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7A4775F7-0F6D-40F2-90FF-B44FC615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93821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0DEE094B-A3BC-4492-BE5A-AC2DEC1E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82D93E8-E02B-48B5-974B-3158970D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A555DDE3-A005-4535-A389-A233776D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C4D459D8-2ED9-48C1-9DBF-B4CE96DC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0A517E57-DDA4-468E-939C-0710B097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4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73468E-428B-47E9-99EE-BF73AC53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2C74DA5-885C-434F-BC9E-85A21500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E86BDCF-E2A2-40DC-9DB8-3FA9126B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04915958-FFE3-4939-B0FC-43EC8412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CB429ED2-0017-4AB4-947E-F5315C01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34ED6337-C869-4065-B4C8-82BE0B9C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946F6CF8-99C4-4585-BFEE-E42556AC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28D1801-EF80-476D-9081-AC1D520E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4F44F4A-697A-46A1-A125-0AB32758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0131893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840992446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F36EFCC6-407B-445E-B070-3B5D6C16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9766159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C4A63B7-8369-4BB3-80DC-CA9FE13F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007178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088651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3721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39563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34888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39563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1988840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543399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085184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055567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54339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929F77F1-081D-488D-90D7-C53F5C9B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192E607-5773-4961-A74C-0F34B16D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0A0A2E7-A554-4969-8ACD-85A34BF5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100362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19CEE8F-4164-4745-AE8C-788B5A8C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2083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276</cp:revision>
  <dcterms:created xsi:type="dcterms:W3CDTF">2021-06-21T15:58:00Z</dcterms:created>
  <dcterms:modified xsi:type="dcterms:W3CDTF">2021-11-08T05:52:58Z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