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4122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7576764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8052202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093400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477534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63537537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7787426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9980810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2138808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63629737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156390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126</cp:revision>
  <dcterms:created xsi:type="dcterms:W3CDTF">2021-06-21T15:58:00Z</dcterms:created>
  <dcterms:modified xsi:type="dcterms:W3CDTF">2021-11-08T15:52:53Z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