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2" r:id="rId2"/>
    <p:sldId id="333" r:id="rId3"/>
    <p:sldId id="334" r:id="rId4"/>
    <p:sldId id="33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orizontal Timeline" id="{5D4B6E89-1E8E-42AC-AA4C-16FA9F191BFD}">
          <p14:sldIdLst>
            <p14:sldId id="322"/>
            <p14:sldId id="333"/>
            <p14:sldId id="334"/>
            <p14:sldId id="3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5643"/>
    <a:srgbClr val="AE4848"/>
    <a:srgbClr val="171220"/>
    <a:srgbClr val="2F2440"/>
    <a:srgbClr val="6F4954"/>
    <a:srgbClr val="BA5A5A"/>
    <a:srgbClr val="1B1526"/>
    <a:srgbClr val="362A4A"/>
    <a:srgbClr val="7A505C"/>
    <a:srgbClr val="BF6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D23E2-3393-4C90-83DC-C0ABBBE49D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741EBA-43C1-466F-8F2B-95C3A9DE95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4DEDB-0AAE-435A-97EF-F7685CD4A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095E7-126E-4AAF-8753-B0589980D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5D8EA-C8AA-4EAC-AD11-B6132950A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378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30494-C3A8-4918-9918-F2BF68E74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D36834-3436-44EE-9DF2-0DF4FA2797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C4CD8-AD3A-41E3-892F-5597D1E48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D81B9-9654-44E7-8F01-700E6C148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8ADEB-B3E4-4BCA-8C6E-97C30085D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890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7508B7-E380-48D9-B28D-4FB567622E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87A166-E212-445B-AEEB-B7B3E794D3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A4CAB-1C9B-4332-931E-F2B65FB56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34837-BE1D-4C8F-83E1-CC5A61CCA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87AE3-800A-41DD-8A1A-B46C1E304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6211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D0CAA-6A15-4E8C-B827-B52A99926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08AB3-FB4C-46C6-8278-A62CEC853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C0079-942D-40FC-8B58-3BFA99670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A49F6-6BFD-4AF0-BEA9-7DFA44047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C1567-FBEE-45DA-BF10-6AEF3AA38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013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799F6-280C-411D-9274-4EEEC709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02D15-CFD6-4CF5-8DFB-30ECB0CFF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0D248-22B2-4F08-8BE2-E4761B59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A7F81-BA02-4130-9A85-E55CBB517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827EF-E2F6-4D71-8593-70DABF8D6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7881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B142A-2E8A-4B9D-AA12-AD437B106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4E9EC-3601-4E2A-9E97-60E49A251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0908DC-FB24-45BE-8972-94463147D2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2CE7E7-B4F5-4B03-874F-98C2C98A2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51A3A-03E2-4400-8632-38EAA059B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406CC-645C-495F-8C1D-CE070E155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0971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BA445-4703-468B-9EB1-F2AB73D16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5A7AD8-E2D2-44C0-9242-927A88E81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708150-CBBB-4438-98FE-BEF01AFD34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23B8F0-052C-4B5E-BDAA-09227B9E9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BC10D9-5AAA-4CF6-9E96-6537EA2508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4FC675-1D3A-4C60-946A-78ACED4B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183CDE-629D-4EE4-A610-0E3D1ADF5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0302CD-3E8E-46A8-A8C7-545F69EAA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6863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86AFF-F332-4CF5-AF9C-3CC61E2C8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989C49-7F0D-4AEC-9D7B-548381A45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D64E8-9430-479F-9A0B-A1E4B6AA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08073E-A854-455D-BEF9-59EBD919C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819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E59316-2814-442A-9F6D-574FD9A21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EEA84F-6336-48B0-A9D2-ECC40B9C2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12418-C817-4A33-965D-E40FAFDCA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7756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81F27-BB56-4E0B-872F-4841F85C2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88DFF-453D-4461-9050-E17BBDD54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53E5E0-8487-49AA-8337-28431A607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25B6E-A99C-43BF-9186-40C42958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B16D2D-F871-42AB-A289-BBCA946DF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CC6AB1-3117-47B2-9A51-CC892703B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132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80368-27A7-40C7-832E-78AA657A3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E51A59-792E-4619-93CC-5FC66D75B0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121E7-7749-4CE1-829E-D52A3F58C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7C030D-F8DB-4D56-9682-1FA373665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1936F8-9191-404F-9D8B-A7A275562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63A99-FBFB-4AA3-A928-454FDB80F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6157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3D69D3-8709-40DB-9AE5-A25498516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502CC-E6CE-4CDE-8368-72059B589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EEA02-4767-4781-8988-E3669B86DF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9EF88-84F7-4B23-9590-1DA154C0B4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19B4F-03B8-4077-BF6D-5E3E31DB42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9374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E5DAB3A-DEC7-4B06-BBE6-9ECB313A7C42}"/>
              </a:ext>
            </a:extLst>
          </p:cNvPr>
          <p:cNvSpPr txBox="1">
            <a:spLocks/>
          </p:cNvSpPr>
          <p:nvPr/>
        </p:nvSpPr>
        <p:spPr>
          <a:xfrm>
            <a:off x="1524000" y="2690801"/>
            <a:ext cx="9144000" cy="1476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>
                <a:latin typeface="+mn-lt"/>
              </a:rPr>
              <a:t>Horizontal Timeline</a:t>
            </a:r>
            <a:endParaRPr lang="en-IN" sz="4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00658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2725D82B-ED7F-4FE7-B40F-B42C5868B7E2}"/>
              </a:ext>
            </a:extLst>
          </p:cNvPr>
          <p:cNvSpPr/>
          <p:nvPr/>
        </p:nvSpPr>
        <p:spPr>
          <a:xfrm>
            <a:off x="1353701" y="2990038"/>
            <a:ext cx="877922" cy="8779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FFBBF08-4944-4C1A-8FD9-BAD99BAEC076}"/>
              </a:ext>
            </a:extLst>
          </p:cNvPr>
          <p:cNvSpPr/>
          <p:nvPr/>
        </p:nvSpPr>
        <p:spPr>
          <a:xfrm>
            <a:off x="5657039" y="2969352"/>
            <a:ext cx="877922" cy="8779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409F9CC-D840-4CE6-9AED-11B8F23CFEE9}"/>
              </a:ext>
            </a:extLst>
          </p:cNvPr>
          <p:cNvCxnSpPr>
            <a:cxnSpLocks/>
            <a:endCxn id="5" idx="2"/>
          </p:cNvCxnSpPr>
          <p:nvPr/>
        </p:nvCxnSpPr>
        <p:spPr>
          <a:xfrm flipV="1">
            <a:off x="0" y="3428999"/>
            <a:ext cx="1353701" cy="2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472173-29AC-40E6-86DA-184BB4723B05}"/>
              </a:ext>
            </a:extLst>
          </p:cNvPr>
          <p:cNvCxnSpPr>
            <a:cxnSpLocks/>
          </p:cNvCxnSpPr>
          <p:nvPr/>
        </p:nvCxnSpPr>
        <p:spPr>
          <a:xfrm flipV="1">
            <a:off x="2231623" y="3428999"/>
            <a:ext cx="3425416" cy="2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DA4F865-40AA-4097-989B-E17150CE9258}"/>
              </a:ext>
            </a:extLst>
          </p:cNvPr>
          <p:cNvCxnSpPr>
            <a:cxnSpLocks/>
          </p:cNvCxnSpPr>
          <p:nvPr/>
        </p:nvCxnSpPr>
        <p:spPr>
          <a:xfrm>
            <a:off x="6534961" y="3418657"/>
            <a:ext cx="3425416" cy="20687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5817F92F-6871-479C-96DE-4847F186671A}"/>
              </a:ext>
            </a:extLst>
          </p:cNvPr>
          <p:cNvSpPr txBox="1"/>
          <p:nvPr/>
        </p:nvSpPr>
        <p:spPr>
          <a:xfrm>
            <a:off x="1258554" y="2190348"/>
            <a:ext cx="10682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 Narrow" panose="020B0606020202030204" pitchFamily="34" charset="0"/>
              </a:rPr>
              <a:t>2016</a:t>
            </a:r>
            <a:endParaRPr lang="en-IN" sz="3600" b="1" dirty="0">
              <a:latin typeface="Arial Narrow" panose="020B0606020202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0C361FE-68D3-4207-BBF0-787326F2BCC1}"/>
              </a:ext>
            </a:extLst>
          </p:cNvPr>
          <p:cNvSpPr txBox="1"/>
          <p:nvPr/>
        </p:nvSpPr>
        <p:spPr>
          <a:xfrm>
            <a:off x="1258554" y="4026878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Heading</a:t>
            </a:r>
            <a:endParaRPr lang="en-IN" sz="24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8237FA8-D6FF-49CE-A03B-383C8C56B6B2}"/>
              </a:ext>
            </a:extLst>
          </p:cNvPr>
          <p:cNvSpPr txBox="1"/>
          <p:nvPr/>
        </p:nvSpPr>
        <p:spPr>
          <a:xfrm>
            <a:off x="1258554" y="4404183"/>
            <a:ext cx="2840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Some text goes here. Some text goes here.</a:t>
            </a:r>
            <a:r>
              <a:rPr lang="en-IN" sz="1600" dirty="0"/>
              <a:t> </a:t>
            </a:r>
            <a:r>
              <a:rPr lang="en-US" sz="1600" dirty="0"/>
              <a:t>Some text goes here.</a:t>
            </a:r>
            <a:endParaRPr lang="en-IN" sz="1600" dirty="0"/>
          </a:p>
          <a:p>
            <a:r>
              <a:rPr lang="en-US" sz="1600" dirty="0"/>
              <a:t>Some text goes here.</a:t>
            </a:r>
            <a:endParaRPr lang="en-IN" sz="1600" dirty="0"/>
          </a:p>
        </p:txBody>
      </p:sp>
      <p:pic>
        <p:nvPicPr>
          <p:cNvPr id="40" name="Graphic 39" descr="Bar chart">
            <a:extLst>
              <a:ext uri="{FF2B5EF4-FFF2-40B4-BE49-F238E27FC236}">
                <a16:creationId xmlns:a16="http://schemas.microsoft.com/office/drawing/2014/main" id="{EE9E99B8-987F-44BF-B566-F8347B654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69145" y="3202146"/>
            <a:ext cx="453708" cy="453708"/>
          </a:xfrm>
          <a:prstGeom prst="rect">
            <a:avLst/>
          </a:prstGeom>
        </p:spPr>
      </p:pic>
      <p:pic>
        <p:nvPicPr>
          <p:cNvPr id="48" name="Graphic 47" descr="Bullseye">
            <a:extLst>
              <a:ext uri="{FF2B5EF4-FFF2-40B4-BE49-F238E27FC236}">
                <a16:creationId xmlns:a16="http://schemas.microsoft.com/office/drawing/2014/main" id="{2058E876-BEB7-4F68-92CE-55B437CC68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19843" y="3156180"/>
            <a:ext cx="545638" cy="545638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F4093BC5-FA3E-477F-8FC1-BB7CE3E508FF}"/>
              </a:ext>
            </a:extLst>
          </p:cNvPr>
          <p:cNvSpPr txBox="1"/>
          <p:nvPr/>
        </p:nvSpPr>
        <p:spPr>
          <a:xfrm>
            <a:off x="5561892" y="4002666"/>
            <a:ext cx="10682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 Narrow" panose="020B0606020202030204" pitchFamily="34" charset="0"/>
              </a:rPr>
              <a:t>2017</a:t>
            </a:r>
            <a:endParaRPr lang="en-IN" sz="3600" b="1" dirty="0">
              <a:latin typeface="Arial Narrow" panose="020B0606020202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783EA6C-5754-400E-838A-953775866BAB}"/>
              </a:ext>
            </a:extLst>
          </p:cNvPr>
          <p:cNvSpPr txBox="1"/>
          <p:nvPr/>
        </p:nvSpPr>
        <p:spPr>
          <a:xfrm>
            <a:off x="5561892" y="1603539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Heading</a:t>
            </a:r>
            <a:endParaRPr lang="en-IN" sz="2400" b="1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0B27A27-339E-4026-81A2-676F1B089C7A}"/>
              </a:ext>
            </a:extLst>
          </p:cNvPr>
          <p:cNvSpPr txBox="1"/>
          <p:nvPr/>
        </p:nvSpPr>
        <p:spPr>
          <a:xfrm>
            <a:off x="5561892" y="1980844"/>
            <a:ext cx="2840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Some text goes here. Some text goes here.</a:t>
            </a:r>
            <a:r>
              <a:rPr lang="en-IN" sz="1600" dirty="0"/>
              <a:t> </a:t>
            </a:r>
            <a:r>
              <a:rPr lang="en-US" sz="1600" dirty="0"/>
              <a:t>Some text goes here.</a:t>
            </a:r>
            <a:endParaRPr lang="en-IN" sz="1600" dirty="0"/>
          </a:p>
          <a:p>
            <a:r>
              <a:rPr lang="en-US" sz="1600" dirty="0"/>
              <a:t>Some text goes here.</a:t>
            </a:r>
            <a:endParaRPr lang="en-IN" sz="160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D6CDFF6-C9E5-43B7-854B-309528013F5C}"/>
              </a:ext>
            </a:extLst>
          </p:cNvPr>
          <p:cNvSpPr/>
          <p:nvPr/>
        </p:nvSpPr>
        <p:spPr>
          <a:xfrm>
            <a:off x="9960377" y="2990039"/>
            <a:ext cx="877922" cy="8779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4B232C4-830F-4B33-B9F8-632D6ED78E7A}"/>
              </a:ext>
            </a:extLst>
          </p:cNvPr>
          <p:cNvSpPr txBox="1"/>
          <p:nvPr/>
        </p:nvSpPr>
        <p:spPr>
          <a:xfrm>
            <a:off x="9865230" y="2190348"/>
            <a:ext cx="10682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 Narrow" panose="020B0606020202030204" pitchFamily="34" charset="0"/>
              </a:rPr>
              <a:t>2018</a:t>
            </a:r>
            <a:endParaRPr lang="en-IN" sz="3600" b="1" dirty="0">
              <a:latin typeface="Arial Narrow" panose="020B0606020202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D27B6FD-DB45-42AF-A814-AC69BF9085C9}"/>
              </a:ext>
            </a:extLst>
          </p:cNvPr>
          <p:cNvSpPr txBox="1"/>
          <p:nvPr/>
        </p:nvSpPr>
        <p:spPr>
          <a:xfrm>
            <a:off x="9695607" y="4023395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/>
              <a:t>Heading</a:t>
            </a:r>
            <a:endParaRPr lang="en-IN" sz="2400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7B36826-7886-498A-9FE6-A61FD50E329B}"/>
              </a:ext>
            </a:extLst>
          </p:cNvPr>
          <p:cNvSpPr txBox="1"/>
          <p:nvPr/>
        </p:nvSpPr>
        <p:spPr>
          <a:xfrm>
            <a:off x="8142911" y="4412838"/>
            <a:ext cx="2840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Some text goes here. Some text goes here.</a:t>
            </a:r>
            <a:r>
              <a:rPr lang="en-IN" sz="1600" dirty="0"/>
              <a:t> </a:t>
            </a:r>
            <a:r>
              <a:rPr lang="en-US" sz="1600" dirty="0"/>
              <a:t>Some text goes here.</a:t>
            </a:r>
            <a:endParaRPr lang="en-IN" sz="1600" dirty="0"/>
          </a:p>
          <a:p>
            <a:pPr algn="r"/>
            <a:r>
              <a:rPr lang="en-US" sz="1600" dirty="0"/>
              <a:t>Some text goes here.</a:t>
            </a:r>
            <a:endParaRPr lang="en-IN" sz="1600" dirty="0"/>
          </a:p>
        </p:txBody>
      </p:sp>
      <p:pic>
        <p:nvPicPr>
          <p:cNvPr id="45" name="Graphic 44" descr="Single gear">
            <a:extLst>
              <a:ext uri="{FF2B5EF4-FFF2-40B4-BE49-F238E27FC236}">
                <a16:creationId xmlns:a16="http://schemas.microsoft.com/office/drawing/2014/main" id="{A0D6AEE4-0CB2-4A0C-A5E3-72BA4F6AD4A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18675" y="3148337"/>
            <a:ext cx="561326" cy="561326"/>
          </a:xfrm>
          <a:prstGeom prst="rect">
            <a:avLst/>
          </a:prstGeom>
        </p:spPr>
      </p:pic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92C3037-FDC0-489A-ACBF-74042BE83A25}"/>
              </a:ext>
            </a:extLst>
          </p:cNvPr>
          <p:cNvCxnSpPr>
            <a:cxnSpLocks/>
          </p:cNvCxnSpPr>
          <p:nvPr/>
        </p:nvCxnSpPr>
        <p:spPr>
          <a:xfrm flipV="1">
            <a:off x="10846612" y="3428999"/>
            <a:ext cx="1353701" cy="2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79285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30" grpId="0"/>
      <p:bldP spid="31" grpId="0"/>
      <p:bldP spid="32" grpId="0"/>
      <p:bldP spid="49" grpId="0"/>
      <p:bldP spid="27" grpId="0"/>
      <p:bldP spid="35" grpId="0"/>
      <p:bldP spid="36" grpId="0" animBg="1"/>
      <p:bldP spid="41" grpId="0"/>
      <p:bldP spid="42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2725D82B-ED7F-4FE7-B40F-B42C5868B7E2}"/>
              </a:ext>
            </a:extLst>
          </p:cNvPr>
          <p:cNvSpPr/>
          <p:nvPr/>
        </p:nvSpPr>
        <p:spPr>
          <a:xfrm>
            <a:off x="1353701" y="2990038"/>
            <a:ext cx="877922" cy="8779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FFBBF08-4944-4C1A-8FD9-BAD99BAEC076}"/>
              </a:ext>
            </a:extLst>
          </p:cNvPr>
          <p:cNvSpPr/>
          <p:nvPr/>
        </p:nvSpPr>
        <p:spPr>
          <a:xfrm>
            <a:off x="5657039" y="2969352"/>
            <a:ext cx="877922" cy="8779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409F9CC-D840-4CE6-9AED-11B8F23CFEE9}"/>
              </a:ext>
            </a:extLst>
          </p:cNvPr>
          <p:cNvCxnSpPr>
            <a:cxnSpLocks/>
            <a:endCxn id="5" idx="2"/>
          </p:cNvCxnSpPr>
          <p:nvPr/>
        </p:nvCxnSpPr>
        <p:spPr>
          <a:xfrm flipV="1">
            <a:off x="0" y="3428999"/>
            <a:ext cx="1353701" cy="2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472173-29AC-40E6-86DA-184BB4723B05}"/>
              </a:ext>
            </a:extLst>
          </p:cNvPr>
          <p:cNvCxnSpPr>
            <a:cxnSpLocks/>
          </p:cNvCxnSpPr>
          <p:nvPr/>
        </p:nvCxnSpPr>
        <p:spPr>
          <a:xfrm flipV="1">
            <a:off x="2231623" y="3428999"/>
            <a:ext cx="3425416" cy="2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DA4F865-40AA-4097-989B-E17150CE9258}"/>
              </a:ext>
            </a:extLst>
          </p:cNvPr>
          <p:cNvCxnSpPr>
            <a:cxnSpLocks/>
          </p:cNvCxnSpPr>
          <p:nvPr/>
        </p:nvCxnSpPr>
        <p:spPr>
          <a:xfrm>
            <a:off x="6534961" y="3418657"/>
            <a:ext cx="3425416" cy="20687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5817F92F-6871-479C-96DE-4847F186671A}"/>
              </a:ext>
            </a:extLst>
          </p:cNvPr>
          <p:cNvSpPr txBox="1"/>
          <p:nvPr/>
        </p:nvSpPr>
        <p:spPr>
          <a:xfrm>
            <a:off x="1258554" y="2190348"/>
            <a:ext cx="10682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 Narrow" panose="020B0606020202030204" pitchFamily="34" charset="0"/>
              </a:rPr>
              <a:t>2019</a:t>
            </a:r>
            <a:endParaRPr lang="en-IN" sz="3600" b="1" dirty="0">
              <a:latin typeface="Arial Narrow" panose="020B0606020202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0C361FE-68D3-4207-BBF0-787326F2BCC1}"/>
              </a:ext>
            </a:extLst>
          </p:cNvPr>
          <p:cNvSpPr txBox="1"/>
          <p:nvPr/>
        </p:nvSpPr>
        <p:spPr>
          <a:xfrm>
            <a:off x="1258554" y="4026878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Heading</a:t>
            </a:r>
            <a:endParaRPr lang="en-IN" sz="24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8237FA8-D6FF-49CE-A03B-383C8C56B6B2}"/>
              </a:ext>
            </a:extLst>
          </p:cNvPr>
          <p:cNvSpPr txBox="1"/>
          <p:nvPr/>
        </p:nvSpPr>
        <p:spPr>
          <a:xfrm>
            <a:off x="1258554" y="4404183"/>
            <a:ext cx="2840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Some text goes here. Some text goes here.</a:t>
            </a:r>
            <a:r>
              <a:rPr lang="en-IN" sz="1600" dirty="0"/>
              <a:t> </a:t>
            </a:r>
            <a:r>
              <a:rPr lang="en-US" sz="1600" dirty="0"/>
              <a:t>Some text goes here.</a:t>
            </a:r>
            <a:endParaRPr lang="en-IN" sz="1600" dirty="0"/>
          </a:p>
          <a:p>
            <a:r>
              <a:rPr lang="en-US" sz="1600" dirty="0"/>
              <a:t>Some text goes here.</a:t>
            </a:r>
            <a:endParaRPr lang="en-IN" sz="16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4093BC5-FA3E-477F-8FC1-BB7CE3E508FF}"/>
              </a:ext>
            </a:extLst>
          </p:cNvPr>
          <p:cNvSpPr txBox="1"/>
          <p:nvPr/>
        </p:nvSpPr>
        <p:spPr>
          <a:xfrm>
            <a:off x="5561892" y="4002666"/>
            <a:ext cx="10682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 Narrow" panose="020B0606020202030204" pitchFamily="34" charset="0"/>
              </a:rPr>
              <a:t>2020</a:t>
            </a:r>
            <a:endParaRPr lang="en-IN" sz="3600" b="1" dirty="0">
              <a:latin typeface="Arial Narrow" panose="020B0606020202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783EA6C-5754-400E-838A-953775866BAB}"/>
              </a:ext>
            </a:extLst>
          </p:cNvPr>
          <p:cNvSpPr txBox="1"/>
          <p:nvPr/>
        </p:nvSpPr>
        <p:spPr>
          <a:xfrm>
            <a:off x="5561892" y="1603539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Heading</a:t>
            </a:r>
            <a:endParaRPr lang="en-IN" sz="2400" b="1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0B27A27-339E-4026-81A2-676F1B089C7A}"/>
              </a:ext>
            </a:extLst>
          </p:cNvPr>
          <p:cNvSpPr txBox="1"/>
          <p:nvPr/>
        </p:nvSpPr>
        <p:spPr>
          <a:xfrm>
            <a:off x="5561892" y="1980844"/>
            <a:ext cx="2840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Some text goes here. Some text goes here.</a:t>
            </a:r>
            <a:r>
              <a:rPr lang="en-IN" sz="1600" dirty="0"/>
              <a:t> </a:t>
            </a:r>
            <a:r>
              <a:rPr lang="en-US" sz="1600" dirty="0"/>
              <a:t>Some text goes here.</a:t>
            </a:r>
            <a:endParaRPr lang="en-IN" sz="1600" dirty="0"/>
          </a:p>
          <a:p>
            <a:r>
              <a:rPr lang="en-US" sz="1600" dirty="0"/>
              <a:t>Some text goes here.</a:t>
            </a:r>
            <a:endParaRPr lang="en-IN" sz="160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D6CDFF6-C9E5-43B7-854B-309528013F5C}"/>
              </a:ext>
            </a:extLst>
          </p:cNvPr>
          <p:cNvSpPr/>
          <p:nvPr/>
        </p:nvSpPr>
        <p:spPr>
          <a:xfrm>
            <a:off x="9960377" y="2990039"/>
            <a:ext cx="877922" cy="8779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4B232C4-830F-4B33-B9F8-632D6ED78E7A}"/>
              </a:ext>
            </a:extLst>
          </p:cNvPr>
          <p:cNvSpPr txBox="1"/>
          <p:nvPr/>
        </p:nvSpPr>
        <p:spPr>
          <a:xfrm>
            <a:off x="9865230" y="2190348"/>
            <a:ext cx="10682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 Narrow" panose="020B0606020202030204" pitchFamily="34" charset="0"/>
              </a:rPr>
              <a:t>2021</a:t>
            </a:r>
            <a:endParaRPr lang="en-IN" sz="3600" b="1" dirty="0">
              <a:latin typeface="Arial Narrow" panose="020B0606020202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D27B6FD-DB45-42AF-A814-AC69BF9085C9}"/>
              </a:ext>
            </a:extLst>
          </p:cNvPr>
          <p:cNvSpPr txBox="1"/>
          <p:nvPr/>
        </p:nvSpPr>
        <p:spPr>
          <a:xfrm>
            <a:off x="9695607" y="4023395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/>
              <a:t>Heading</a:t>
            </a:r>
            <a:endParaRPr lang="en-IN" sz="2400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7B36826-7886-498A-9FE6-A61FD50E329B}"/>
              </a:ext>
            </a:extLst>
          </p:cNvPr>
          <p:cNvSpPr txBox="1"/>
          <p:nvPr/>
        </p:nvSpPr>
        <p:spPr>
          <a:xfrm>
            <a:off x="8142911" y="4412838"/>
            <a:ext cx="2840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Some text goes here. Some text goes here.</a:t>
            </a:r>
            <a:r>
              <a:rPr lang="en-IN" sz="1600" dirty="0"/>
              <a:t> </a:t>
            </a:r>
            <a:r>
              <a:rPr lang="en-US" sz="1600" dirty="0"/>
              <a:t>Some text goes here.</a:t>
            </a:r>
            <a:endParaRPr lang="en-IN" sz="1600" dirty="0"/>
          </a:p>
          <a:p>
            <a:pPr algn="r"/>
            <a:r>
              <a:rPr lang="en-US" sz="1600" dirty="0"/>
              <a:t>Some text goes here.</a:t>
            </a:r>
            <a:endParaRPr lang="en-IN" sz="1600" dirty="0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92C3037-FDC0-489A-ACBF-74042BE83A25}"/>
              </a:ext>
            </a:extLst>
          </p:cNvPr>
          <p:cNvCxnSpPr>
            <a:cxnSpLocks/>
          </p:cNvCxnSpPr>
          <p:nvPr/>
        </p:nvCxnSpPr>
        <p:spPr>
          <a:xfrm flipV="1">
            <a:off x="10846612" y="3428999"/>
            <a:ext cx="1353701" cy="2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phic 20" descr="Database">
            <a:extLst>
              <a:ext uri="{FF2B5EF4-FFF2-40B4-BE49-F238E27FC236}">
                <a16:creationId xmlns:a16="http://schemas.microsoft.com/office/drawing/2014/main" id="{6CD1A8CB-6E7F-4497-9874-913CC9010F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9250" y="3195587"/>
            <a:ext cx="466825" cy="466825"/>
          </a:xfrm>
          <a:prstGeom prst="rect">
            <a:avLst/>
          </a:prstGeom>
        </p:spPr>
      </p:pic>
      <p:pic>
        <p:nvPicPr>
          <p:cNvPr id="22" name="Graphic 21" descr="Pie chart">
            <a:extLst>
              <a:ext uri="{FF2B5EF4-FFF2-40B4-BE49-F238E27FC236}">
                <a16:creationId xmlns:a16="http://schemas.microsoft.com/office/drawing/2014/main" id="{1F5B5B69-3168-47A9-B858-B82E6BF296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25142" y="3137455"/>
            <a:ext cx="541717" cy="541717"/>
          </a:xfrm>
          <a:prstGeom prst="rect">
            <a:avLst/>
          </a:prstGeom>
        </p:spPr>
      </p:pic>
      <p:pic>
        <p:nvPicPr>
          <p:cNvPr id="23" name="Graphic 22" descr="Magnifying glass">
            <a:extLst>
              <a:ext uri="{FF2B5EF4-FFF2-40B4-BE49-F238E27FC236}">
                <a16:creationId xmlns:a16="http://schemas.microsoft.com/office/drawing/2014/main" id="{C03743B0-7971-4E9B-B06C-20AD174FE6A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50778" y="3180440"/>
            <a:ext cx="497121" cy="49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0356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30" grpId="0"/>
      <p:bldP spid="31" grpId="0"/>
      <p:bldP spid="32" grpId="0"/>
      <p:bldP spid="49" grpId="0"/>
      <p:bldP spid="27" grpId="0"/>
      <p:bldP spid="35" grpId="0"/>
      <p:bldP spid="36" grpId="0" animBg="1"/>
      <p:bldP spid="41" grpId="0"/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7FFBBF08-4944-4C1A-8FD9-BAD99BAEC076}"/>
              </a:ext>
            </a:extLst>
          </p:cNvPr>
          <p:cNvSpPr/>
          <p:nvPr/>
        </p:nvSpPr>
        <p:spPr>
          <a:xfrm>
            <a:off x="5657039" y="2969352"/>
            <a:ext cx="877922" cy="8779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472173-29AC-40E6-86DA-184BB4723B05}"/>
              </a:ext>
            </a:extLst>
          </p:cNvPr>
          <p:cNvCxnSpPr>
            <a:cxnSpLocks/>
          </p:cNvCxnSpPr>
          <p:nvPr/>
        </p:nvCxnSpPr>
        <p:spPr>
          <a:xfrm>
            <a:off x="0" y="3428999"/>
            <a:ext cx="5657039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F4093BC5-FA3E-477F-8FC1-BB7CE3E508FF}"/>
              </a:ext>
            </a:extLst>
          </p:cNvPr>
          <p:cNvSpPr txBox="1"/>
          <p:nvPr/>
        </p:nvSpPr>
        <p:spPr>
          <a:xfrm>
            <a:off x="5561892" y="4002666"/>
            <a:ext cx="10682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 Narrow" panose="020B0606020202030204" pitchFamily="34" charset="0"/>
              </a:rPr>
              <a:t>2022</a:t>
            </a:r>
            <a:endParaRPr lang="en-IN" sz="3600" b="1" dirty="0">
              <a:latin typeface="Arial Narrow" panose="020B0606020202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783EA6C-5754-400E-838A-953775866BAB}"/>
              </a:ext>
            </a:extLst>
          </p:cNvPr>
          <p:cNvSpPr txBox="1"/>
          <p:nvPr/>
        </p:nvSpPr>
        <p:spPr>
          <a:xfrm>
            <a:off x="5561892" y="1603539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Heading</a:t>
            </a:r>
            <a:endParaRPr lang="en-IN" sz="2400" b="1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0B27A27-339E-4026-81A2-676F1B089C7A}"/>
              </a:ext>
            </a:extLst>
          </p:cNvPr>
          <p:cNvSpPr txBox="1"/>
          <p:nvPr/>
        </p:nvSpPr>
        <p:spPr>
          <a:xfrm>
            <a:off x="5561892" y="1980844"/>
            <a:ext cx="2840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Some text goes here. Some text goes here.</a:t>
            </a:r>
            <a:r>
              <a:rPr lang="en-IN" sz="1600" dirty="0"/>
              <a:t> </a:t>
            </a:r>
            <a:r>
              <a:rPr lang="en-US" sz="1600" dirty="0"/>
              <a:t>Some text goes here.</a:t>
            </a:r>
            <a:endParaRPr lang="en-IN" sz="1600" dirty="0"/>
          </a:p>
          <a:p>
            <a:r>
              <a:rPr lang="en-US" sz="1600" dirty="0"/>
              <a:t>Some text goes here.</a:t>
            </a:r>
            <a:endParaRPr lang="en-IN" sz="1600" dirty="0"/>
          </a:p>
        </p:txBody>
      </p:sp>
      <p:pic>
        <p:nvPicPr>
          <p:cNvPr id="23" name="Graphic 22" descr="Lightbulb">
            <a:extLst>
              <a:ext uri="{FF2B5EF4-FFF2-40B4-BE49-F238E27FC236}">
                <a16:creationId xmlns:a16="http://schemas.microsoft.com/office/drawing/2014/main" id="{C0756CF9-C850-4A41-9C8C-F726947BB2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39584" y="3151897"/>
            <a:ext cx="512832" cy="512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19431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9" grpId="0"/>
      <p:bldP spid="27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156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Morph to Zoom Into Specific Parts of Your Slide</dc:title>
  <dc:creator>Peyush</dc:creator>
  <cp:lastModifiedBy>Peyush</cp:lastModifiedBy>
  <cp:revision>70</cp:revision>
  <dcterms:created xsi:type="dcterms:W3CDTF">2021-08-10T11:51:32Z</dcterms:created>
  <dcterms:modified xsi:type="dcterms:W3CDTF">2021-08-19T09:03:17Z</dcterms:modified>
</cp:coreProperties>
</file>