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7" r:id="rId2"/>
    <p:sldId id="298" r:id="rId3"/>
    <p:sldId id="299" r:id="rId4"/>
    <p:sldId id="300" r:id="rId5"/>
    <p:sldId id="301" r:id="rId6"/>
    <p:sldId id="302" r:id="rId7"/>
    <p:sldId id="30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ighlighting a part of Slide" id="{C45269D5-241F-4B46-A823-EBBCE8EC05B6}">
          <p14:sldIdLst>
            <p14:sldId id="327"/>
            <p14:sldId id="298"/>
            <p14:sldId id="299"/>
            <p14:sldId id="300"/>
            <p14:sldId id="301"/>
            <p14:sldId id="302"/>
            <p14:sldId id="30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5643"/>
    <a:srgbClr val="AE4848"/>
    <a:srgbClr val="171220"/>
    <a:srgbClr val="2F2440"/>
    <a:srgbClr val="6F4954"/>
    <a:srgbClr val="BA5A5A"/>
    <a:srgbClr val="1B1526"/>
    <a:srgbClr val="362A4A"/>
    <a:srgbClr val="7A505C"/>
    <a:srgbClr val="BF67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28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D23E2-3393-4C90-83DC-C0ABBBE49D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741EBA-43C1-466F-8F2B-95C3A9DE95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E4DEDB-0AAE-435A-97EF-F7685CD4A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27-08-2021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095E7-126E-4AAF-8753-B0589980D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5D8EA-C8AA-4EAC-AD11-B6132950A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3780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30494-C3A8-4918-9918-F2BF68E74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D36834-3436-44EE-9DF2-0DF4FA2797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C4CD8-AD3A-41E3-892F-5597D1E4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27-08-2021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D81B9-9654-44E7-8F01-700E6C148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78ADEB-B3E4-4BCA-8C6E-97C30085D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8909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7508B7-E380-48D9-B28D-4FB567622E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87A166-E212-445B-AEEB-B7B3E794D3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EA4CAB-1C9B-4332-931E-F2B65FB56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27-08-2021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34837-BE1D-4C8F-83E1-CC5A61CCA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87AE3-800A-41DD-8A1A-B46C1E30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6211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D0CAA-6A15-4E8C-B827-B52A99926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08AB3-FB4C-46C6-8278-A62CEC853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C0079-942D-40FC-8B58-3BFA99670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27-08-2021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A49F6-6BFD-4AF0-BEA9-7DFA44047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C1567-FBEE-45DA-BF10-6AEF3AA38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013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799F6-280C-411D-9274-4EEEC7096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C02D15-CFD6-4CF5-8DFB-30ECB0CFF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0D248-22B2-4F08-8BE2-E4761B598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27-08-2021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A7F81-BA02-4130-9A85-E55CBB517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827EF-E2F6-4D71-8593-70DABF8D6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7881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B142A-2E8A-4B9D-AA12-AD437B106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4E9EC-3601-4E2A-9E97-60E49A251C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0908DC-FB24-45BE-8972-94463147D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2CE7E7-B4F5-4B03-874F-98C2C98A2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27-08-2021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C51A3A-03E2-4400-8632-38EAA059B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4406CC-645C-495F-8C1D-CE070E155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097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BA445-4703-468B-9EB1-F2AB73D16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5A7AD8-E2D2-44C0-9242-927A88E81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708150-CBBB-4438-98FE-BEF01AFD34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23B8F0-052C-4B5E-BDAA-09227B9E91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BC10D9-5AAA-4CF6-9E96-6537EA2508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4FC675-1D3A-4C60-946A-78ACED4BE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27-08-2021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183CDE-629D-4EE4-A610-0E3D1ADF5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0302CD-3E8E-46A8-A8C7-545F69EAA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6863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86AFF-F332-4CF5-AF9C-3CC61E2C8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989C49-7F0D-4AEC-9D7B-548381A45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27-08-2021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FD64E8-9430-479F-9A0B-A1E4B6AAF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08073E-A854-455D-BEF9-59EBD919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8192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E59316-2814-442A-9F6D-574FD9A21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27-08-2021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EEA84F-6336-48B0-A9D2-ECC40B9C2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212418-C817-4A33-965D-E40FAFDCA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7756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81F27-BB56-4E0B-872F-4841F85C2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88DFF-453D-4461-9050-E17BBDD54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53E5E0-8487-49AA-8337-28431A607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F25B6E-A99C-43BF-9186-40C42958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27-08-2021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B16D2D-F871-42AB-A289-BBCA946DF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CC6AB1-3117-47B2-9A51-CC892703B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1132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80368-27A7-40C7-832E-78AA657A3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E51A59-792E-4619-93CC-5FC66D75B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E121E7-7749-4CE1-829E-D52A3F58C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7C030D-F8DB-4D56-9682-1FA373665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27-08-2021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1936F8-9191-404F-9D8B-A7A275562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D63A99-FBFB-4AA3-A928-454FDB80F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6157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3D69D3-8709-40DB-9AE5-A25498516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4502CC-E6CE-4CDE-8368-72059B589D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EEA02-4767-4781-8988-E3669B86DF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F94CD-3078-4122-B4A3-FAE38533271D}" type="datetimeFigureOut">
              <a:rPr lang="en-IN" smtClean="0"/>
              <a:t>27-08-2021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9EF88-84F7-4B23-9590-1DA154C0B4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19B4F-03B8-4077-BF6D-5E3E31DB42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9374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A59A981F-671F-4E4C-BBB5-D71FAC1DAC33}"/>
              </a:ext>
            </a:extLst>
          </p:cNvPr>
          <p:cNvSpPr txBox="1">
            <a:spLocks/>
          </p:cNvSpPr>
          <p:nvPr/>
        </p:nvSpPr>
        <p:spPr>
          <a:xfrm>
            <a:off x="1524000" y="2690801"/>
            <a:ext cx="9144000" cy="14763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 dirty="0">
                <a:latin typeface="+mn-lt"/>
              </a:rPr>
              <a:t>Highlighting a part of Slide</a:t>
            </a:r>
          </a:p>
        </p:txBody>
      </p:sp>
    </p:spTree>
    <p:extLst>
      <p:ext uri="{BB962C8B-B14F-4D97-AF65-F5344CB8AC3E}">
        <p14:creationId xmlns:p14="http://schemas.microsoft.com/office/powerpoint/2010/main" val="1595808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s://www.nic.in/wp-content/uploads/2021/07/power-for-info-section.jpg">
            <a:extLst>
              <a:ext uri="{FF2B5EF4-FFF2-40B4-BE49-F238E27FC236}">
                <a16:creationId xmlns:a16="http://schemas.microsoft.com/office/drawing/2014/main" id="{AD525429-DB9D-4D8C-A38C-B8A18A9132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92" y="357448"/>
            <a:ext cx="11768473" cy="6158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www.nic.in/wp-content/uploads/2021/07/power-for-info-section.jpg">
            <a:extLst>
              <a:ext uri="{FF2B5EF4-FFF2-40B4-BE49-F238E27FC236}">
                <a16:creationId xmlns:a16="http://schemas.microsoft.com/office/drawing/2014/main" id="{9320A7E7-66B0-42F6-ABBC-17CAF3AB92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57" t="36172" r="34117" b="56539"/>
          <a:stretch/>
        </p:blipFill>
        <p:spPr bwMode="auto">
          <a:xfrm>
            <a:off x="4505497" y="2585258"/>
            <a:ext cx="3474721" cy="448887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70021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1250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s://www.nic.in/wp-content/uploads/2021/07/power-for-info-section.jpg">
            <a:extLst>
              <a:ext uri="{FF2B5EF4-FFF2-40B4-BE49-F238E27FC236}">
                <a16:creationId xmlns:a16="http://schemas.microsoft.com/office/drawing/2014/main" id="{AD525429-DB9D-4D8C-A38C-B8A18A9132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92" y="357448"/>
            <a:ext cx="11768473" cy="6158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www.nic.in/wp-content/uploads/2021/07/power-for-info-section.jpg">
            <a:extLst>
              <a:ext uri="{FF2B5EF4-FFF2-40B4-BE49-F238E27FC236}">
                <a16:creationId xmlns:a16="http://schemas.microsoft.com/office/drawing/2014/main" id="{9320A7E7-66B0-42F6-ABBC-17CAF3AB92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57" t="42448" r="23917" b="51167"/>
          <a:stretch/>
        </p:blipFill>
        <p:spPr bwMode="auto">
          <a:xfrm>
            <a:off x="4505497" y="2971800"/>
            <a:ext cx="4675079" cy="393192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0096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1250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s://www.nic.in/wp-content/uploads/2021/07/power-for-info-section.jpg">
            <a:extLst>
              <a:ext uri="{FF2B5EF4-FFF2-40B4-BE49-F238E27FC236}">
                <a16:creationId xmlns:a16="http://schemas.microsoft.com/office/drawing/2014/main" id="{AD525429-DB9D-4D8C-A38C-B8A18A9132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92" y="357448"/>
            <a:ext cx="11768473" cy="6158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www.nic.in/wp-content/uploads/2021/07/power-for-info-section.jpg">
            <a:extLst>
              <a:ext uri="{FF2B5EF4-FFF2-40B4-BE49-F238E27FC236}">
                <a16:creationId xmlns:a16="http://schemas.microsoft.com/office/drawing/2014/main" id="{9320A7E7-66B0-42F6-ABBC-17CAF3AB92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56" t="48834" r="6746" b="45227"/>
          <a:stretch/>
        </p:blipFill>
        <p:spPr bwMode="auto">
          <a:xfrm>
            <a:off x="4505497" y="3364992"/>
            <a:ext cx="6695903" cy="365760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6842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1250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s://www.nic.in/wp-content/uploads/2021/07/power-for-info-section.jpg">
            <a:extLst>
              <a:ext uri="{FF2B5EF4-FFF2-40B4-BE49-F238E27FC236}">
                <a16:creationId xmlns:a16="http://schemas.microsoft.com/office/drawing/2014/main" id="{AD525429-DB9D-4D8C-A38C-B8A18A9132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92" y="357448"/>
            <a:ext cx="11768473" cy="6158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www.nic.in/wp-content/uploads/2021/07/power-for-info-section.jpg">
            <a:extLst>
              <a:ext uri="{FF2B5EF4-FFF2-40B4-BE49-F238E27FC236}">
                <a16:creationId xmlns:a16="http://schemas.microsoft.com/office/drawing/2014/main" id="{9320A7E7-66B0-42F6-ABBC-17CAF3AB92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56" t="54922" r="6746" b="39436"/>
          <a:stretch/>
        </p:blipFill>
        <p:spPr bwMode="auto">
          <a:xfrm>
            <a:off x="4505497" y="3739896"/>
            <a:ext cx="6695903" cy="347472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0781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1250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s://www.nic.in/wp-content/uploads/2021/07/power-for-info-section.jpg">
            <a:extLst>
              <a:ext uri="{FF2B5EF4-FFF2-40B4-BE49-F238E27FC236}">
                <a16:creationId xmlns:a16="http://schemas.microsoft.com/office/drawing/2014/main" id="{AD525429-DB9D-4D8C-A38C-B8A18A9132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92" y="357448"/>
            <a:ext cx="11768473" cy="6158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www.nic.in/wp-content/uploads/2021/07/power-for-info-section.jpg">
            <a:extLst>
              <a:ext uri="{FF2B5EF4-FFF2-40B4-BE49-F238E27FC236}">
                <a16:creationId xmlns:a16="http://schemas.microsoft.com/office/drawing/2014/main" id="{9320A7E7-66B0-42F6-ABBC-17CAF3AB92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55" t="60565" r="2318" b="27409"/>
          <a:stretch/>
        </p:blipFill>
        <p:spPr bwMode="auto">
          <a:xfrm>
            <a:off x="4505497" y="4087368"/>
            <a:ext cx="7217111" cy="740664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21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1250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s://www.nic.in/wp-content/uploads/2021/07/power-for-info-section.jpg">
            <a:extLst>
              <a:ext uri="{FF2B5EF4-FFF2-40B4-BE49-F238E27FC236}">
                <a16:creationId xmlns:a16="http://schemas.microsoft.com/office/drawing/2014/main" id="{AD525429-DB9D-4D8C-A38C-B8A18A9132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92" y="357448"/>
            <a:ext cx="11768473" cy="6158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0555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</TotalTime>
  <Words>5</Words>
  <Application>Microsoft Office PowerPoint</Application>
  <PresentationFormat>Widescreen</PresentationFormat>
  <Paragraphs>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Morph to Zoom Into Specific Parts of Your Slide</dc:title>
  <dc:creator>Peyush</dc:creator>
  <cp:lastModifiedBy>Peyush</cp:lastModifiedBy>
  <cp:revision>60</cp:revision>
  <dcterms:created xsi:type="dcterms:W3CDTF">2021-08-10T11:51:32Z</dcterms:created>
  <dcterms:modified xsi:type="dcterms:W3CDTF">2021-08-27T11:40:21Z</dcterms:modified>
</cp:coreProperties>
</file>