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141"/>
            <a:ext cx="12191493" cy="685771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134726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580FB2A-88E0-49C7-AB72-27C29D5C5749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6493462-816D-4D9D-A8B9-3FC544913240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ACB2558-35FD-4776-A1A1-8561E3B5EA71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28C2CF9-710A-406E-8088-21B67AE56186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1A2AB8D3-278F-4063-88FF-585D4D524E43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D13491F2-C5A0-483E-8920-E289893DD4A5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D1742A0-4DEE-4735-8D3D-CC9B298D1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143043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73BAB9DB-926A-46CA-A7B7-3BCCD6D92272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5F0E7BA-CFEB-4D9B-818F-DD6B899EC7A2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D6EA646D-AA4C-4992-A04E-362FA8780DED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13BCBA2E-CB11-4EB3-8640-53F02651683B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1D334E7-EAB7-49D9-B1CE-D2D2E95D7759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5C9DCD5-8A9B-460F-8710-9494230A49FB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56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47528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54673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E2672E94-98AD-48FC-994C-EBE4688D0E93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27BA183-C7A7-4307-92C3-D52BA11EB219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D21FDA0-D7C7-4500-8972-811A7A48F048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95D03A00-DE4B-4341-A921-05B48E69B42A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7B6A4CD-A723-4012-A1B7-1EF7A4CAAAEC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998DC5D-43AC-4B0C-96C8-2A612F9907CB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EE2C9DA-080C-4F7F-9D9D-C4D63DC0EFDC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3378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9F2F42FE-BC00-4567-9CCC-9ED2E35C3BD5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7F20C2B-1522-4F2C-90F4-4B9E207FF1FB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367218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448691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59471" y="1340769"/>
            <a:ext cx="8785001" cy="432047"/>
          </a:xfrm>
        </p:spPr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73220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8285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7089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348880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903439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445224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415607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90343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8BA4A450-162D-40F5-B3C8-3C65BECED9B2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78D6623-00FD-497B-9263-6BE34673DC13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91A6D1E-51BE-4956-B23C-200209FAD6DA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CBA1566-9A7D-4DBE-B5CF-A8C09B84EE21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272</cp:revision>
  <dcterms:created xsi:type="dcterms:W3CDTF">2021-06-21T15:58:00Z</dcterms:created>
  <dcterms:modified xsi:type="dcterms:W3CDTF">2021-11-08T07:44:04Z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