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2DCC71"/>
    <a:srgbClr val="F1C50F"/>
    <a:srgbClr val="CC3D73"/>
    <a:srgbClr val="3F5765"/>
    <a:srgbClr val="F82700"/>
    <a:srgbClr val="60C738"/>
    <a:srgbClr val="ED5977"/>
    <a:srgbClr val="ED5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8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126</cp:revision>
  <dcterms:created xsi:type="dcterms:W3CDTF">2021-06-21T15:58:00Z</dcterms:created>
  <dcterms:modified xsi:type="dcterms:W3CDTF">2021-11-09T03:14:06Z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