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3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9889"/>
                <a:satOff val="-854"/>
                <a:lumOff val="34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9889"/>
                <a:satOff val="-854"/>
                <a:lumOff val="34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9889"/>
                <a:satOff val="-854"/>
                <a:lumOff val="34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43660"/>
                <a:satOff val="-782"/>
                <a:lumOff val="3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3660"/>
                <a:satOff val="-782"/>
                <a:lumOff val="3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3660"/>
                <a:satOff val="-782"/>
                <a:lumOff val="3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99779"/>
                <a:satOff val="-1709"/>
                <a:lumOff val="6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99779"/>
                <a:satOff val="-1709"/>
                <a:lumOff val="6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99779"/>
                <a:satOff val="-1709"/>
                <a:lumOff val="6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49668"/>
                <a:satOff val="-2563"/>
                <a:lumOff val="10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49668"/>
                <a:satOff val="-2563"/>
                <a:lumOff val="10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49668"/>
                <a:satOff val="-2563"/>
                <a:lumOff val="10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30981"/>
                <a:satOff val="-2346"/>
                <a:lumOff val="9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0981"/>
                <a:satOff val="-2346"/>
                <a:lumOff val="9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0981"/>
                <a:satOff val="-2346"/>
                <a:lumOff val="9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99557"/>
                <a:satOff val="-3418"/>
                <a:lumOff val="13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99557"/>
                <a:satOff val="-3418"/>
                <a:lumOff val="13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99557"/>
                <a:satOff val="-3418"/>
                <a:lumOff val="13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49447"/>
                <a:satOff val="-4272"/>
                <a:lumOff val="17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49447"/>
                <a:satOff val="-4272"/>
                <a:lumOff val="17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49447"/>
                <a:satOff val="-4272"/>
                <a:lumOff val="17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18302"/>
                <a:satOff val="-3910"/>
                <a:lumOff val="16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18302"/>
                <a:satOff val="-3910"/>
                <a:lumOff val="16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18302"/>
                <a:satOff val="-3910"/>
                <a:lumOff val="16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99336"/>
                <a:satOff val="-5127"/>
                <a:lumOff val="205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99336"/>
                <a:satOff val="-5127"/>
                <a:lumOff val="205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99336"/>
                <a:satOff val="-5127"/>
                <a:lumOff val="205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05622"/>
                <a:satOff val="-5474"/>
                <a:lumOff val="23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05622"/>
                <a:satOff val="-5474"/>
                <a:lumOff val="23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05622"/>
                <a:satOff val="-5474"/>
                <a:lumOff val="23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shade val="90000"/>
            <a:hueOff val="232817"/>
            <a:satOff val="-3987"/>
            <a:lumOff val="159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shade val="90000"/>
            <a:hueOff val="116408"/>
            <a:satOff val="-1994"/>
            <a:lumOff val="7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6189"/>
            <a:satOff val="-1446"/>
            <a:lumOff val="5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49093"/>
            <a:ext cx="4032399" cy="47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645023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21288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2708920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5" y="116632"/>
            <a:ext cx="648000" cy="972000"/>
          </a:xfrm>
          <a:prstGeom prst="rect">
            <a:avLst/>
          </a:prstGeom>
        </p:spPr>
      </p:pic>
      <p:sp>
        <p:nvSpPr>
          <p:cNvPr id="3" name="Text Placeholder 10"/>
          <p:cNvSpPr txBox="1">
            <a:spLocks/>
          </p:cNvSpPr>
          <p:nvPr userDrawn="1"/>
        </p:nvSpPr>
        <p:spPr>
          <a:xfrm>
            <a:off x="-97717" y="1124744"/>
            <a:ext cx="1585205" cy="32284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K Grotesk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मंत्रालय का नाम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3374324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EF14D44-6D39-4116-BE60-8A2C9A0D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0436752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68663B9-709F-4FB8-A924-A59F94D0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0142496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0EE100C-4760-4F7F-9419-EC0159D9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0859524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A3657B7-5A14-4D47-AB1C-A5A7E464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FDCC9AC-18CC-4BF0-B18E-8D599F2B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49268434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842C58D1-1B31-4E13-9ADB-6D167577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AC2BDDB7-A3D6-4B11-9EC3-874AA2D4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19B36585-772B-4FA5-9444-6C469A1F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AD4C7356-1FC6-47C4-9154-BF7521D0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B05E26D6-2DF7-4652-A0BE-D035DB82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67E4538-4BAD-49D4-87C2-8472BC73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F1E89BF9-5101-4BB1-8612-949076A1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2478835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84039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801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8F8FCAFF-DBE2-4E40-8D53-B9E9F8AB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F368A938-D066-4BD4-8331-18178FE0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B2F3AA4A-1102-4058-A2D3-FCE4B4C2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E16DC0C0-2C65-4169-8862-EE3CBD47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59515BA-21BA-45EB-B17D-322E138B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1081FF66-0CE9-4813-A8F6-C929C773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9AACBED-135A-40DC-95A7-94DB32A7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856131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131954528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0216" y="305316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519C2FC7-CECE-465C-AEE0-113C62A3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2494151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A8EA2D6-6B22-4288-9909-FCB954B7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223202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304675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58819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56490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204864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759423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301208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27159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75942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DE926098-239D-4D5F-9733-2F5FFE87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816935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6076C71-EB75-432A-B892-D088FD13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9844767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9F3E276-035E-47BB-BF04-E1313788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594088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227DDF4-C792-4BD7-989B-9F6B8537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2102</TotalTime>
  <Words>1175</Words>
  <Application>Microsoft Office PowerPoint</Application>
  <PresentationFormat>Widescreen</PresentationFormat>
  <Paragraphs>296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280</cp:revision>
  <dcterms:created xsi:type="dcterms:W3CDTF">2021-06-21T15:58:00Z</dcterms:created>
  <dcterms:modified xsi:type="dcterms:W3CDTF">2021-11-08T07:49:11Z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