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31481358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729933D-B510-4ABA-BC23-996ACFB2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10</a:t>
            </a:fld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982804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E419B4E-02EA-4067-B696-0954D27A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366444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9C088F9-8152-4D52-937B-F5E68ECD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3796031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74E480B-CC22-435D-8991-FDB6147E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844322" y="2579300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623392" y="4672369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459208" y="2579300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243772" y="4672369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082336" y="2579300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864152" y="4672369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702714" y="2617400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484530" y="4672369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409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3447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4138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484646" y="4910941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021806" y="35154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3914" y="2882721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0269" y="2882721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28100" y="2882721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89744" y="2882721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3586536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240031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8832319" y="35217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893F1BDC-8E32-41FB-B7FD-703D0B10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3087369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B94F5EA-BDB5-4533-BBC1-5D72181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5714AED-899B-45AA-AB8E-8E9452DE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378197A-37B4-41EB-941C-9E6E8F74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CEDF0EB-591E-4111-AFFC-995C47EB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18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98B43D3A-6713-4B6E-B94B-0AFB34A9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19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68AF81F7-7E82-4637-B804-BC81F5B4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75D67A3E-8424-45A4-9822-8A58CAFD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21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39E5304-0396-4827-85B2-D22B3A1D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22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AA48666-13F2-4CB7-B159-7851480B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23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CB66BB5-9FF1-448F-8965-FDC4788C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7DDB932-AF60-4BEE-97EA-32FBF400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4454F53-C364-4CE0-8EAE-94586C5E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9206185-4EFC-4D54-BDA1-C7CAD8A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35DB834-A718-47D4-80B6-F9471130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367851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5232406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52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493C131-8357-4F6F-ACF1-7C0ABCD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804332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B421426-B475-48A5-B5A6-17B58FA5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003096F-A70A-423A-999D-90544095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CCB16A0-C9AD-4C44-B0C0-C922504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29709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5571B1C-D347-4799-BCB4-FD76F19C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631155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F14F3DF-F46A-4926-BA98-22592516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48425"/>
            <a:ext cx="767408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9</a:t>
            </a:fld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282</cp:revision>
  <dcterms:created xsi:type="dcterms:W3CDTF">2021-06-21T15:58:00Z</dcterms:created>
  <dcterms:modified xsi:type="dcterms:W3CDTF">2021-11-08T07:55:53Z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