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86" r:id="rId5"/>
    <p:sldId id="287" r:id="rId6"/>
    <p:sldId id="258" r:id="rId7"/>
    <p:sldId id="262" r:id="rId8"/>
    <p:sldId id="260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9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6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3702"/>
    <a:srgbClr val="BFB304"/>
    <a:srgbClr val="F20544"/>
    <a:srgbClr val="40B7C9"/>
    <a:srgbClr val="024059"/>
    <a:srgbClr val="39A7B7"/>
    <a:srgbClr val="70AD47"/>
    <a:srgbClr val="FFC000"/>
    <a:srgbClr val="ED7D31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81"/>
  </p:normalViewPr>
  <p:slideViewPr>
    <p:cSldViewPr snapToGrid="0" snapToObjects="1">
      <p:cViewPr varScale="1">
        <p:scale>
          <a:sx n="67" d="100"/>
          <a:sy n="67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43449770121017"/>
          <c:y val="0.16732457960883163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9-494B-B033-FFAC6739C6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19-494B-B033-FFAC6739C6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19-494B-B033-FFAC6739C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91553115256566087"/>
          <c:y val="0.79912628068771985"/>
          <c:w val="7.2388310521587493E-2"/>
          <c:h val="0.168118948302425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97-4B01-9302-5DA0F3DB1D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97-4B01-9302-5DA0F3DB1D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97-4B01-9302-5DA0F3DB1D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97-4B01-9302-5DA0F3DB1D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97-4B01-9302-5DA0F3DB1D5D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97-4B01-9302-5DA0F3DB1D5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>
              <a:lumMod val="7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5A-489A-8E22-489C5B2A80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5A-489A-8E22-489C5B2A80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5A-489A-8E22-489C5B2A8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608223"/>
        <c:axId val="1325603647"/>
      </c:lineChart>
      <c:catAx>
        <c:axId val="132560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3647"/>
        <c:crosses val="autoZero"/>
        <c:auto val="1"/>
        <c:lblAlgn val="ctr"/>
        <c:lblOffset val="100"/>
        <c:noMultiLvlLbl val="0"/>
      </c:catAx>
      <c:valAx>
        <c:axId val="132560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>
      <cx:tx>
        <cx:txData>
          <cx:v>Chart Title</cx:v>
        </cx:txData>
      </cx:tx>
      <cx:txPr>
        <a:bodyPr vertOverflow="overflow" horzOverflow="overflow" wrap="square" lIns="0" tIns="0" rIns="0" bIns="0"/>
        <a:lstStyle/>
        <a:p>
          <a:pPr algn="ctr" rtl="0">
            <a:defRPr sz="1862" b="0" i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r>
            <a:rPr lang="en-IN">
              <a:solidFill>
                <a:schemeClr val="bg1"/>
              </a:solidFill>
            </a:rPr>
            <a:t>Chart Title</a:t>
          </a:r>
        </a:p>
      </cx:txPr>
    </cx:title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txPr>
              <a:bodyPr vertOverflow="overflow" horzOverflow="overflow" wrap="square" lIns="0" tIns="0" rIns="0" bIns="0"/>
              <a:lstStyle/>
              <a:p>
                <a:pPr algn="ctr" rtl="0">
                  <a:defRPr sz="1197" b="0" i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IN">
                  <a:solidFill>
                    <a:schemeClr val="bg1"/>
                  </a:solidFill>
                </a:endParaRPr>
              </a:p>
            </cx:txPr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IN">
              <a:solidFill>
                <a:schemeClr val="bg1"/>
              </a:solidFill>
            </a:endParaRPr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IN">
              <a:solidFill>
                <a:schemeClr val="bg1"/>
              </a:solidFill>
            </a:endParaRPr>
          </a:p>
        </cx:txPr>
      </cx:axis>
    </cx:plotArea>
    <cx:legend pos="t" align="ctr" overlay="0">
      <cx:txPr>
        <a:bodyPr vertOverflow="overflow" horzOverflow="overflow" wrap="square" lIns="0" tIns="0" rIns="0" bIns="0"/>
        <a:lstStyle/>
        <a:p>
          <a:pPr algn="ctr" rtl="0">
            <a:defRPr sz="1197" b="0" i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IN">
            <a:solidFill>
              <a:schemeClr val="bg1"/>
            </a:solidFill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9307FA3C-8F52-44C2-A9A7-E7556CE9181A}">
      <dgm:prSet phldrT="[Text]" custT="1"/>
      <dgm:spPr/>
      <dgm:t>
        <a:bodyPr/>
        <a:lstStyle/>
        <a:p>
          <a:r>
            <a:rPr lang="hi-IN" sz="1400" b="0"/>
            <a:t>उप</a:t>
          </a:r>
          <a:r>
            <a:rPr lang="en-IN" sz="1400" b="0"/>
            <a:t> </a:t>
          </a:r>
          <a:r>
            <a:rPr lang="hi-IN" sz="1400" b="0"/>
            <a:t>शीर्षक</a:t>
          </a:r>
          <a:endParaRPr lang="en-IN" sz="1400" b="1" dirty="0"/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 custT="1"/>
      <dgm:spPr/>
      <dgm:t>
        <a:bodyPr/>
        <a:lstStyle/>
        <a:p>
          <a:r>
            <a:rPr lang="hi-IN" sz="1400" b="0"/>
            <a:t>उप</a:t>
          </a:r>
          <a:r>
            <a:rPr lang="en-IN" sz="1400" b="0"/>
            <a:t> </a:t>
          </a:r>
          <a:r>
            <a:rPr lang="hi-IN" sz="1400" b="0"/>
            <a:t>शीर्षक</a:t>
          </a:r>
          <a:endParaRPr lang="en-IN" sz="1400" b="1" dirty="0"/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 custT="1"/>
      <dgm:spPr/>
      <dgm:t>
        <a:bodyPr/>
        <a:lstStyle/>
        <a:p>
          <a:r>
            <a:rPr lang="hi-IN" sz="1400" b="0"/>
            <a:t>उप</a:t>
          </a:r>
          <a:r>
            <a:rPr lang="en-IN" sz="1400" b="0"/>
            <a:t> </a:t>
          </a:r>
          <a:r>
            <a:rPr lang="hi-IN" sz="1400" b="0"/>
            <a:t>शीर्षक</a:t>
          </a:r>
          <a:endParaRPr lang="en-IN" sz="1400" b="1" dirty="0"/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B5FDB853-9A13-49E2-AD5E-9FBF55402D10}">
      <dgm:prSet custT="1"/>
      <dgm:spPr/>
      <dgm:t>
        <a:bodyPr/>
        <a:lstStyle/>
        <a:p>
          <a:r>
            <a:rPr lang="hi-IN" sz="1400" b="0"/>
            <a:t>उप</a:t>
          </a:r>
          <a:r>
            <a:rPr lang="en-IN" sz="1400" b="0"/>
            <a:t> </a:t>
          </a:r>
          <a:r>
            <a:rPr lang="hi-IN" sz="1400" b="0"/>
            <a:t>शीर्षक</a:t>
          </a:r>
          <a:endParaRPr lang="en-IN" sz="1400" dirty="0">
            <a:latin typeface="Calibre Medium" panose="020B0603030202060203"/>
          </a:endParaRPr>
        </a:p>
      </dgm:t>
    </dgm:pt>
    <dgm:pt modelId="{D5E62B57-001F-4667-9839-A8124F4F3262}" type="parTrans" cxnId="{C1859005-3705-414D-A606-24A4B52F617C}">
      <dgm:prSet/>
      <dgm:spPr/>
      <dgm:t>
        <a:bodyPr/>
        <a:lstStyle/>
        <a:p>
          <a:endParaRPr lang="en-IN"/>
        </a:p>
      </dgm:t>
    </dgm:pt>
    <dgm:pt modelId="{0869E32F-26F7-4350-B157-FFC66AF4282D}" type="sibTrans" cxnId="{C1859005-3705-414D-A606-24A4B52F617C}">
      <dgm:prSet/>
      <dgm:spPr/>
      <dgm:t>
        <a:bodyPr/>
        <a:lstStyle/>
        <a:p>
          <a:endParaRPr lang="en-IN"/>
        </a:p>
      </dgm:t>
    </dgm:pt>
    <dgm:pt modelId="{766C327A-EA3E-4A0F-B084-D78D30397538}">
      <dgm:prSet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9082C698-4D64-4910-9F61-CE6182C2EB86}" type="parTrans" cxnId="{5AA5B607-DD96-4C21-913B-75839D43AB96}">
      <dgm:prSet/>
      <dgm:spPr/>
      <dgm:t>
        <a:bodyPr/>
        <a:lstStyle/>
        <a:p>
          <a:endParaRPr lang="en-IN"/>
        </a:p>
      </dgm:t>
    </dgm:pt>
    <dgm:pt modelId="{4AC37FDA-528E-4702-96F8-A93B89F654DA}" type="sibTrans" cxnId="{5AA5B607-DD96-4C21-913B-75839D43AB96}">
      <dgm:prSet/>
      <dgm:spPr/>
      <dgm:t>
        <a:bodyPr/>
        <a:lstStyle/>
        <a:p>
          <a:endParaRPr lang="en-IN"/>
        </a:p>
      </dgm:t>
    </dgm:pt>
    <dgm:pt modelId="{349BD8C2-F5AF-485E-88BA-57E597595954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389B2281-0B46-4EB9-A62B-9316C781EC97}" type="parTrans" cxnId="{03813C13-1B48-4E1F-A5E0-0AB3391FA861}">
      <dgm:prSet/>
      <dgm:spPr/>
      <dgm:t>
        <a:bodyPr/>
        <a:lstStyle/>
        <a:p>
          <a:endParaRPr lang="en-IN"/>
        </a:p>
      </dgm:t>
    </dgm:pt>
    <dgm:pt modelId="{AAFB147D-0224-4655-8611-28B8566AF009}" type="sibTrans" cxnId="{03813C13-1B48-4E1F-A5E0-0AB3391FA861}">
      <dgm:prSet/>
      <dgm:spPr/>
      <dgm:t>
        <a:bodyPr/>
        <a:lstStyle/>
        <a:p>
          <a:endParaRPr lang="en-IN"/>
        </a:p>
      </dgm:t>
    </dgm:pt>
    <dgm:pt modelId="{ED759997-C777-4849-AD15-59A7E3B14CDD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6CB11910-1FDD-4A2B-862C-053845E9CB61}" type="parTrans" cxnId="{76583F51-4A81-466D-8BE6-D23DB39523DA}">
      <dgm:prSet/>
      <dgm:spPr/>
      <dgm:t>
        <a:bodyPr/>
        <a:lstStyle/>
        <a:p>
          <a:endParaRPr lang="en-IN"/>
        </a:p>
      </dgm:t>
    </dgm:pt>
    <dgm:pt modelId="{877C4D13-958F-4F10-8CFE-C1C06C38A5A2}" type="sibTrans" cxnId="{76583F51-4A81-466D-8BE6-D23DB39523DA}">
      <dgm:prSet/>
      <dgm:spPr/>
      <dgm:t>
        <a:bodyPr/>
        <a:lstStyle/>
        <a:p>
          <a:endParaRPr lang="en-IN"/>
        </a:p>
      </dgm:t>
    </dgm:pt>
    <dgm:pt modelId="{2966F332-84CF-4910-BC2B-2E5015FDAB04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0F76E99C-3C0A-47CE-9FF2-41732CCD3A83}" type="parTrans" cxnId="{89367978-0549-435C-AAB0-DF659687F30C}">
      <dgm:prSet/>
      <dgm:spPr/>
      <dgm:t>
        <a:bodyPr/>
        <a:lstStyle/>
        <a:p>
          <a:endParaRPr lang="en-IN"/>
        </a:p>
      </dgm:t>
    </dgm:pt>
    <dgm:pt modelId="{38F4845A-1EC3-44C4-8F58-52F4723E856E}" type="sibTrans" cxnId="{89367978-0549-435C-AAB0-DF659687F30C}">
      <dgm:prSet/>
      <dgm:spPr/>
      <dgm:t>
        <a:bodyPr/>
        <a:lstStyle/>
        <a:p>
          <a:endParaRPr lang="en-IN"/>
        </a:p>
      </dgm:t>
    </dgm:pt>
    <dgm:pt modelId="{42176444-1031-479D-8831-BE704FAA14B7}">
      <dgm:prSet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1902E077-BB7C-4005-A25C-490185149BE0}" type="parTrans" cxnId="{7FA16EA0-0384-4669-BA8C-30D9B0AE4061}">
      <dgm:prSet/>
      <dgm:spPr/>
      <dgm:t>
        <a:bodyPr/>
        <a:lstStyle/>
        <a:p>
          <a:endParaRPr lang="en-IN"/>
        </a:p>
      </dgm:t>
    </dgm:pt>
    <dgm:pt modelId="{AA49D8BF-56BA-4887-BF8D-82B9A5EDFFF0}" type="sibTrans" cxnId="{7FA16EA0-0384-4669-BA8C-30D9B0AE4061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4" custLinFactX="-51229" custLinFactNeighborX="-100000" custLinFactNeighborY="-5551">
        <dgm:presLayoutVars>
          <dgm:chMax val="1"/>
          <dgm:bulletEnabled val="1"/>
        </dgm:presLayoutVars>
      </dgm:prSet>
      <dgm:spPr/>
    </dgm:pt>
    <dgm:pt modelId="{731D5D6D-878D-4D1C-9011-948821DA935C}" type="pres">
      <dgm:prSet presAssocID="{9307FA3C-8F52-44C2-A9A7-E7556CE9181A}" presName="descendantText" presStyleLbl="alignAcc1" presStyleIdx="0" presStyleCnt="4" custLinFactNeighborX="0" custLinFactNeighborY="76">
        <dgm:presLayoutVars>
          <dgm:bulletEnabled val="1"/>
        </dgm:presLayoutVars>
      </dgm:prSet>
      <dgm:spPr/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FAA980D-5EDF-401F-84C5-5CF9D3F6A57E}" type="pres">
      <dgm:prSet presAssocID="{84030F97-8894-4F20-A626-BD216FDD7C02}" presName="descendantText" presStyleLbl="alignAcc1" presStyleIdx="1" presStyleCnt="4" custLinFactNeighborY="0">
        <dgm:presLayoutVars>
          <dgm:bulletEnabled val="1"/>
        </dgm:presLayoutVars>
      </dgm:prSet>
      <dgm:spPr/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E01367D-82EA-4EE6-88E3-09A514F610B2}" type="pres">
      <dgm:prSet presAssocID="{F38080A5-16FC-4AB8-90CE-E1E09102042F}" presName="descendantText" presStyleLbl="alignAcc1" presStyleIdx="2" presStyleCnt="4">
        <dgm:presLayoutVars>
          <dgm:bulletEnabled val="1"/>
        </dgm:presLayoutVars>
      </dgm:prSet>
      <dgm:spPr/>
    </dgm:pt>
    <dgm:pt modelId="{10D11A4D-6B3E-4019-B06D-7C64CC3C494C}" type="pres">
      <dgm:prSet presAssocID="{9605FD41-DF27-40A7-8986-40D34217D035}" presName="sp" presStyleCnt="0"/>
      <dgm:spPr/>
    </dgm:pt>
    <dgm:pt modelId="{9A32F0A5-F701-4B8A-BD6B-FCA072FF6EA2}" type="pres">
      <dgm:prSet presAssocID="{B5FDB853-9A13-49E2-AD5E-9FBF55402D10}" presName="composite" presStyleCnt="0"/>
      <dgm:spPr/>
    </dgm:pt>
    <dgm:pt modelId="{4327E447-4186-4DFD-9DEE-5E4F5FEF8110}" type="pres">
      <dgm:prSet presAssocID="{B5FDB853-9A13-49E2-AD5E-9FBF55402D1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D5FC878-2687-4682-B67A-BC7895E20F7F}" type="pres">
      <dgm:prSet presAssocID="{B5FDB853-9A13-49E2-AD5E-9FBF55402D1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1859005-3705-414D-A606-24A4B52F617C}" srcId="{02BDD474-E882-41A9-B46C-91025A3B9AE7}" destId="{B5FDB853-9A13-49E2-AD5E-9FBF55402D10}" srcOrd="3" destOrd="0" parTransId="{D5E62B57-001F-4667-9839-A8124F4F3262}" sibTransId="{0869E32F-26F7-4350-B157-FFC66AF4282D}"/>
    <dgm:cxn modelId="{5AA5B607-DD96-4C21-913B-75839D43AB96}" srcId="{B5FDB853-9A13-49E2-AD5E-9FBF55402D10}" destId="{766C327A-EA3E-4A0F-B084-D78D30397538}" srcOrd="0" destOrd="0" parTransId="{9082C698-4D64-4910-9F61-CE6182C2EB86}" sibTransId="{4AC37FDA-528E-4702-96F8-A93B89F654DA}"/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03813C13-1B48-4E1F-A5E0-0AB3391FA861}" srcId="{9307FA3C-8F52-44C2-A9A7-E7556CE9181A}" destId="{349BD8C2-F5AF-485E-88BA-57E597595954}" srcOrd="1" destOrd="0" parTransId="{389B2281-0B46-4EB9-A62B-9316C781EC97}" sibTransId="{AAFB147D-0224-4655-8611-28B8566AF009}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28ECF630-B9A9-452A-9B47-6276C41D02A2}" type="presOf" srcId="{ED759997-C777-4849-AD15-59A7E3B14CDD}" destId="{4FAA980D-5EDF-401F-84C5-5CF9D3F6A57E}" srcOrd="0" destOrd="1" presId="urn:microsoft.com/office/officeart/2005/8/layout/chevron2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C1669A41-81A2-4294-8EE9-5315D278FB7A}" type="presOf" srcId="{349BD8C2-F5AF-485E-88BA-57E597595954}" destId="{731D5D6D-878D-4D1C-9011-948821DA935C}" srcOrd="0" destOrd="1" presId="urn:microsoft.com/office/officeart/2005/8/layout/chevron2"/>
    <dgm:cxn modelId="{76583F51-4A81-466D-8BE6-D23DB39523DA}" srcId="{84030F97-8894-4F20-A626-BD216FDD7C02}" destId="{ED759997-C777-4849-AD15-59A7E3B14CDD}" srcOrd="1" destOrd="0" parTransId="{6CB11910-1FDD-4A2B-862C-053845E9CB61}" sibTransId="{877C4D13-958F-4F10-8CFE-C1C06C38A5A2}"/>
    <dgm:cxn modelId="{89367978-0549-435C-AAB0-DF659687F30C}" srcId="{F38080A5-16FC-4AB8-90CE-E1E09102042F}" destId="{2966F332-84CF-4910-BC2B-2E5015FDAB04}" srcOrd="1" destOrd="0" parTransId="{0F76E99C-3C0A-47CE-9FF2-41732CCD3A83}" sibTransId="{38F4845A-1EC3-44C4-8F58-52F4723E856E}"/>
    <dgm:cxn modelId="{1C258178-4CAE-47DC-B71B-EA626839CC6A}" type="presOf" srcId="{42176444-1031-479D-8831-BE704FAA14B7}" destId="{DD5FC878-2687-4682-B67A-BC7895E20F7F}" srcOrd="0" destOrd="1" presId="urn:microsoft.com/office/officeart/2005/8/layout/chevron2"/>
    <dgm:cxn modelId="{5C7E837B-FBF4-482D-97C6-0FE02E9EE27D}" type="presOf" srcId="{2966F332-84CF-4910-BC2B-2E5015FDAB04}" destId="{FE01367D-82EA-4EE6-88E3-09A514F610B2}" srcOrd="0" destOrd="1" presId="urn:microsoft.com/office/officeart/2005/8/layout/chevron2"/>
    <dgm:cxn modelId="{F5791781-8AF3-4F62-AC0F-DBB2BB742C3D}" type="presOf" srcId="{B5FDB853-9A13-49E2-AD5E-9FBF55402D10}" destId="{4327E447-4186-4DFD-9DEE-5E4F5FEF8110}" srcOrd="0" destOrd="0" presId="urn:microsoft.com/office/officeart/2005/8/layout/chevron2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7FA16EA0-0384-4669-BA8C-30D9B0AE4061}" srcId="{B5FDB853-9A13-49E2-AD5E-9FBF55402D10}" destId="{42176444-1031-479D-8831-BE704FAA14B7}" srcOrd="1" destOrd="0" parTransId="{1902E077-BB7C-4005-A25C-490185149BE0}" sibTransId="{AA49D8BF-56BA-4887-BF8D-82B9A5EDFFF0}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859575D5-5170-4741-9EE1-9D14B159CDA4}" type="presOf" srcId="{766C327A-EA3E-4A0F-B084-D78D30397538}" destId="{DD5FC878-2687-4682-B67A-BC7895E20F7F}" srcOrd="0" destOrd="0" presId="urn:microsoft.com/office/officeart/2005/8/layout/chevron2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  <dgm:cxn modelId="{FDC3243D-F172-4E6F-8FCD-15383277B388}" type="presParOf" srcId="{7BC4E3C4-EE2E-42FE-A008-37FEF4815B15}" destId="{10D11A4D-6B3E-4019-B06D-7C64CC3C494C}" srcOrd="5" destOrd="0" presId="urn:microsoft.com/office/officeart/2005/8/layout/chevron2"/>
    <dgm:cxn modelId="{8FA674ED-4793-41AD-8FF9-613CF8A70483}" type="presParOf" srcId="{7BC4E3C4-EE2E-42FE-A008-37FEF4815B15}" destId="{9A32F0A5-F701-4B8A-BD6B-FCA072FF6EA2}" srcOrd="6" destOrd="0" presId="urn:microsoft.com/office/officeart/2005/8/layout/chevron2"/>
    <dgm:cxn modelId="{9D6AE89D-6C28-49CF-9D82-6E05485DE209}" type="presParOf" srcId="{9A32F0A5-F701-4B8A-BD6B-FCA072FF6EA2}" destId="{4327E447-4186-4DFD-9DEE-5E4F5FEF8110}" srcOrd="0" destOrd="0" presId="urn:microsoft.com/office/officeart/2005/8/layout/chevron2"/>
    <dgm:cxn modelId="{A1BC6A37-9965-4D37-A5E8-93C27E881082}" type="presParOf" srcId="{9A32F0A5-F701-4B8A-BD6B-FCA072FF6EA2}" destId="{DD5FC878-2687-4682-B67A-BC7895E20F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/>
      <dgm:t>
        <a:bodyPr/>
        <a:lstStyle/>
        <a:p>
          <a:r>
            <a:rPr lang="hi-IN" b="0"/>
            <a:t>उप</a:t>
          </a:r>
          <a:r>
            <a:rPr lang="en-IN" b="0"/>
            <a:t> </a:t>
          </a:r>
          <a:r>
            <a:rPr lang="hi-IN" b="0"/>
            <a:t>शीर्षक</a:t>
          </a:r>
          <a:r>
            <a:rPr lang="en-IN" b="0"/>
            <a:t> </a:t>
          </a:r>
          <a:endParaRPr lang="en-IN" dirty="0"/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/>
      <dgm:t>
        <a:bodyPr/>
        <a:lstStyle/>
        <a:p>
          <a:r>
            <a:rPr lang="hi-IN" b="0"/>
            <a:t>उप</a:t>
          </a:r>
          <a:r>
            <a:rPr lang="en-IN" b="0"/>
            <a:t> </a:t>
          </a:r>
          <a:r>
            <a:rPr lang="hi-IN" b="0"/>
            <a:t>शीर्षक</a:t>
          </a:r>
          <a:r>
            <a:rPr lang="en-IN" b="0"/>
            <a:t> </a:t>
          </a:r>
          <a:endParaRPr lang="en-IN" dirty="0"/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/>
      <dgm:t>
        <a:bodyPr/>
        <a:lstStyle/>
        <a:p>
          <a:r>
            <a:rPr lang="hi-IN" b="0"/>
            <a:t>उप</a:t>
          </a:r>
          <a:r>
            <a:rPr lang="en-IN" b="0"/>
            <a:t> </a:t>
          </a:r>
          <a:r>
            <a:rPr lang="hi-IN" b="0"/>
            <a:t>शीर्षक</a:t>
          </a:r>
          <a:r>
            <a:rPr lang="en-IN" b="0"/>
            <a:t> </a:t>
          </a:r>
          <a:endParaRPr lang="en-IN" dirty="0"/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/>
      <dgm:t>
        <a:bodyPr/>
        <a:lstStyle/>
        <a:p>
          <a:r>
            <a:rPr lang="hi-IN" b="0"/>
            <a:t>उप</a:t>
          </a:r>
          <a:r>
            <a:rPr lang="en-IN" b="0"/>
            <a:t> </a:t>
          </a:r>
          <a:r>
            <a:rPr lang="hi-IN" b="0"/>
            <a:t>शीर्षक</a:t>
          </a:r>
          <a:r>
            <a:rPr lang="en-IN" b="0"/>
            <a:t> </a:t>
          </a:r>
          <a:endParaRPr lang="en-IN" dirty="0"/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/>
      <dgm:t>
        <a:bodyPr/>
        <a:lstStyle/>
        <a:p>
          <a:r>
            <a:rPr lang="hi-IN" b="0"/>
            <a:t>उप</a:t>
          </a:r>
          <a:r>
            <a:rPr lang="en-IN" b="0"/>
            <a:t> </a:t>
          </a:r>
          <a:r>
            <a:rPr lang="hi-IN" b="0"/>
            <a:t>शीर्षक</a:t>
          </a:r>
          <a:r>
            <a:rPr lang="en-IN" b="0"/>
            <a:t> </a:t>
          </a:r>
          <a:endParaRPr lang="en-IN" dirty="0"/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115BED-C6FA-4039-A7FF-0735C7276D44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F8B2DA62-CCF7-4FD9-B380-8229A812721A}">
      <dgm:prSet phldrT="[Text]" custT="1"/>
      <dgm:spPr/>
      <dgm:t>
        <a:bodyPr/>
        <a:lstStyle/>
        <a:p>
          <a:r>
            <a:rPr lang="hi-IN" sz="3200" dirty="0"/>
            <a:t>उप</a:t>
          </a:r>
          <a:r>
            <a:rPr lang="en-IN" sz="3200" dirty="0"/>
            <a:t> </a:t>
          </a:r>
          <a:r>
            <a:rPr lang="hi-IN" sz="3200" dirty="0"/>
            <a:t>शीर्षक</a:t>
          </a:r>
          <a:r>
            <a:rPr lang="en-IN" sz="3200" dirty="0"/>
            <a:t> 01 </a:t>
          </a:r>
        </a:p>
      </dgm:t>
    </dgm:pt>
    <dgm:pt modelId="{56713573-7549-45F1-B10B-17F4FFC35E0B}" type="parTrans" cxnId="{AF8E1ECD-35AC-4114-B050-7E4539231B1B}">
      <dgm:prSet/>
      <dgm:spPr/>
      <dgm:t>
        <a:bodyPr/>
        <a:lstStyle/>
        <a:p>
          <a:endParaRPr lang="en-IN"/>
        </a:p>
      </dgm:t>
    </dgm:pt>
    <dgm:pt modelId="{2B0DE80A-A6EB-4CE7-9DBE-F2651063CCF0}" type="sibTrans" cxnId="{AF8E1ECD-35AC-4114-B050-7E4539231B1B}">
      <dgm:prSet/>
      <dgm:spPr/>
      <dgm:t>
        <a:bodyPr/>
        <a:lstStyle/>
        <a:p>
          <a:endParaRPr lang="en-IN"/>
        </a:p>
      </dgm:t>
    </dgm:pt>
    <dgm:pt modelId="{4005548D-EACD-4B0E-97AC-50782581FBEC}">
      <dgm:prSet phldrT="[Text]" custT="1"/>
      <dgm:spPr/>
      <dgm:t>
        <a:bodyPr/>
        <a:lstStyle/>
        <a:p>
          <a:r>
            <a:rPr lang="hi-IN" sz="3200" dirty="0"/>
            <a:t>उप</a:t>
          </a:r>
          <a:r>
            <a:rPr lang="en-IN" sz="3200" dirty="0"/>
            <a:t> </a:t>
          </a:r>
          <a:r>
            <a:rPr lang="hi-IN" sz="3200" dirty="0"/>
            <a:t>शीर्षक</a:t>
          </a:r>
          <a:r>
            <a:rPr lang="en-IN" sz="3200" dirty="0"/>
            <a:t> 02 </a:t>
          </a:r>
        </a:p>
      </dgm:t>
    </dgm:pt>
    <dgm:pt modelId="{19CAE396-C0FF-419B-990F-98D8C5831960}" type="parTrans" cxnId="{68D1D0F3-BF8C-4B23-95D3-1013E5800A7D}">
      <dgm:prSet/>
      <dgm:spPr/>
      <dgm:t>
        <a:bodyPr/>
        <a:lstStyle/>
        <a:p>
          <a:endParaRPr lang="en-IN"/>
        </a:p>
      </dgm:t>
    </dgm:pt>
    <dgm:pt modelId="{7F00A8EF-7DB2-4FE7-A862-E108B4023C63}" type="sibTrans" cxnId="{68D1D0F3-BF8C-4B23-95D3-1013E5800A7D}">
      <dgm:prSet/>
      <dgm:spPr/>
      <dgm:t>
        <a:bodyPr/>
        <a:lstStyle/>
        <a:p>
          <a:endParaRPr lang="en-IN"/>
        </a:p>
      </dgm:t>
    </dgm:pt>
    <dgm:pt modelId="{5D760F59-A520-4626-89B6-66E5FE3D365A}">
      <dgm:prSet phldrT="[Text]" custT="1"/>
      <dgm:spPr/>
      <dgm:t>
        <a:bodyPr/>
        <a:lstStyle/>
        <a:p>
          <a:r>
            <a:rPr lang="hi-IN" sz="3200" dirty="0"/>
            <a:t>उप</a:t>
          </a:r>
          <a:r>
            <a:rPr lang="en-IN" sz="3200" dirty="0"/>
            <a:t> </a:t>
          </a:r>
          <a:r>
            <a:rPr lang="hi-IN" sz="3200" dirty="0"/>
            <a:t>शीर्षक</a:t>
          </a:r>
          <a:r>
            <a:rPr lang="en-IN" sz="3200" dirty="0"/>
            <a:t> 03 </a:t>
          </a:r>
        </a:p>
      </dgm:t>
    </dgm:pt>
    <dgm:pt modelId="{1B33D2B6-1A71-4991-9CE3-39174E493FE3}" type="sibTrans" cxnId="{49222B31-CA40-49FC-83B2-659FC2532253}">
      <dgm:prSet/>
      <dgm:spPr/>
      <dgm:t>
        <a:bodyPr/>
        <a:lstStyle/>
        <a:p>
          <a:endParaRPr lang="en-IN"/>
        </a:p>
      </dgm:t>
    </dgm:pt>
    <dgm:pt modelId="{506E5069-F0AA-4928-A9D8-5A1DE2144E5B}" type="parTrans" cxnId="{49222B31-CA40-49FC-83B2-659FC2532253}">
      <dgm:prSet/>
      <dgm:spPr/>
      <dgm:t>
        <a:bodyPr/>
        <a:lstStyle/>
        <a:p>
          <a:endParaRPr lang="en-IN"/>
        </a:p>
      </dgm:t>
    </dgm:pt>
    <dgm:pt modelId="{83BE92F2-16AC-42C9-96FA-DC3EE9B06376}">
      <dgm:prSet phldrT="[Text]" custT="1"/>
      <dgm:spPr/>
      <dgm:t>
        <a:bodyPr/>
        <a:lstStyle/>
        <a:p>
          <a:r>
            <a:rPr lang="hi-IN" sz="3200" dirty="0"/>
            <a:t>उप</a:t>
          </a:r>
          <a:r>
            <a:rPr lang="en-IN" sz="3200" dirty="0"/>
            <a:t> </a:t>
          </a:r>
          <a:r>
            <a:rPr lang="hi-IN" sz="3200" dirty="0"/>
            <a:t>शीर्षक</a:t>
          </a:r>
          <a:r>
            <a:rPr lang="en-IN" sz="3200" dirty="0"/>
            <a:t> 04 </a:t>
          </a:r>
        </a:p>
      </dgm:t>
    </dgm:pt>
    <dgm:pt modelId="{99473F7B-36B9-4F7D-930F-CD24865EF722}" type="parTrans" cxnId="{D4B80E12-AE40-402E-A747-7A23E7AFD3A0}">
      <dgm:prSet/>
      <dgm:spPr/>
      <dgm:t>
        <a:bodyPr/>
        <a:lstStyle/>
        <a:p>
          <a:endParaRPr lang="en-IN"/>
        </a:p>
      </dgm:t>
    </dgm:pt>
    <dgm:pt modelId="{71D85DEC-246D-4D72-B896-0F51E4CF22C1}" type="sibTrans" cxnId="{D4B80E12-AE40-402E-A747-7A23E7AFD3A0}">
      <dgm:prSet/>
      <dgm:spPr/>
      <dgm:t>
        <a:bodyPr/>
        <a:lstStyle/>
        <a:p>
          <a:endParaRPr lang="en-IN"/>
        </a:p>
      </dgm:t>
    </dgm:pt>
    <dgm:pt modelId="{67EB4C01-9B41-449E-82D3-AB8EC0BA1E0C}" type="pres">
      <dgm:prSet presAssocID="{89115BED-C6FA-4039-A7FF-0735C7276D44}" presName="Name0" presStyleCnt="0">
        <dgm:presLayoutVars>
          <dgm:dir/>
          <dgm:resizeHandles val="exact"/>
        </dgm:presLayoutVars>
      </dgm:prSet>
      <dgm:spPr/>
    </dgm:pt>
    <dgm:pt modelId="{33EFA050-CB37-40E4-A573-FEB2A1F4C13D}" type="pres">
      <dgm:prSet presAssocID="{89115BED-C6FA-4039-A7FF-0735C7276D44}" presName="bkgdShp" presStyleLbl="alignAccFollowNode1" presStyleIdx="0" presStyleCnt="1"/>
      <dgm:spPr/>
    </dgm:pt>
    <dgm:pt modelId="{9A8DAA7F-7850-4936-AEFD-5AA0667621D7}" type="pres">
      <dgm:prSet presAssocID="{89115BED-C6FA-4039-A7FF-0735C7276D44}" presName="linComp" presStyleCnt="0"/>
      <dgm:spPr/>
    </dgm:pt>
    <dgm:pt modelId="{B9C8B752-F5A1-43A9-94A9-9C3DC817C12B}" type="pres">
      <dgm:prSet presAssocID="{F8B2DA62-CCF7-4FD9-B380-8229A812721A}" presName="compNode" presStyleCnt="0"/>
      <dgm:spPr/>
    </dgm:pt>
    <dgm:pt modelId="{74667F5F-7C35-4665-A16A-0330B23F92D5}" type="pres">
      <dgm:prSet presAssocID="{F8B2DA62-CCF7-4FD9-B380-8229A812721A}" presName="node" presStyleLbl="node1" presStyleIdx="0" presStyleCnt="4">
        <dgm:presLayoutVars>
          <dgm:bulletEnabled val="1"/>
        </dgm:presLayoutVars>
      </dgm:prSet>
      <dgm:spPr/>
    </dgm:pt>
    <dgm:pt modelId="{12EEF78F-5870-43F4-8ABE-4544319590F5}" type="pres">
      <dgm:prSet presAssocID="{F8B2DA62-CCF7-4FD9-B380-8229A812721A}" presName="invisiNode" presStyleLbl="node1" presStyleIdx="0" presStyleCnt="4"/>
      <dgm:spPr/>
    </dgm:pt>
    <dgm:pt modelId="{BEA563CC-AFC0-4D84-8772-F2770FAE4488}" type="pres">
      <dgm:prSet presAssocID="{F8B2DA62-CCF7-4FD9-B380-8229A812721A}" presName="imagNode" presStyleLbl="fgImgPlace1" presStyleIdx="0" presStyleCnt="4"/>
      <dgm:spPr/>
    </dgm:pt>
    <dgm:pt modelId="{E8E99B74-ECC1-42D4-8EF1-11AC9ADA0C93}" type="pres">
      <dgm:prSet presAssocID="{2B0DE80A-A6EB-4CE7-9DBE-F2651063CCF0}" presName="sibTrans" presStyleLbl="sibTrans2D1" presStyleIdx="0" presStyleCnt="0"/>
      <dgm:spPr/>
    </dgm:pt>
    <dgm:pt modelId="{BA2DDA9C-BCA4-4C62-B2A4-6FECCDFA0DBB}" type="pres">
      <dgm:prSet presAssocID="{4005548D-EACD-4B0E-97AC-50782581FBEC}" presName="compNode" presStyleCnt="0"/>
      <dgm:spPr/>
    </dgm:pt>
    <dgm:pt modelId="{01671BE4-721F-4562-BD5C-0456CF414075}" type="pres">
      <dgm:prSet presAssocID="{4005548D-EACD-4B0E-97AC-50782581FBEC}" presName="node" presStyleLbl="node1" presStyleIdx="1" presStyleCnt="4">
        <dgm:presLayoutVars>
          <dgm:bulletEnabled val="1"/>
        </dgm:presLayoutVars>
      </dgm:prSet>
      <dgm:spPr/>
    </dgm:pt>
    <dgm:pt modelId="{F83F13E8-82BE-4722-A841-21122B0EC75A}" type="pres">
      <dgm:prSet presAssocID="{4005548D-EACD-4B0E-97AC-50782581FBEC}" presName="invisiNode" presStyleLbl="node1" presStyleIdx="1" presStyleCnt="4"/>
      <dgm:spPr/>
    </dgm:pt>
    <dgm:pt modelId="{44A23CB1-A46B-4E29-B7A6-B648FD79F70F}" type="pres">
      <dgm:prSet presAssocID="{4005548D-EACD-4B0E-97AC-50782581FBEC}" presName="imagNode" presStyleLbl="fgImgPlace1" presStyleIdx="1" presStyleCnt="4"/>
      <dgm:spPr/>
    </dgm:pt>
    <dgm:pt modelId="{27BA04CF-5180-4B05-B152-41447A48CFB8}" type="pres">
      <dgm:prSet presAssocID="{7F00A8EF-7DB2-4FE7-A862-E108B4023C63}" presName="sibTrans" presStyleLbl="sibTrans2D1" presStyleIdx="0" presStyleCnt="0"/>
      <dgm:spPr/>
    </dgm:pt>
    <dgm:pt modelId="{D093EDAF-2E7A-455C-A2D8-45AAD1E73DB1}" type="pres">
      <dgm:prSet presAssocID="{5D760F59-A520-4626-89B6-66E5FE3D365A}" presName="compNode" presStyleCnt="0"/>
      <dgm:spPr/>
    </dgm:pt>
    <dgm:pt modelId="{DE1FEF55-7D9F-4D75-BE79-2E548FE6B127}" type="pres">
      <dgm:prSet presAssocID="{5D760F59-A520-4626-89B6-66E5FE3D365A}" presName="node" presStyleLbl="node1" presStyleIdx="2" presStyleCnt="4">
        <dgm:presLayoutVars>
          <dgm:bulletEnabled val="1"/>
        </dgm:presLayoutVars>
      </dgm:prSet>
      <dgm:spPr/>
    </dgm:pt>
    <dgm:pt modelId="{2F4D3044-2E17-4969-B53E-5AF6B4501DF9}" type="pres">
      <dgm:prSet presAssocID="{5D760F59-A520-4626-89B6-66E5FE3D365A}" presName="invisiNode" presStyleLbl="node1" presStyleIdx="2" presStyleCnt="4"/>
      <dgm:spPr/>
    </dgm:pt>
    <dgm:pt modelId="{36D3D1E8-50AA-46EF-8A45-998EF472E632}" type="pres">
      <dgm:prSet presAssocID="{5D760F59-A520-4626-89B6-66E5FE3D365A}" presName="imagNode" presStyleLbl="fgImgPlace1" presStyleIdx="2" presStyleCnt="4"/>
      <dgm:spPr/>
    </dgm:pt>
    <dgm:pt modelId="{5D6879EF-265B-443D-BE40-96F61B1FAD37}" type="pres">
      <dgm:prSet presAssocID="{1B33D2B6-1A71-4991-9CE3-39174E493FE3}" presName="sibTrans" presStyleLbl="sibTrans2D1" presStyleIdx="0" presStyleCnt="0"/>
      <dgm:spPr/>
    </dgm:pt>
    <dgm:pt modelId="{5B41C367-560D-4EE5-9505-B22CCA319AAC}" type="pres">
      <dgm:prSet presAssocID="{83BE92F2-16AC-42C9-96FA-DC3EE9B06376}" presName="compNode" presStyleCnt="0"/>
      <dgm:spPr/>
    </dgm:pt>
    <dgm:pt modelId="{EFFF0354-1863-4E69-81BC-0D43884EC3FA}" type="pres">
      <dgm:prSet presAssocID="{83BE92F2-16AC-42C9-96FA-DC3EE9B06376}" presName="node" presStyleLbl="node1" presStyleIdx="3" presStyleCnt="4">
        <dgm:presLayoutVars>
          <dgm:bulletEnabled val="1"/>
        </dgm:presLayoutVars>
      </dgm:prSet>
      <dgm:spPr/>
    </dgm:pt>
    <dgm:pt modelId="{8B92787C-999D-41CB-A78E-B811B27C3674}" type="pres">
      <dgm:prSet presAssocID="{83BE92F2-16AC-42C9-96FA-DC3EE9B06376}" presName="invisiNode" presStyleLbl="node1" presStyleIdx="3" presStyleCnt="4"/>
      <dgm:spPr/>
    </dgm:pt>
    <dgm:pt modelId="{0AE33F2C-2A0C-4658-8B09-E1A2457AB175}" type="pres">
      <dgm:prSet presAssocID="{83BE92F2-16AC-42C9-96FA-DC3EE9B06376}" presName="imagNode" presStyleLbl="fgImgPlace1" presStyleIdx="3" presStyleCnt="4"/>
      <dgm:spPr/>
    </dgm:pt>
  </dgm:ptLst>
  <dgm:cxnLst>
    <dgm:cxn modelId="{3ED98C00-BA21-4E9B-87AD-BDDE0EAD4585}" type="presOf" srcId="{F8B2DA62-CCF7-4FD9-B380-8229A812721A}" destId="{74667F5F-7C35-4665-A16A-0330B23F92D5}" srcOrd="0" destOrd="0" presId="urn:microsoft.com/office/officeart/2005/8/layout/pList2"/>
    <dgm:cxn modelId="{D4B80E12-AE40-402E-A747-7A23E7AFD3A0}" srcId="{89115BED-C6FA-4039-A7FF-0735C7276D44}" destId="{83BE92F2-16AC-42C9-96FA-DC3EE9B06376}" srcOrd="3" destOrd="0" parTransId="{99473F7B-36B9-4F7D-930F-CD24865EF722}" sibTransId="{71D85DEC-246D-4D72-B896-0F51E4CF22C1}"/>
    <dgm:cxn modelId="{08446319-D5AB-4B7A-9E41-DC564A9F58C9}" type="presOf" srcId="{2B0DE80A-A6EB-4CE7-9DBE-F2651063CCF0}" destId="{E8E99B74-ECC1-42D4-8EF1-11AC9ADA0C93}" srcOrd="0" destOrd="0" presId="urn:microsoft.com/office/officeart/2005/8/layout/pList2"/>
    <dgm:cxn modelId="{49222B31-CA40-49FC-83B2-659FC2532253}" srcId="{89115BED-C6FA-4039-A7FF-0735C7276D44}" destId="{5D760F59-A520-4626-89B6-66E5FE3D365A}" srcOrd="2" destOrd="0" parTransId="{506E5069-F0AA-4928-A9D8-5A1DE2144E5B}" sibTransId="{1B33D2B6-1A71-4991-9CE3-39174E493FE3}"/>
    <dgm:cxn modelId="{75314050-691A-4018-AC37-14C4E28E6882}" type="presOf" srcId="{7F00A8EF-7DB2-4FE7-A862-E108B4023C63}" destId="{27BA04CF-5180-4B05-B152-41447A48CFB8}" srcOrd="0" destOrd="0" presId="urn:microsoft.com/office/officeart/2005/8/layout/pList2"/>
    <dgm:cxn modelId="{809C7475-0312-4F8A-935D-38B0C0F47283}" type="presOf" srcId="{5D760F59-A520-4626-89B6-66E5FE3D365A}" destId="{DE1FEF55-7D9F-4D75-BE79-2E548FE6B127}" srcOrd="0" destOrd="0" presId="urn:microsoft.com/office/officeart/2005/8/layout/pList2"/>
    <dgm:cxn modelId="{B019D97B-2035-4F6C-B649-20AEC15B212E}" type="presOf" srcId="{83BE92F2-16AC-42C9-96FA-DC3EE9B06376}" destId="{EFFF0354-1863-4E69-81BC-0D43884EC3FA}" srcOrd="0" destOrd="0" presId="urn:microsoft.com/office/officeart/2005/8/layout/pList2"/>
    <dgm:cxn modelId="{34DDA29E-03FF-4A9A-B8E4-990386338DD4}" type="presOf" srcId="{89115BED-C6FA-4039-A7FF-0735C7276D44}" destId="{67EB4C01-9B41-449E-82D3-AB8EC0BA1E0C}" srcOrd="0" destOrd="0" presId="urn:microsoft.com/office/officeart/2005/8/layout/pList2"/>
    <dgm:cxn modelId="{7B2517A3-1FB6-43CF-8A85-AC93CC4B1C32}" type="presOf" srcId="{4005548D-EACD-4B0E-97AC-50782581FBEC}" destId="{01671BE4-721F-4562-BD5C-0456CF414075}" srcOrd="0" destOrd="0" presId="urn:microsoft.com/office/officeart/2005/8/layout/pList2"/>
    <dgm:cxn modelId="{AF8E1ECD-35AC-4114-B050-7E4539231B1B}" srcId="{89115BED-C6FA-4039-A7FF-0735C7276D44}" destId="{F8B2DA62-CCF7-4FD9-B380-8229A812721A}" srcOrd="0" destOrd="0" parTransId="{56713573-7549-45F1-B10B-17F4FFC35E0B}" sibTransId="{2B0DE80A-A6EB-4CE7-9DBE-F2651063CCF0}"/>
    <dgm:cxn modelId="{29C3C4F0-1320-41F9-B673-0A8B48A97DD2}" type="presOf" srcId="{1B33D2B6-1A71-4991-9CE3-39174E493FE3}" destId="{5D6879EF-265B-443D-BE40-96F61B1FAD37}" srcOrd="0" destOrd="0" presId="urn:microsoft.com/office/officeart/2005/8/layout/pList2"/>
    <dgm:cxn modelId="{68D1D0F3-BF8C-4B23-95D3-1013E5800A7D}" srcId="{89115BED-C6FA-4039-A7FF-0735C7276D44}" destId="{4005548D-EACD-4B0E-97AC-50782581FBEC}" srcOrd="1" destOrd="0" parTransId="{19CAE396-C0FF-419B-990F-98D8C5831960}" sibTransId="{7F00A8EF-7DB2-4FE7-A862-E108B4023C63}"/>
    <dgm:cxn modelId="{38EDA795-C6E7-4F63-8C9C-1C0F7A53F52D}" type="presParOf" srcId="{67EB4C01-9B41-449E-82D3-AB8EC0BA1E0C}" destId="{33EFA050-CB37-40E4-A573-FEB2A1F4C13D}" srcOrd="0" destOrd="0" presId="urn:microsoft.com/office/officeart/2005/8/layout/pList2"/>
    <dgm:cxn modelId="{579979A6-8962-479A-96B6-4C4F0F0D8931}" type="presParOf" srcId="{67EB4C01-9B41-449E-82D3-AB8EC0BA1E0C}" destId="{9A8DAA7F-7850-4936-AEFD-5AA0667621D7}" srcOrd="1" destOrd="0" presId="urn:microsoft.com/office/officeart/2005/8/layout/pList2"/>
    <dgm:cxn modelId="{6442ED88-513B-4B56-9DD5-7946D2F36B46}" type="presParOf" srcId="{9A8DAA7F-7850-4936-AEFD-5AA0667621D7}" destId="{B9C8B752-F5A1-43A9-94A9-9C3DC817C12B}" srcOrd="0" destOrd="0" presId="urn:microsoft.com/office/officeart/2005/8/layout/pList2"/>
    <dgm:cxn modelId="{FD487076-A32B-439E-8743-B9AF446A2299}" type="presParOf" srcId="{B9C8B752-F5A1-43A9-94A9-9C3DC817C12B}" destId="{74667F5F-7C35-4665-A16A-0330B23F92D5}" srcOrd="0" destOrd="0" presId="urn:microsoft.com/office/officeart/2005/8/layout/pList2"/>
    <dgm:cxn modelId="{92BE3B37-AA2E-44E8-B7DE-30E7877AAF25}" type="presParOf" srcId="{B9C8B752-F5A1-43A9-94A9-9C3DC817C12B}" destId="{12EEF78F-5870-43F4-8ABE-4544319590F5}" srcOrd="1" destOrd="0" presId="urn:microsoft.com/office/officeart/2005/8/layout/pList2"/>
    <dgm:cxn modelId="{B2AAB1EB-C829-4203-83D2-22B2066C38BB}" type="presParOf" srcId="{B9C8B752-F5A1-43A9-94A9-9C3DC817C12B}" destId="{BEA563CC-AFC0-4D84-8772-F2770FAE4488}" srcOrd="2" destOrd="0" presId="urn:microsoft.com/office/officeart/2005/8/layout/pList2"/>
    <dgm:cxn modelId="{1782D0BA-EDD4-4FC1-BDD3-1708E08580F2}" type="presParOf" srcId="{9A8DAA7F-7850-4936-AEFD-5AA0667621D7}" destId="{E8E99B74-ECC1-42D4-8EF1-11AC9ADA0C93}" srcOrd="1" destOrd="0" presId="urn:microsoft.com/office/officeart/2005/8/layout/pList2"/>
    <dgm:cxn modelId="{BDCE4DC2-3BD8-45E1-BF31-31E09393E92A}" type="presParOf" srcId="{9A8DAA7F-7850-4936-AEFD-5AA0667621D7}" destId="{BA2DDA9C-BCA4-4C62-B2A4-6FECCDFA0DBB}" srcOrd="2" destOrd="0" presId="urn:microsoft.com/office/officeart/2005/8/layout/pList2"/>
    <dgm:cxn modelId="{C3C4284F-6B9E-4C61-AF4F-DE6605BDA567}" type="presParOf" srcId="{BA2DDA9C-BCA4-4C62-B2A4-6FECCDFA0DBB}" destId="{01671BE4-721F-4562-BD5C-0456CF414075}" srcOrd="0" destOrd="0" presId="urn:microsoft.com/office/officeart/2005/8/layout/pList2"/>
    <dgm:cxn modelId="{4C72D0A9-4797-4667-9270-17530072E242}" type="presParOf" srcId="{BA2DDA9C-BCA4-4C62-B2A4-6FECCDFA0DBB}" destId="{F83F13E8-82BE-4722-A841-21122B0EC75A}" srcOrd="1" destOrd="0" presId="urn:microsoft.com/office/officeart/2005/8/layout/pList2"/>
    <dgm:cxn modelId="{F782C75A-04E9-4B72-A0CF-FD164330D4F5}" type="presParOf" srcId="{BA2DDA9C-BCA4-4C62-B2A4-6FECCDFA0DBB}" destId="{44A23CB1-A46B-4E29-B7A6-B648FD79F70F}" srcOrd="2" destOrd="0" presId="urn:microsoft.com/office/officeart/2005/8/layout/pList2"/>
    <dgm:cxn modelId="{49F9BF7C-58E0-47BA-A7AA-236F966272A9}" type="presParOf" srcId="{9A8DAA7F-7850-4936-AEFD-5AA0667621D7}" destId="{27BA04CF-5180-4B05-B152-41447A48CFB8}" srcOrd="3" destOrd="0" presId="urn:microsoft.com/office/officeart/2005/8/layout/pList2"/>
    <dgm:cxn modelId="{BE3F6A9F-CBE1-43D6-830A-675C05A44660}" type="presParOf" srcId="{9A8DAA7F-7850-4936-AEFD-5AA0667621D7}" destId="{D093EDAF-2E7A-455C-A2D8-45AAD1E73DB1}" srcOrd="4" destOrd="0" presId="urn:microsoft.com/office/officeart/2005/8/layout/pList2"/>
    <dgm:cxn modelId="{074EB578-6D8C-4874-A831-F245E691C2E7}" type="presParOf" srcId="{D093EDAF-2E7A-455C-A2D8-45AAD1E73DB1}" destId="{DE1FEF55-7D9F-4D75-BE79-2E548FE6B127}" srcOrd="0" destOrd="0" presId="urn:microsoft.com/office/officeart/2005/8/layout/pList2"/>
    <dgm:cxn modelId="{BE706283-E52E-456B-B5EE-4A8477B3DE48}" type="presParOf" srcId="{D093EDAF-2E7A-455C-A2D8-45AAD1E73DB1}" destId="{2F4D3044-2E17-4969-B53E-5AF6B4501DF9}" srcOrd="1" destOrd="0" presId="urn:microsoft.com/office/officeart/2005/8/layout/pList2"/>
    <dgm:cxn modelId="{D6FFE303-7E75-445A-83E5-E90FC0858C73}" type="presParOf" srcId="{D093EDAF-2E7A-455C-A2D8-45AAD1E73DB1}" destId="{36D3D1E8-50AA-46EF-8A45-998EF472E632}" srcOrd="2" destOrd="0" presId="urn:microsoft.com/office/officeart/2005/8/layout/pList2"/>
    <dgm:cxn modelId="{2A73699F-F417-4E95-98C5-BCBFD961C2AD}" type="presParOf" srcId="{9A8DAA7F-7850-4936-AEFD-5AA0667621D7}" destId="{5D6879EF-265B-443D-BE40-96F61B1FAD37}" srcOrd="5" destOrd="0" presId="urn:microsoft.com/office/officeart/2005/8/layout/pList2"/>
    <dgm:cxn modelId="{886F4B87-1239-4749-83E9-08D8AD51F262}" type="presParOf" srcId="{9A8DAA7F-7850-4936-AEFD-5AA0667621D7}" destId="{5B41C367-560D-4EE5-9505-B22CCA319AAC}" srcOrd="6" destOrd="0" presId="urn:microsoft.com/office/officeart/2005/8/layout/pList2"/>
    <dgm:cxn modelId="{734A2193-FC63-44E0-8F32-B67095A62777}" type="presParOf" srcId="{5B41C367-560D-4EE5-9505-B22CCA319AAC}" destId="{EFFF0354-1863-4E69-81BC-0D43884EC3FA}" srcOrd="0" destOrd="0" presId="urn:microsoft.com/office/officeart/2005/8/layout/pList2"/>
    <dgm:cxn modelId="{9FE92386-E062-4128-9B6C-1687B01E4093}" type="presParOf" srcId="{5B41C367-560D-4EE5-9505-B22CCA319AAC}" destId="{8B92787C-999D-41CB-A78E-B811B27C3674}" srcOrd="1" destOrd="0" presId="urn:microsoft.com/office/officeart/2005/8/layout/pList2"/>
    <dgm:cxn modelId="{83E9D4DE-D9EB-461A-8848-76EEA3528DE6}" type="presParOf" srcId="{5B41C367-560D-4EE5-9505-B22CCA319AAC}" destId="{0AE33F2C-2A0C-4658-8B09-E1A2457AB17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645FAE9-37BD-4ADB-B71B-50A8CED01DDF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E2E01380-D97A-4949-B50E-D5797E7740B4}">
      <dgm:prSet phldrT="[Text]" custT="1"/>
      <dgm:spPr/>
      <dgm:t>
        <a:bodyPr/>
        <a:lstStyle/>
        <a:p>
          <a:r>
            <a:rPr lang="hi-IN" sz="2400"/>
            <a:t>उप</a:t>
          </a:r>
          <a:r>
            <a:rPr lang="en-IN" sz="2400"/>
            <a:t> </a:t>
          </a:r>
          <a:r>
            <a:rPr lang="hi-IN" sz="2400"/>
            <a:t>शीर्षक</a:t>
          </a:r>
          <a:r>
            <a:rPr lang="en-IN" sz="2400"/>
            <a:t> 1 </a:t>
          </a:r>
          <a:endParaRPr lang="en-IN" sz="2400" dirty="0"/>
        </a:p>
      </dgm:t>
    </dgm:pt>
    <dgm:pt modelId="{E4200959-2862-43B2-921D-3EE20F2E9E28}" type="parTrans" cxnId="{5D27E9FA-E7B0-4FD1-85B7-D233476C3895}">
      <dgm:prSet/>
      <dgm:spPr/>
      <dgm:t>
        <a:bodyPr/>
        <a:lstStyle/>
        <a:p>
          <a:endParaRPr lang="en-IN"/>
        </a:p>
      </dgm:t>
    </dgm:pt>
    <dgm:pt modelId="{318DC6BD-57FE-47FB-92D6-71BC1D002E23}" type="sibTrans" cxnId="{5D27E9FA-E7B0-4FD1-85B7-D233476C3895}">
      <dgm:prSet/>
      <dgm:spPr/>
      <dgm:t>
        <a:bodyPr/>
        <a:lstStyle/>
        <a:p>
          <a:endParaRPr lang="en-IN"/>
        </a:p>
      </dgm:t>
    </dgm:pt>
    <dgm:pt modelId="{CFF7292D-B52D-46BF-932F-BAE7E8E534BD}">
      <dgm:prSet phldrT="[Text]" custT="1"/>
      <dgm:spPr/>
      <dgm:t>
        <a:bodyPr/>
        <a:lstStyle/>
        <a:p>
          <a:r>
            <a:rPr lang="hi-IN" sz="2400"/>
            <a:t>उप</a:t>
          </a:r>
          <a:r>
            <a:rPr lang="en-IN" sz="2400"/>
            <a:t> </a:t>
          </a:r>
          <a:r>
            <a:rPr lang="hi-IN" sz="2400"/>
            <a:t>शीर्षक</a:t>
          </a:r>
          <a:r>
            <a:rPr lang="en-IN" sz="2400"/>
            <a:t> 2</a:t>
          </a:r>
          <a:endParaRPr lang="en-IN" sz="2400" dirty="0"/>
        </a:p>
      </dgm:t>
    </dgm:pt>
    <dgm:pt modelId="{7BA70B06-3D0C-4336-81C4-9B5DC1546560}" type="parTrans" cxnId="{2AAB39B3-9ACB-42B3-BDF4-FA6C9040A5A8}">
      <dgm:prSet/>
      <dgm:spPr/>
      <dgm:t>
        <a:bodyPr/>
        <a:lstStyle/>
        <a:p>
          <a:endParaRPr lang="en-IN"/>
        </a:p>
      </dgm:t>
    </dgm:pt>
    <dgm:pt modelId="{8BE5EA84-6A67-47D0-A6D9-104F66DC491E}" type="sibTrans" cxnId="{2AAB39B3-9ACB-42B3-BDF4-FA6C9040A5A8}">
      <dgm:prSet/>
      <dgm:spPr/>
      <dgm:t>
        <a:bodyPr/>
        <a:lstStyle/>
        <a:p>
          <a:endParaRPr lang="en-IN"/>
        </a:p>
      </dgm:t>
    </dgm:pt>
    <dgm:pt modelId="{85CBE039-B904-478C-9546-F86F8D72BE21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1C63EC84-881C-4AF0-B82C-327E3CB745DC}" type="parTrans" cxnId="{AAFD3D9C-3BE9-4760-8E59-8F870B3EC584}">
      <dgm:prSet/>
      <dgm:spPr/>
      <dgm:t>
        <a:bodyPr/>
        <a:lstStyle/>
        <a:p>
          <a:endParaRPr lang="en-IN"/>
        </a:p>
      </dgm:t>
    </dgm:pt>
    <dgm:pt modelId="{74B4673F-8B34-49DD-BDAC-8411894C63D8}" type="sibTrans" cxnId="{AAFD3D9C-3BE9-4760-8E59-8F870B3EC584}">
      <dgm:prSet/>
      <dgm:spPr/>
      <dgm:t>
        <a:bodyPr/>
        <a:lstStyle/>
        <a:p>
          <a:endParaRPr lang="en-IN"/>
        </a:p>
      </dgm:t>
    </dgm:pt>
    <dgm:pt modelId="{81CE6164-E748-43B9-93D8-5E22C1A16928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CBD966EE-4F2B-4C43-8283-2A63F79E31CC}" type="parTrans" cxnId="{11A67190-0B0F-4E98-9294-586EF3C684A2}">
      <dgm:prSet/>
      <dgm:spPr/>
      <dgm:t>
        <a:bodyPr/>
        <a:lstStyle/>
        <a:p>
          <a:endParaRPr lang="en-IN"/>
        </a:p>
      </dgm:t>
    </dgm:pt>
    <dgm:pt modelId="{35E181EF-4417-4B1D-837D-FA419FCBE330}" type="sibTrans" cxnId="{11A67190-0B0F-4E98-9294-586EF3C684A2}">
      <dgm:prSet/>
      <dgm:spPr/>
      <dgm:t>
        <a:bodyPr/>
        <a:lstStyle/>
        <a:p>
          <a:endParaRPr lang="en-IN"/>
        </a:p>
      </dgm:t>
    </dgm:pt>
    <dgm:pt modelId="{21673630-7B61-41D2-80DD-EC98A7335D1A}">
      <dgm:prSet phldrT="[Text]" custT="1"/>
      <dgm:spPr/>
      <dgm:t>
        <a:bodyPr/>
        <a:lstStyle/>
        <a:p>
          <a:r>
            <a:rPr lang="hi-IN" sz="2400"/>
            <a:t>उप</a:t>
          </a:r>
          <a:r>
            <a:rPr lang="en-IN" sz="2400"/>
            <a:t> </a:t>
          </a:r>
          <a:r>
            <a:rPr lang="hi-IN" sz="2400"/>
            <a:t>शीर्षक</a:t>
          </a:r>
          <a:r>
            <a:rPr lang="en-IN" sz="2400"/>
            <a:t> 3</a:t>
          </a:r>
          <a:endParaRPr lang="en-IN" sz="2400" dirty="0"/>
        </a:p>
      </dgm:t>
    </dgm:pt>
    <dgm:pt modelId="{A365F92E-72A5-45EC-A748-5DD6E3113347}" type="parTrans" cxnId="{536F1DFC-0639-4C22-94C5-EDE1DA786979}">
      <dgm:prSet/>
      <dgm:spPr/>
      <dgm:t>
        <a:bodyPr/>
        <a:lstStyle/>
        <a:p>
          <a:endParaRPr lang="en-IN"/>
        </a:p>
      </dgm:t>
    </dgm:pt>
    <dgm:pt modelId="{09E91A75-6D0F-4C3D-911B-D5BB53D6855F}" type="sibTrans" cxnId="{536F1DFC-0639-4C22-94C5-EDE1DA786979}">
      <dgm:prSet/>
      <dgm:spPr/>
      <dgm:t>
        <a:bodyPr/>
        <a:lstStyle/>
        <a:p>
          <a:endParaRPr lang="en-IN"/>
        </a:p>
      </dgm:t>
    </dgm:pt>
    <dgm:pt modelId="{0B83857A-115D-4281-87D0-8BC588E69AD0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3D92B750-D187-4818-B4C8-C8951C6F9B77}" type="parTrans" cxnId="{EB132B0F-0F7B-4D8A-8AFE-8ED55A0FC4E8}">
      <dgm:prSet/>
      <dgm:spPr/>
      <dgm:t>
        <a:bodyPr/>
        <a:lstStyle/>
        <a:p>
          <a:endParaRPr lang="en-IN"/>
        </a:p>
      </dgm:t>
    </dgm:pt>
    <dgm:pt modelId="{D8B8C076-0A8C-40FA-8586-B6CB680F5CB0}" type="sibTrans" cxnId="{EB132B0F-0F7B-4D8A-8AFE-8ED55A0FC4E8}">
      <dgm:prSet/>
      <dgm:spPr/>
      <dgm:t>
        <a:bodyPr/>
        <a:lstStyle/>
        <a:p>
          <a:endParaRPr lang="en-IN"/>
        </a:p>
      </dgm:t>
    </dgm:pt>
    <dgm:pt modelId="{D3088E76-ACCE-4DB4-8F62-DABEA26FE2B1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35E34C70-F659-48C4-83E2-7151AF583AD9}" type="parTrans" cxnId="{2F78CC65-A05C-42E6-B579-6DE5CC0B4C81}">
      <dgm:prSet/>
      <dgm:spPr/>
      <dgm:t>
        <a:bodyPr/>
        <a:lstStyle/>
        <a:p>
          <a:endParaRPr lang="en-IN"/>
        </a:p>
      </dgm:t>
    </dgm:pt>
    <dgm:pt modelId="{9F1E9F34-9812-461E-AA13-86190FFBC86F}" type="sibTrans" cxnId="{2F78CC65-A05C-42E6-B579-6DE5CC0B4C81}">
      <dgm:prSet/>
      <dgm:spPr/>
      <dgm:t>
        <a:bodyPr/>
        <a:lstStyle/>
        <a:p>
          <a:endParaRPr lang="en-IN"/>
        </a:p>
      </dgm:t>
    </dgm:pt>
    <dgm:pt modelId="{3AD595D5-8EBE-4398-8E6B-6F00C61E3184}">
      <dgm:prSet phldrT="[Text]" custT="1"/>
      <dgm:spPr/>
      <dgm:t>
        <a:bodyPr/>
        <a:lstStyle/>
        <a:p>
          <a:r>
            <a:rPr lang="hi-IN" sz="2400"/>
            <a:t>उप</a:t>
          </a:r>
          <a:r>
            <a:rPr lang="en-IN" sz="2400"/>
            <a:t> </a:t>
          </a:r>
          <a:r>
            <a:rPr lang="hi-IN" sz="2400"/>
            <a:t>शीर्षक</a:t>
          </a:r>
          <a:r>
            <a:rPr lang="en-IN" sz="2400"/>
            <a:t> 4</a:t>
          </a:r>
          <a:endParaRPr lang="en-IN" sz="2400" dirty="0"/>
        </a:p>
      </dgm:t>
    </dgm:pt>
    <dgm:pt modelId="{DC03EE10-ADE8-4EB8-BEA5-4CCB818B9724}" type="parTrans" cxnId="{6A27E2B5-D0E2-4712-87E5-964B444F2F5E}">
      <dgm:prSet/>
      <dgm:spPr/>
      <dgm:t>
        <a:bodyPr/>
        <a:lstStyle/>
        <a:p>
          <a:endParaRPr lang="en-IN"/>
        </a:p>
      </dgm:t>
    </dgm:pt>
    <dgm:pt modelId="{88A48E5E-4199-45CD-A2F5-27BDEA8EE1EE}" type="sibTrans" cxnId="{6A27E2B5-D0E2-4712-87E5-964B444F2F5E}">
      <dgm:prSet/>
      <dgm:spPr/>
      <dgm:t>
        <a:bodyPr/>
        <a:lstStyle/>
        <a:p>
          <a:endParaRPr lang="en-IN"/>
        </a:p>
      </dgm:t>
    </dgm:pt>
    <dgm:pt modelId="{F77AECC9-F7A7-40DF-99A9-AB2F29B8520A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BBD430B3-6DFE-4723-935F-6265FB37E75C}" type="parTrans" cxnId="{5DA93196-7C83-4DDE-9A12-4457878BFE38}">
      <dgm:prSet/>
      <dgm:spPr/>
      <dgm:t>
        <a:bodyPr/>
        <a:lstStyle/>
        <a:p>
          <a:endParaRPr lang="en-IN"/>
        </a:p>
      </dgm:t>
    </dgm:pt>
    <dgm:pt modelId="{40CF2915-F099-48F2-9763-5E193C441B1E}" type="sibTrans" cxnId="{5DA93196-7C83-4DDE-9A12-4457878BFE38}">
      <dgm:prSet/>
      <dgm:spPr/>
      <dgm:t>
        <a:bodyPr/>
        <a:lstStyle/>
        <a:p>
          <a:endParaRPr lang="en-IN"/>
        </a:p>
      </dgm:t>
    </dgm:pt>
    <dgm:pt modelId="{8DFB10AF-A7F3-4CA9-84DE-1A8F905BD390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643165FA-8B96-4134-95CE-A788EF1EA3F8}" type="parTrans" cxnId="{38FE977A-4D6F-4E96-A6AB-244B9C54090B}">
      <dgm:prSet/>
      <dgm:spPr/>
      <dgm:t>
        <a:bodyPr/>
        <a:lstStyle/>
        <a:p>
          <a:endParaRPr lang="en-IN"/>
        </a:p>
      </dgm:t>
    </dgm:pt>
    <dgm:pt modelId="{0CF997BB-F51A-47FA-9652-D673793FB601}" type="sibTrans" cxnId="{38FE977A-4D6F-4E96-A6AB-244B9C54090B}">
      <dgm:prSet/>
      <dgm:spPr/>
      <dgm:t>
        <a:bodyPr/>
        <a:lstStyle/>
        <a:p>
          <a:endParaRPr lang="en-IN"/>
        </a:p>
      </dgm:t>
    </dgm:pt>
    <dgm:pt modelId="{DA38F708-7CC7-4838-98FB-D0BA9C388D63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C4CFD4EF-8964-41D0-8348-F80033E6BC8A}" type="sibTrans" cxnId="{A24FC916-3A2F-4768-8CD7-9C3509437D40}">
      <dgm:prSet/>
      <dgm:spPr/>
      <dgm:t>
        <a:bodyPr/>
        <a:lstStyle/>
        <a:p>
          <a:endParaRPr lang="en-IN"/>
        </a:p>
      </dgm:t>
    </dgm:pt>
    <dgm:pt modelId="{E4401C52-308E-4953-9B3D-142A6ADE5D29}" type="parTrans" cxnId="{A24FC916-3A2F-4768-8CD7-9C3509437D40}">
      <dgm:prSet/>
      <dgm:spPr/>
      <dgm:t>
        <a:bodyPr/>
        <a:lstStyle/>
        <a:p>
          <a:endParaRPr lang="en-IN"/>
        </a:p>
      </dgm:t>
    </dgm:pt>
    <dgm:pt modelId="{52681AEA-0D94-4255-BEDC-12CE1B1E6A3D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9FEFDDED-F22B-448D-BA5E-CF08D8B114EE}" type="sibTrans" cxnId="{BCD460E5-5093-45FE-AA7C-8FEAB8E78978}">
      <dgm:prSet/>
      <dgm:spPr/>
      <dgm:t>
        <a:bodyPr/>
        <a:lstStyle/>
        <a:p>
          <a:endParaRPr lang="en-IN"/>
        </a:p>
      </dgm:t>
    </dgm:pt>
    <dgm:pt modelId="{49FE35C6-F9DA-4352-AB46-6F646E4632DE}" type="parTrans" cxnId="{BCD460E5-5093-45FE-AA7C-8FEAB8E78978}">
      <dgm:prSet/>
      <dgm:spPr/>
      <dgm:t>
        <a:bodyPr/>
        <a:lstStyle/>
        <a:p>
          <a:endParaRPr lang="en-IN"/>
        </a:p>
      </dgm:t>
    </dgm:pt>
    <dgm:pt modelId="{251DFB85-CA92-4335-9C11-BA4E0512BE51}" type="pres">
      <dgm:prSet presAssocID="{D645FAE9-37BD-4ADB-B71B-50A8CED01DDF}" presName="Name0" presStyleCnt="0">
        <dgm:presLayoutVars>
          <dgm:dir/>
          <dgm:resizeHandles val="exact"/>
        </dgm:presLayoutVars>
      </dgm:prSet>
      <dgm:spPr/>
    </dgm:pt>
    <dgm:pt modelId="{2DB37A78-B52B-4133-97BE-36570873A9F8}" type="pres">
      <dgm:prSet presAssocID="{E2E01380-D97A-4949-B50E-D5797E7740B4}" presName="node" presStyleLbl="node1" presStyleIdx="0" presStyleCnt="4" custLinFactNeighborX="-1359" custLinFactNeighborY="0">
        <dgm:presLayoutVars>
          <dgm:bulletEnabled val="1"/>
        </dgm:presLayoutVars>
      </dgm:prSet>
      <dgm:spPr/>
    </dgm:pt>
    <dgm:pt modelId="{A4413BD8-FB51-4899-824C-77D4CE2613C8}" type="pres">
      <dgm:prSet presAssocID="{318DC6BD-57FE-47FB-92D6-71BC1D002E23}" presName="sibTrans" presStyleCnt="0"/>
      <dgm:spPr/>
    </dgm:pt>
    <dgm:pt modelId="{6AEB1AA3-C75E-4E0E-B14B-EDF1080F1275}" type="pres">
      <dgm:prSet presAssocID="{CFF7292D-B52D-46BF-932F-BAE7E8E534BD}" presName="node" presStyleLbl="node1" presStyleIdx="1" presStyleCnt="4">
        <dgm:presLayoutVars>
          <dgm:bulletEnabled val="1"/>
        </dgm:presLayoutVars>
      </dgm:prSet>
      <dgm:spPr/>
    </dgm:pt>
    <dgm:pt modelId="{A586239A-6305-44F7-B2F2-6FF29372A456}" type="pres">
      <dgm:prSet presAssocID="{8BE5EA84-6A67-47D0-A6D9-104F66DC491E}" presName="sibTrans" presStyleCnt="0"/>
      <dgm:spPr/>
    </dgm:pt>
    <dgm:pt modelId="{A5984C91-741B-4ADD-81B2-6A35E2772274}" type="pres">
      <dgm:prSet presAssocID="{21673630-7B61-41D2-80DD-EC98A7335D1A}" presName="node" presStyleLbl="node1" presStyleIdx="2" presStyleCnt="4">
        <dgm:presLayoutVars>
          <dgm:bulletEnabled val="1"/>
        </dgm:presLayoutVars>
      </dgm:prSet>
      <dgm:spPr/>
    </dgm:pt>
    <dgm:pt modelId="{2F485B43-7279-4184-BCD6-42272D9A00DA}" type="pres">
      <dgm:prSet presAssocID="{09E91A75-6D0F-4C3D-911B-D5BB53D6855F}" presName="sibTrans" presStyleCnt="0"/>
      <dgm:spPr/>
    </dgm:pt>
    <dgm:pt modelId="{869D129A-CB44-4840-B359-40A63BAC1259}" type="pres">
      <dgm:prSet presAssocID="{3AD595D5-8EBE-4398-8E6B-6F00C61E3184}" presName="node" presStyleLbl="node1" presStyleIdx="3" presStyleCnt="4">
        <dgm:presLayoutVars>
          <dgm:bulletEnabled val="1"/>
        </dgm:presLayoutVars>
      </dgm:prSet>
      <dgm:spPr/>
    </dgm:pt>
  </dgm:ptLst>
  <dgm:cxnLst>
    <dgm:cxn modelId="{EB132B0F-0F7B-4D8A-8AFE-8ED55A0FC4E8}" srcId="{21673630-7B61-41D2-80DD-EC98A7335D1A}" destId="{0B83857A-115D-4281-87D0-8BC588E69AD0}" srcOrd="0" destOrd="0" parTransId="{3D92B750-D187-4818-B4C8-C8951C6F9B77}" sibTransId="{D8B8C076-0A8C-40FA-8586-B6CB680F5CB0}"/>
    <dgm:cxn modelId="{8B7CBA16-ED93-40E5-A2FD-E73B1D736544}" type="presOf" srcId="{F77AECC9-F7A7-40DF-99A9-AB2F29B8520A}" destId="{869D129A-CB44-4840-B359-40A63BAC1259}" srcOrd="0" destOrd="1" presId="urn:microsoft.com/office/officeart/2005/8/layout/hList6"/>
    <dgm:cxn modelId="{A24FC916-3A2F-4768-8CD7-9C3509437D40}" srcId="{E2E01380-D97A-4949-B50E-D5797E7740B4}" destId="{DA38F708-7CC7-4838-98FB-D0BA9C388D63}" srcOrd="0" destOrd="0" parTransId="{E4401C52-308E-4953-9B3D-142A6ADE5D29}" sibTransId="{C4CFD4EF-8964-41D0-8348-F80033E6BC8A}"/>
    <dgm:cxn modelId="{F45E061C-69DD-448D-A814-88A9086ADE43}" type="presOf" srcId="{E2E01380-D97A-4949-B50E-D5797E7740B4}" destId="{2DB37A78-B52B-4133-97BE-36570873A9F8}" srcOrd="0" destOrd="0" presId="urn:microsoft.com/office/officeart/2005/8/layout/hList6"/>
    <dgm:cxn modelId="{B71C7823-7EB8-42B0-82C8-B5AF3BEE6CD0}" type="presOf" srcId="{81CE6164-E748-43B9-93D8-5E22C1A16928}" destId="{6AEB1AA3-C75E-4E0E-B14B-EDF1080F1275}" srcOrd="0" destOrd="2" presId="urn:microsoft.com/office/officeart/2005/8/layout/hList6"/>
    <dgm:cxn modelId="{8FB97934-E6EE-408F-ADC0-B9852D94B0DB}" type="presOf" srcId="{8DFB10AF-A7F3-4CA9-84DE-1A8F905BD390}" destId="{869D129A-CB44-4840-B359-40A63BAC1259}" srcOrd="0" destOrd="2" presId="urn:microsoft.com/office/officeart/2005/8/layout/hList6"/>
    <dgm:cxn modelId="{2F78CC65-A05C-42E6-B579-6DE5CC0B4C81}" srcId="{21673630-7B61-41D2-80DD-EC98A7335D1A}" destId="{D3088E76-ACCE-4DB4-8F62-DABEA26FE2B1}" srcOrd="1" destOrd="0" parTransId="{35E34C70-F659-48C4-83E2-7151AF583AD9}" sibTransId="{9F1E9F34-9812-461E-AA13-86190FFBC86F}"/>
    <dgm:cxn modelId="{848C0666-DE4D-498C-BA84-A3515254DBF0}" type="presOf" srcId="{D3088E76-ACCE-4DB4-8F62-DABEA26FE2B1}" destId="{A5984C91-741B-4ADD-81B2-6A35E2772274}" srcOrd="0" destOrd="2" presId="urn:microsoft.com/office/officeart/2005/8/layout/hList6"/>
    <dgm:cxn modelId="{42FB266C-5E4C-4750-8DFA-9E48D4EA30B4}" type="presOf" srcId="{21673630-7B61-41D2-80DD-EC98A7335D1A}" destId="{A5984C91-741B-4ADD-81B2-6A35E2772274}" srcOrd="0" destOrd="0" presId="urn:microsoft.com/office/officeart/2005/8/layout/hList6"/>
    <dgm:cxn modelId="{835FA36E-DF5A-4A51-B259-FD494BEB538F}" type="presOf" srcId="{CFF7292D-B52D-46BF-932F-BAE7E8E534BD}" destId="{6AEB1AA3-C75E-4E0E-B14B-EDF1080F1275}" srcOrd="0" destOrd="0" presId="urn:microsoft.com/office/officeart/2005/8/layout/hList6"/>
    <dgm:cxn modelId="{52A9F153-CE87-4B9A-9EC9-C13673451F6A}" type="presOf" srcId="{3AD595D5-8EBE-4398-8E6B-6F00C61E3184}" destId="{869D129A-CB44-4840-B359-40A63BAC1259}" srcOrd="0" destOrd="0" presId="urn:microsoft.com/office/officeart/2005/8/layout/hList6"/>
    <dgm:cxn modelId="{38FE977A-4D6F-4E96-A6AB-244B9C54090B}" srcId="{3AD595D5-8EBE-4398-8E6B-6F00C61E3184}" destId="{8DFB10AF-A7F3-4CA9-84DE-1A8F905BD390}" srcOrd="1" destOrd="0" parTransId="{643165FA-8B96-4134-95CE-A788EF1EA3F8}" sibTransId="{0CF997BB-F51A-47FA-9652-D673793FB601}"/>
    <dgm:cxn modelId="{6FCB8E89-EA83-47F9-9C52-9A6DB5A4F0B5}" type="presOf" srcId="{DA38F708-7CC7-4838-98FB-D0BA9C388D63}" destId="{2DB37A78-B52B-4133-97BE-36570873A9F8}" srcOrd="0" destOrd="1" presId="urn:microsoft.com/office/officeart/2005/8/layout/hList6"/>
    <dgm:cxn modelId="{11A67190-0B0F-4E98-9294-586EF3C684A2}" srcId="{CFF7292D-B52D-46BF-932F-BAE7E8E534BD}" destId="{81CE6164-E748-43B9-93D8-5E22C1A16928}" srcOrd="1" destOrd="0" parTransId="{CBD966EE-4F2B-4C43-8283-2A63F79E31CC}" sibTransId="{35E181EF-4417-4B1D-837D-FA419FCBE330}"/>
    <dgm:cxn modelId="{CF286D91-C866-43C2-BAA8-51B80D2FE17A}" type="presOf" srcId="{D645FAE9-37BD-4ADB-B71B-50A8CED01DDF}" destId="{251DFB85-CA92-4335-9C11-BA4E0512BE51}" srcOrd="0" destOrd="0" presId="urn:microsoft.com/office/officeart/2005/8/layout/hList6"/>
    <dgm:cxn modelId="{5DA93196-7C83-4DDE-9A12-4457878BFE38}" srcId="{3AD595D5-8EBE-4398-8E6B-6F00C61E3184}" destId="{F77AECC9-F7A7-40DF-99A9-AB2F29B8520A}" srcOrd="0" destOrd="0" parTransId="{BBD430B3-6DFE-4723-935F-6265FB37E75C}" sibTransId="{40CF2915-F099-48F2-9763-5E193C441B1E}"/>
    <dgm:cxn modelId="{AAFD3D9C-3BE9-4760-8E59-8F870B3EC584}" srcId="{CFF7292D-B52D-46BF-932F-BAE7E8E534BD}" destId="{85CBE039-B904-478C-9546-F86F8D72BE21}" srcOrd="0" destOrd="0" parTransId="{1C63EC84-881C-4AF0-B82C-327E3CB745DC}" sibTransId="{74B4673F-8B34-49DD-BDAC-8411894C63D8}"/>
    <dgm:cxn modelId="{2EB8989F-3EB9-4BE5-9407-9C190A294155}" type="presOf" srcId="{85CBE039-B904-478C-9546-F86F8D72BE21}" destId="{6AEB1AA3-C75E-4E0E-B14B-EDF1080F1275}" srcOrd="0" destOrd="1" presId="urn:microsoft.com/office/officeart/2005/8/layout/hList6"/>
    <dgm:cxn modelId="{5B39B29F-444B-41AD-A6E2-81B092E76A6D}" type="presOf" srcId="{52681AEA-0D94-4255-BEDC-12CE1B1E6A3D}" destId="{2DB37A78-B52B-4133-97BE-36570873A9F8}" srcOrd="0" destOrd="2" presId="urn:microsoft.com/office/officeart/2005/8/layout/hList6"/>
    <dgm:cxn modelId="{2AAB39B3-9ACB-42B3-BDF4-FA6C9040A5A8}" srcId="{D645FAE9-37BD-4ADB-B71B-50A8CED01DDF}" destId="{CFF7292D-B52D-46BF-932F-BAE7E8E534BD}" srcOrd="1" destOrd="0" parTransId="{7BA70B06-3D0C-4336-81C4-9B5DC1546560}" sibTransId="{8BE5EA84-6A67-47D0-A6D9-104F66DC491E}"/>
    <dgm:cxn modelId="{6A27E2B5-D0E2-4712-87E5-964B444F2F5E}" srcId="{D645FAE9-37BD-4ADB-B71B-50A8CED01DDF}" destId="{3AD595D5-8EBE-4398-8E6B-6F00C61E3184}" srcOrd="3" destOrd="0" parTransId="{DC03EE10-ADE8-4EB8-BEA5-4CCB818B9724}" sibTransId="{88A48E5E-4199-45CD-A2F5-27BDEA8EE1EE}"/>
    <dgm:cxn modelId="{BCD460E5-5093-45FE-AA7C-8FEAB8E78978}" srcId="{E2E01380-D97A-4949-B50E-D5797E7740B4}" destId="{52681AEA-0D94-4255-BEDC-12CE1B1E6A3D}" srcOrd="1" destOrd="0" parTransId="{49FE35C6-F9DA-4352-AB46-6F646E4632DE}" sibTransId="{9FEFDDED-F22B-448D-BA5E-CF08D8B114EE}"/>
    <dgm:cxn modelId="{BAC146E6-CF46-4CD2-B529-3056825E2BBA}" type="presOf" srcId="{0B83857A-115D-4281-87D0-8BC588E69AD0}" destId="{A5984C91-741B-4ADD-81B2-6A35E2772274}" srcOrd="0" destOrd="1" presId="urn:microsoft.com/office/officeart/2005/8/layout/hList6"/>
    <dgm:cxn modelId="{5D27E9FA-E7B0-4FD1-85B7-D233476C3895}" srcId="{D645FAE9-37BD-4ADB-B71B-50A8CED01DDF}" destId="{E2E01380-D97A-4949-B50E-D5797E7740B4}" srcOrd="0" destOrd="0" parTransId="{E4200959-2862-43B2-921D-3EE20F2E9E28}" sibTransId="{318DC6BD-57FE-47FB-92D6-71BC1D002E23}"/>
    <dgm:cxn modelId="{536F1DFC-0639-4C22-94C5-EDE1DA786979}" srcId="{D645FAE9-37BD-4ADB-B71B-50A8CED01DDF}" destId="{21673630-7B61-41D2-80DD-EC98A7335D1A}" srcOrd="2" destOrd="0" parTransId="{A365F92E-72A5-45EC-A748-5DD6E3113347}" sibTransId="{09E91A75-6D0F-4C3D-911B-D5BB53D6855F}"/>
    <dgm:cxn modelId="{BBAC6F97-617A-4113-92B2-F3F2CCA7A950}" type="presParOf" srcId="{251DFB85-CA92-4335-9C11-BA4E0512BE51}" destId="{2DB37A78-B52B-4133-97BE-36570873A9F8}" srcOrd="0" destOrd="0" presId="urn:microsoft.com/office/officeart/2005/8/layout/hList6"/>
    <dgm:cxn modelId="{EA8950DA-FC9B-4A7E-B4D3-63ADCF385EC7}" type="presParOf" srcId="{251DFB85-CA92-4335-9C11-BA4E0512BE51}" destId="{A4413BD8-FB51-4899-824C-77D4CE2613C8}" srcOrd="1" destOrd="0" presId="urn:microsoft.com/office/officeart/2005/8/layout/hList6"/>
    <dgm:cxn modelId="{8EB8B708-9981-4346-AB99-AB62A9A5FFDC}" type="presParOf" srcId="{251DFB85-CA92-4335-9C11-BA4E0512BE51}" destId="{6AEB1AA3-C75E-4E0E-B14B-EDF1080F1275}" srcOrd="2" destOrd="0" presId="urn:microsoft.com/office/officeart/2005/8/layout/hList6"/>
    <dgm:cxn modelId="{9A545A1D-0F10-4A04-B4AB-D52D89B54F4E}" type="presParOf" srcId="{251DFB85-CA92-4335-9C11-BA4E0512BE51}" destId="{A586239A-6305-44F7-B2F2-6FF29372A456}" srcOrd="3" destOrd="0" presId="urn:microsoft.com/office/officeart/2005/8/layout/hList6"/>
    <dgm:cxn modelId="{9F297466-E25D-4B09-8DF7-C2A5D9617A31}" type="presParOf" srcId="{251DFB85-CA92-4335-9C11-BA4E0512BE51}" destId="{A5984C91-741B-4ADD-81B2-6A35E2772274}" srcOrd="4" destOrd="0" presId="urn:microsoft.com/office/officeart/2005/8/layout/hList6"/>
    <dgm:cxn modelId="{7F656FBA-19DB-4043-A576-32A7BDA4BD96}" type="presParOf" srcId="{251DFB85-CA92-4335-9C11-BA4E0512BE51}" destId="{2F485B43-7279-4184-BCD6-42272D9A00DA}" srcOrd="5" destOrd="0" presId="urn:microsoft.com/office/officeart/2005/8/layout/hList6"/>
    <dgm:cxn modelId="{5485F799-D634-4572-81EB-518D31A8DCB5}" type="presParOf" srcId="{251DFB85-CA92-4335-9C11-BA4E0512BE51}" destId="{869D129A-CB44-4840-B359-40A63BAC125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IN" sz="2200" dirty="0"/>
            <a:t> 01 </a:t>
          </a:r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IN" sz="2200" dirty="0"/>
            <a:t> 02 </a:t>
          </a:r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IN" sz="2200" dirty="0"/>
            <a:t> 03 </a:t>
          </a:r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</dgm:pt>
    <dgm:pt modelId="{63F6A9A0-800E-4B0B-B06C-4E365461AB1C}" type="pres">
      <dgm:prSet presAssocID="{5C7F0ADE-07DB-4BAA-B2D2-CE2D9C4D333C}" presName="compNode" presStyleCnt="0"/>
      <dgm:spPr/>
    </dgm:pt>
    <dgm:pt modelId="{AFDCC964-156A-4356-AF4E-DD1945AC78A6}" type="pres">
      <dgm:prSet presAssocID="{5C7F0ADE-07DB-4BAA-B2D2-CE2D9C4D333C}" presName="noGeometry" presStyleCnt="0"/>
      <dgm:spPr/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</dgm:pt>
    <dgm:pt modelId="{2EE94470-00C5-4249-A88F-06D067339240}" type="pres">
      <dgm:prSet presAssocID="{5C7F0ADE-07DB-4BAA-B2D2-CE2D9C4D333C}" presName="childTextHidden" presStyleLbl="bgAccFollowNode1" presStyleIdx="0" presStyleCnt="3"/>
      <dgm:spPr/>
    </dgm:pt>
    <dgm:pt modelId="{F7B9E2F1-1E1E-4942-B725-B96CA83072F9}" type="pres">
      <dgm:prSet presAssocID="{5C7F0ADE-07DB-4BAA-B2D2-CE2D9C4D333C}" presName="parentText" presStyleLbl="node1" presStyleIdx="0" presStyleCnt="3" custLinFactNeighborX="-379">
        <dgm:presLayoutVars>
          <dgm:chMax val="1"/>
          <dgm:bulletEnabled val="1"/>
        </dgm:presLayoutVars>
      </dgm:prSet>
      <dgm:spPr/>
    </dgm:pt>
    <dgm:pt modelId="{B1890B99-8058-4CB8-B3D9-3F1E45F89CB7}" type="pres">
      <dgm:prSet presAssocID="{5C7F0ADE-07DB-4BAA-B2D2-CE2D9C4D333C}" presName="aSpace" presStyleCnt="0"/>
      <dgm:spPr/>
    </dgm:pt>
    <dgm:pt modelId="{EEA10F72-A1F6-4C7D-9E1E-052980E65163}" type="pres">
      <dgm:prSet presAssocID="{1109B508-F6BA-4383-B70F-7F2A8CB3C682}" presName="compNode" presStyleCnt="0"/>
      <dgm:spPr/>
    </dgm:pt>
    <dgm:pt modelId="{DE8BB67A-5BDE-4F4B-AC21-65DE5D8D6931}" type="pres">
      <dgm:prSet presAssocID="{1109B508-F6BA-4383-B70F-7F2A8CB3C682}" presName="noGeometry" presStyleCnt="0"/>
      <dgm:spPr/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</dgm:pt>
    <dgm:pt modelId="{A43818B7-DC64-40D2-A1FA-32E4E27BCF27}" type="pres">
      <dgm:prSet presAssocID="{1109B508-F6BA-4383-B70F-7F2A8CB3C682}" presName="childTextHidden" presStyleLbl="bgAccFollowNode1" presStyleIdx="1" presStyleCnt="3"/>
      <dgm:spPr/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A5EF3C4-1248-4DA3-853D-6594213B8450}" type="pres">
      <dgm:prSet presAssocID="{1109B508-F6BA-4383-B70F-7F2A8CB3C682}" presName="aSpace" presStyleCnt="0"/>
      <dgm:spPr/>
    </dgm:pt>
    <dgm:pt modelId="{F196D528-86F3-42D5-A619-CA0988C877F5}" type="pres">
      <dgm:prSet presAssocID="{3D9726A9-466A-469F-AFCE-E6D18795D745}" presName="compNode" presStyleCnt="0"/>
      <dgm:spPr/>
    </dgm:pt>
    <dgm:pt modelId="{BE69DDB0-F6DB-41DF-9D6F-FBE5EE6B80C5}" type="pres">
      <dgm:prSet presAssocID="{3D9726A9-466A-469F-AFCE-E6D18795D745}" presName="noGeometry" presStyleCnt="0"/>
      <dgm:spPr/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</dgm:pt>
    <dgm:pt modelId="{5F1A81CF-FC65-429A-BAE0-C68DE3BE3FE2}" type="pres">
      <dgm:prSet presAssocID="{3D9726A9-466A-469F-AFCE-E6D18795D745}" presName="childTextHidden" presStyleLbl="bgAccFollowNode1" presStyleIdx="2" presStyleCnt="3"/>
      <dgm:spPr/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D0FB1F37-62E2-45EC-83E0-65D43C337CB8}" type="presOf" srcId="{180C0700-1F00-4E6B-8EA0-96B3BD73DFC9}" destId="{5F1A81CF-FC65-429A-BAE0-C68DE3BE3FE2}" srcOrd="1" destOrd="0" presId="urn:microsoft.com/office/officeart/2005/8/layout/hProcess6"/>
    <dgm:cxn modelId="{7A34AD43-1AA3-4610-87D6-EB31880C6670}" type="presOf" srcId="{180C0700-1F00-4E6B-8EA0-96B3BD73DFC9}" destId="{A4065A83-CBF5-4C3E-9B65-748E4915E2FE}" srcOrd="0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3A41416F-28CB-44A1-89BF-574DFA185C3A}" type="presOf" srcId="{5C253460-263D-46A9-8C24-248CEE86C5DE}" destId="{110AF0EF-C706-47D6-B070-EB746C364957}" srcOrd="0" destOrd="0" presId="urn:microsoft.com/office/officeart/2005/8/layout/hProcess6"/>
    <dgm:cxn modelId="{0EA1CC74-C2EE-441B-9FE0-FC9C7AB21245}" type="presOf" srcId="{3F68D9B0-9FB0-413B-BC0B-C507AD9550BC}" destId="{2EE94470-00C5-4249-A88F-06D067339240}" srcOrd="1" destOrd="0" presId="urn:microsoft.com/office/officeart/2005/8/layout/hProcess6"/>
    <dgm:cxn modelId="{22CA1355-A268-4E87-A55D-7BC9413290EF}" type="presOf" srcId="{BDA7752B-2095-4436-B33C-029C8E87F8A9}" destId="{F914C60D-A800-46AB-852E-E4C23E721D68}" srcOrd="0" destOrd="0" presId="urn:microsoft.com/office/officeart/2005/8/layout/hProcess6"/>
    <dgm:cxn modelId="{B8514080-0E0B-4F53-8E5A-D4A9BA70F040}" type="presOf" srcId="{3D9726A9-466A-469F-AFCE-E6D18795D745}" destId="{2DD153A4-811C-4C70-ACAD-C42831F8184E}" srcOrd="0" destOrd="0" presId="urn:microsoft.com/office/officeart/2005/8/layout/hProcess6"/>
    <dgm:cxn modelId="{4ABA9592-F189-45ED-8966-66600D7F4247}" type="presOf" srcId="{3F68D9B0-9FB0-413B-BC0B-C507AD9550BC}" destId="{732715FD-E9A8-4545-99B2-88E11A828D25}" srcOrd="0" destOrd="0" presId="urn:microsoft.com/office/officeart/2005/8/layout/hProcess6"/>
    <dgm:cxn modelId="{A7CB20BF-029D-4A85-89ED-0F6D261DA777}" type="presOf" srcId="{1109B508-F6BA-4383-B70F-7F2A8CB3C682}" destId="{A415053E-736A-43CC-8221-4A06959786B1}" srcOrd="0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C61C4CC7-B326-4154-A06D-ABB09E03562E}" type="presOf" srcId="{BDA7752B-2095-4436-B33C-029C8E87F8A9}" destId="{A43818B7-DC64-40D2-A1FA-32E4E27BCF27}" srcOrd="1" destOrd="0" presId="urn:microsoft.com/office/officeart/2005/8/layout/hProcess6"/>
    <dgm:cxn modelId="{7DB673D4-8F93-4DB1-8EF5-25258AA1E6EC}" type="presOf" srcId="{5C7F0ADE-07DB-4BAA-B2D2-CE2D9C4D333C}" destId="{F7B9E2F1-1E1E-4942-B725-B96CA83072F9}" srcOrd="0" destOrd="0" presId="urn:microsoft.com/office/officeart/2005/8/layout/hProcess6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B2860A52-0F3F-40FA-83CF-920F0A6D9B39}" type="presParOf" srcId="{110AF0EF-C706-47D6-B070-EB746C364957}" destId="{63F6A9A0-800E-4B0B-B06C-4E365461AB1C}" srcOrd="0" destOrd="0" presId="urn:microsoft.com/office/officeart/2005/8/layout/hProcess6"/>
    <dgm:cxn modelId="{745CE25C-3646-4A27-896F-1828AF97327B}" type="presParOf" srcId="{63F6A9A0-800E-4B0B-B06C-4E365461AB1C}" destId="{AFDCC964-156A-4356-AF4E-DD1945AC78A6}" srcOrd="0" destOrd="0" presId="urn:microsoft.com/office/officeart/2005/8/layout/hProcess6"/>
    <dgm:cxn modelId="{9C8D6AC2-1238-429A-A3D1-4E5B3E2F39E5}" type="presParOf" srcId="{63F6A9A0-800E-4B0B-B06C-4E365461AB1C}" destId="{732715FD-E9A8-4545-99B2-88E11A828D25}" srcOrd="1" destOrd="0" presId="urn:microsoft.com/office/officeart/2005/8/layout/hProcess6"/>
    <dgm:cxn modelId="{3FFA3183-A1F9-47E5-B8A9-C16F5EA2729A}" type="presParOf" srcId="{63F6A9A0-800E-4B0B-B06C-4E365461AB1C}" destId="{2EE94470-00C5-4249-A88F-06D067339240}" srcOrd="2" destOrd="0" presId="urn:microsoft.com/office/officeart/2005/8/layout/hProcess6"/>
    <dgm:cxn modelId="{9D4A9E54-6F24-4AAE-8132-DCAEFE6BDAB4}" type="presParOf" srcId="{63F6A9A0-800E-4B0B-B06C-4E365461AB1C}" destId="{F7B9E2F1-1E1E-4942-B725-B96CA83072F9}" srcOrd="3" destOrd="0" presId="urn:microsoft.com/office/officeart/2005/8/layout/hProcess6"/>
    <dgm:cxn modelId="{5FCDB171-5B93-420C-AF0F-5E787CD1EC4B}" type="presParOf" srcId="{110AF0EF-C706-47D6-B070-EB746C364957}" destId="{B1890B99-8058-4CB8-B3D9-3F1E45F89CB7}" srcOrd="1" destOrd="0" presId="urn:microsoft.com/office/officeart/2005/8/layout/hProcess6"/>
    <dgm:cxn modelId="{465CF014-8872-4306-B2E6-E906093650B0}" type="presParOf" srcId="{110AF0EF-C706-47D6-B070-EB746C364957}" destId="{EEA10F72-A1F6-4C7D-9E1E-052980E65163}" srcOrd="2" destOrd="0" presId="urn:microsoft.com/office/officeart/2005/8/layout/hProcess6"/>
    <dgm:cxn modelId="{A6421FA0-0C99-4A32-901D-3C5359FA87C5}" type="presParOf" srcId="{EEA10F72-A1F6-4C7D-9E1E-052980E65163}" destId="{DE8BB67A-5BDE-4F4B-AC21-65DE5D8D6931}" srcOrd="0" destOrd="0" presId="urn:microsoft.com/office/officeart/2005/8/layout/hProcess6"/>
    <dgm:cxn modelId="{AE575E3B-48FC-4E50-90DA-231EDAEDC735}" type="presParOf" srcId="{EEA10F72-A1F6-4C7D-9E1E-052980E65163}" destId="{F914C60D-A800-46AB-852E-E4C23E721D68}" srcOrd="1" destOrd="0" presId="urn:microsoft.com/office/officeart/2005/8/layout/hProcess6"/>
    <dgm:cxn modelId="{FFE6B556-F06E-4E0B-A0D1-BB4E2D65503B}" type="presParOf" srcId="{EEA10F72-A1F6-4C7D-9E1E-052980E65163}" destId="{A43818B7-DC64-40D2-A1FA-32E4E27BCF27}" srcOrd="2" destOrd="0" presId="urn:microsoft.com/office/officeart/2005/8/layout/hProcess6"/>
    <dgm:cxn modelId="{D6547944-33EA-4F42-912D-04759C58824A}" type="presParOf" srcId="{EEA10F72-A1F6-4C7D-9E1E-052980E65163}" destId="{A415053E-736A-43CC-8221-4A06959786B1}" srcOrd="3" destOrd="0" presId="urn:microsoft.com/office/officeart/2005/8/layout/hProcess6"/>
    <dgm:cxn modelId="{66146FA0-47C4-43FE-82E5-A16C21988A3B}" type="presParOf" srcId="{110AF0EF-C706-47D6-B070-EB746C364957}" destId="{BA5EF3C4-1248-4DA3-853D-6594213B8450}" srcOrd="3" destOrd="0" presId="urn:microsoft.com/office/officeart/2005/8/layout/hProcess6"/>
    <dgm:cxn modelId="{2847EA02-03B1-4464-9ED6-7C17BC67B9A4}" type="presParOf" srcId="{110AF0EF-C706-47D6-B070-EB746C364957}" destId="{F196D528-86F3-42D5-A619-CA0988C877F5}" srcOrd="4" destOrd="0" presId="urn:microsoft.com/office/officeart/2005/8/layout/hProcess6"/>
    <dgm:cxn modelId="{68178A82-5475-4FF9-B99E-CB382FC1610D}" type="presParOf" srcId="{F196D528-86F3-42D5-A619-CA0988C877F5}" destId="{BE69DDB0-F6DB-41DF-9D6F-FBE5EE6B80C5}" srcOrd="0" destOrd="0" presId="urn:microsoft.com/office/officeart/2005/8/layout/hProcess6"/>
    <dgm:cxn modelId="{E42F6378-C755-453B-B740-95AE246CFE25}" type="presParOf" srcId="{F196D528-86F3-42D5-A619-CA0988C877F5}" destId="{A4065A83-CBF5-4C3E-9B65-748E4915E2FE}" srcOrd="1" destOrd="0" presId="urn:microsoft.com/office/officeart/2005/8/layout/hProcess6"/>
    <dgm:cxn modelId="{15F8C4D3-E63C-4184-90E3-E65AEE9CF409}" type="presParOf" srcId="{F196D528-86F3-42D5-A619-CA0988C877F5}" destId="{5F1A81CF-FC65-429A-BAE0-C68DE3BE3FE2}" srcOrd="2" destOrd="0" presId="urn:microsoft.com/office/officeart/2005/8/layout/hProcess6"/>
    <dgm:cxn modelId="{DE36CC45-5221-421E-938E-AB96B0AEFEDF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endParaRPr lang="en-IN" sz="1800" b="1" dirty="0">
            <a:latin typeface="Calibre Medium" panose="020B0603030202060203"/>
          </a:endParaRP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/>
      <dgm:t>
        <a:bodyPr/>
        <a:lstStyle/>
        <a:p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hi-IN" sz="16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6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6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solidFill>
              <a:schemeClr val="bg1">
                <a:lumMod val="85000"/>
              </a:schemeClr>
            </a:solidFill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endParaRPr lang="en-IN" sz="1800" b="1" dirty="0">
            <a:latin typeface="Calibre Medium" panose="020B0603030202060203"/>
          </a:endParaRP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/>
      <dgm:t>
        <a:bodyPr/>
        <a:lstStyle/>
        <a:p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hi-IN" sz="16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6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6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solidFill>
              <a:schemeClr val="bg1">
                <a:lumMod val="85000"/>
              </a:schemeClr>
            </a:solidFill>
          </a:endParaRPr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endParaRPr lang="en-IN" sz="1800" b="1" dirty="0">
            <a:latin typeface="Calibre Medium" panose="020B0603030202060203"/>
          </a:endParaRP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/>
      <dgm:t>
        <a:bodyPr/>
        <a:lstStyle/>
        <a:p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hi-IN" sz="16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6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6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solidFill>
              <a:schemeClr val="bg1">
                <a:lumMod val="85000"/>
              </a:schemeClr>
            </a:solidFill>
          </a:endParaRPr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 custLinFactNeighborX="7083" custLinFactNeighborY="-1941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LinFactNeighborX="-8193" custLinFactNeighborY="2027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 custLinFactNeighborX="10897" custLinFactNeighborY="4054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06D69CC-97F9-4F93-A2F7-D49490F5F72D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71ABD2C4-DA9C-45EF-9406-A0EA24AF5E57}">
      <dgm:prSet phldrT="[Text]" custT="1"/>
      <dgm:spPr/>
      <dgm:t>
        <a:bodyPr/>
        <a:lstStyle/>
        <a:p>
          <a:r>
            <a:rPr lang="hi-IN" sz="2400" dirty="0"/>
            <a:t>उप</a:t>
          </a:r>
          <a:r>
            <a:rPr lang="en-IN" sz="2400" dirty="0"/>
            <a:t> </a:t>
          </a:r>
          <a:r>
            <a:rPr lang="hi-IN" sz="2400" dirty="0"/>
            <a:t>शीर्षक</a:t>
          </a:r>
          <a:r>
            <a:rPr lang="en-IN" sz="2400" dirty="0"/>
            <a:t> 1 </a:t>
          </a:r>
        </a:p>
      </dgm:t>
    </dgm:pt>
    <dgm:pt modelId="{8C8E6EEF-CEA4-4596-A3A7-82E360E75C00}" type="parTrans" cxnId="{A15F5DE9-05B2-4E9E-9B08-DCFEA8E81B9C}">
      <dgm:prSet/>
      <dgm:spPr/>
      <dgm:t>
        <a:bodyPr/>
        <a:lstStyle/>
        <a:p>
          <a:endParaRPr lang="en-IN"/>
        </a:p>
      </dgm:t>
    </dgm:pt>
    <dgm:pt modelId="{1465E782-0124-4947-A416-0EF76FDA9D66}" type="sibTrans" cxnId="{A15F5DE9-05B2-4E9E-9B08-DCFEA8E81B9C}">
      <dgm:prSet/>
      <dgm:spPr/>
      <dgm:t>
        <a:bodyPr/>
        <a:lstStyle/>
        <a:p>
          <a:endParaRPr lang="en-IN"/>
        </a:p>
      </dgm:t>
    </dgm:pt>
    <dgm:pt modelId="{B9AF63F9-54AA-4530-A81E-ACD4D81735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6ADF6F1F-52D0-458E-889A-A083B5886169}" type="parTrans" cxnId="{7B8162E9-3E19-4232-9A4B-03F2A3373CEF}">
      <dgm:prSet/>
      <dgm:spPr/>
      <dgm:t>
        <a:bodyPr/>
        <a:lstStyle/>
        <a:p>
          <a:endParaRPr lang="en-IN"/>
        </a:p>
      </dgm:t>
    </dgm:pt>
    <dgm:pt modelId="{8AC1AD0A-7DB3-4910-BD88-646B16256945}" type="sibTrans" cxnId="{7B8162E9-3E19-4232-9A4B-03F2A3373CEF}">
      <dgm:prSet/>
      <dgm:spPr/>
      <dgm:t>
        <a:bodyPr/>
        <a:lstStyle/>
        <a:p>
          <a:endParaRPr lang="en-IN"/>
        </a:p>
      </dgm:t>
    </dgm:pt>
    <dgm:pt modelId="{97CDBC65-212E-4C94-B525-88938FDB2B75}">
      <dgm:prSet phldrT="[Text]" custT="1"/>
      <dgm:spPr/>
      <dgm:t>
        <a:bodyPr/>
        <a:lstStyle/>
        <a:p>
          <a:r>
            <a:rPr lang="hi-IN" sz="2400" dirty="0"/>
            <a:t>उप</a:t>
          </a:r>
          <a:r>
            <a:rPr lang="en-IN" sz="2400" dirty="0"/>
            <a:t> </a:t>
          </a:r>
          <a:r>
            <a:rPr lang="hi-IN" sz="2400" dirty="0"/>
            <a:t>शीर्षक</a:t>
          </a:r>
          <a:r>
            <a:rPr lang="en-IN" sz="2400" dirty="0"/>
            <a:t> 2 </a:t>
          </a:r>
        </a:p>
      </dgm:t>
    </dgm:pt>
    <dgm:pt modelId="{52247FF8-003E-4662-B7F8-6FC650D6D348}" type="parTrans" cxnId="{899C224D-F750-4EC4-986A-8B01E5BDCCE2}">
      <dgm:prSet/>
      <dgm:spPr/>
      <dgm:t>
        <a:bodyPr/>
        <a:lstStyle/>
        <a:p>
          <a:endParaRPr lang="en-IN"/>
        </a:p>
      </dgm:t>
    </dgm:pt>
    <dgm:pt modelId="{9C2A80F3-566A-405F-B4D0-49F27BB44206}" type="sibTrans" cxnId="{899C224D-F750-4EC4-986A-8B01E5BDCCE2}">
      <dgm:prSet/>
      <dgm:spPr/>
      <dgm:t>
        <a:bodyPr/>
        <a:lstStyle/>
        <a:p>
          <a:endParaRPr lang="en-IN"/>
        </a:p>
      </dgm:t>
    </dgm:pt>
    <dgm:pt modelId="{67BBCD99-8BD2-4359-8C00-A7B2B4092B4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90A61045-A9DE-4572-AF53-912C28476F87}" type="parTrans" cxnId="{4AA8B02F-3FC3-42DE-8F23-9E8495746B66}">
      <dgm:prSet/>
      <dgm:spPr/>
      <dgm:t>
        <a:bodyPr/>
        <a:lstStyle/>
        <a:p>
          <a:endParaRPr lang="en-IN"/>
        </a:p>
      </dgm:t>
    </dgm:pt>
    <dgm:pt modelId="{2726A78A-BFA2-4CAB-8A0E-FE7D872F8FD4}" type="sibTrans" cxnId="{4AA8B02F-3FC3-42DE-8F23-9E8495746B66}">
      <dgm:prSet/>
      <dgm:spPr/>
      <dgm:t>
        <a:bodyPr/>
        <a:lstStyle/>
        <a:p>
          <a:endParaRPr lang="en-IN"/>
        </a:p>
      </dgm:t>
    </dgm:pt>
    <dgm:pt modelId="{8399D9C9-063B-441D-9FA8-228AABA3AF80}">
      <dgm:prSet phldrT="[Text]" custT="1"/>
      <dgm:spPr/>
      <dgm:t>
        <a:bodyPr/>
        <a:lstStyle/>
        <a:p>
          <a:r>
            <a:rPr lang="hi-IN" sz="2400" dirty="0"/>
            <a:t>उप</a:t>
          </a:r>
          <a:r>
            <a:rPr lang="en-IN" sz="2400" dirty="0"/>
            <a:t> </a:t>
          </a:r>
          <a:r>
            <a:rPr lang="hi-IN" sz="2400" dirty="0"/>
            <a:t>शीर्षक</a:t>
          </a:r>
          <a:r>
            <a:rPr lang="en-IN" sz="2400" dirty="0"/>
            <a:t> 3 </a:t>
          </a:r>
        </a:p>
      </dgm:t>
    </dgm:pt>
    <dgm:pt modelId="{F0DD20FD-D327-4A74-9148-56CF3DAB9557}" type="parTrans" cxnId="{27C287A7-C0D2-490E-8145-71C322750CB0}">
      <dgm:prSet/>
      <dgm:spPr/>
      <dgm:t>
        <a:bodyPr/>
        <a:lstStyle/>
        <a:p>
          <a:endParaRPr lang="en-IN"/>
        </a:p>
      </dgm:t>
    </dgm:pt>
    <dgm:pt modelId="{2C5645D6-2F27-4BDB-AA87-14350D3F3E61}" type="sibTrans" cxnId="{27C287A7-C0D2-490E-8145-71C322750CB0}">
      <dgm:prSet/>
      <dgm:spPr/>
      <dgm:t>
        <a:bodyPr/>
        <a:lstStyle/>
        <a:p>
          <a:endParaRPr lang="en-IN"/>
        </a:p>
      </dgm:t>
    </dgm:pt>
    <dgm:pt modelId="{AA9C7C3A-A4EE-4CD1-A360-F951F3D2582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1E157056-DB7F-45B9-8E83-CAEED6979CE4}" type="parTrans" cxnId="{4860D6F7-F2C6-43E5-A3B6-2FFCAA66974D}">
      <dgm:prSet/>
      <dgm:spPr/>
      <dgm:t>
        <a:bodyPr/>
        <a:lstStyle/>
        <a:p>
          <a:endParaRPr lang="en-IN"/>
        </a:p>
      </dgm:t>
    </dgm:pt>
    <dgm:pt modelId="{29C61708-B33F-45A4-A111-CDC63DC62D21}" type="sibTrans" cxnId="{4860D6F7-F2C6-43E5-A3B6-2FFCAA66974D}">
      <dgm:prSet/>
      <dgm:spPr/>
      <dgm:t>
        <a:bodyPr/>
        <a:lstStyle/>
        <a:p>
          <a:endParaRPr lang="en-IN"/>
        </a:p>
      </dgm:t>
    </dgm:pt>
    <dgm:pt modelId="{7F9F9797-4402-44A7-8298-E7C30C2C5B8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8FAE0D68-850D-4137-99AD-479128E94B75}" type="parTrans" cxnId="{E4E4E3D9-A1F7-4796-B4CF-ED9561E4C67B}">
      <dgm:prSet/>
      <dgm:spPr/>
      <dgm:t>
        <a:bodyPr/>
        <a:lstStyle/>
        <a:p>
          <a:endParaRPr lang="en-IN"/>
        </a:p>
      </dgm:t>
    </dgm:pt>
    <dgm:pt modelId="{2189037D-85AB-4017-A2AD-61D2D7F73A7C}" type="sibTrans" cxnId="{E4E4E3D9-A1F7-4796-B4CF-ED9561E4C67B}">
      <dgm:prSet/>
      <dgm:spPr/>
      <dgm:t>
        <a:bodyPr/>
        <a:lstStyle/>
        <a:p>
          <a:endParaRPr lang="en-IN"/>
        </a:p>
      </dgm:t>
    </dgm:pt>
    <dgm:pt modelId="{44B8AB04-4CB9-498A-AB1D-989E4B5BD6B4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FB4E4280-367E-4D96-93AF-66A3B3B47F32}" type="parTrans" cxnId="{BE421BD9-19CA-455E-BE9E-650CF3F55E58}">
      <dgm:prSet/>
      <dgm:spPr/>
      <dgm:t>
        <a:bodyPr/>
        <a:lstStyle/>
        <a:p>
          <a:endParaRPr lang="en-IN"/>
        </a:p>
      </dgm:t>
    </dgm:pt>
    <dgm:pt modelId="{CDB0D044-908B-4B65-B00A-6177CE32AB46}" type="sibTrans" cxnId="{BE421BD9-19CA-455E-BE9E-650CF3F55E58}">
      <dgm:prSet/>
      <dgm:spPr/>
      <dgm:t>
        <a:bodyPr/>
        <a:lstStyle/>
        <a:p>
          <a:endParaRPr lang="en-IN"/>
        </a:p>
      </dgm:t>
    </dgm:pt>
    <dgm:pt modelId="{6572DF3C-F2E4-461C-8F53-62C84E1EDC25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F8B7B420-7270-424E-9175-34A8250F6269}" type="parTrans" cxnId="{D61C88A1-4D81-434B-B43D-7028FCAA8F78}">
      <dgm:prSet/>
      <dgm:spPr/>
      <dgm:t>
        <a:bodyPr/>
        <a:lstStyle/>
        <a:p>
          <a:endParaRPr lang="en-IN"/>
        </a:p>
      </dgm:t>
    </dgm:pt>
    <dgm:pt modelId="{5144D175-E4B2-4BA6-B27B-DFF4393E5F26}" type="sibTrans" cxnId="{D61C88A1-4D81-434B-B43D-7028FCAA8F78}">
      <dgm:prSet/>
      <dgm:spPr/>
      <dgm:t>
        <a:bodyPr/>
        <a:lstStyle/>
        <a:p>
          <a:endParaRPr lang="en-IN"/>
        </a:p>
      </dgm:t>
    </dgm:pt>
    <dgm:pt modelId="{89DC372C-1F0E-41B5-A549-ADCEFEFBFC68}" type="pres">
      <dgm:prSet presAssocID="{906D69CC-97F9-4F93-A2F7-D49490F5F72D}" presName="Name0" presStyleCnt="0">
        <dgm:presLayoutVars>
          <dgm:dir/>
          <dgm:animLvl val="lvl"/>
          <dgm:resizeHandles val="exact"/>
        </dgm:presLayoutVars>
      </dgm:prSet>
      <dgm:spPr/>
    </dgm:pt>
    <dgm:pt modelId="{A2149D46-39F9-4D71-8595-ED490A0E41DB}" type="pres">
      <dgm:prSet presAssocID="{906D69CC-97F9-4F93-A2F7-D49490F5F72D}" presName="tSp" presStyleCnt="0"/>
      <dgm:spPr/>
    </dgm:pt>
    <dgm:pt modelId="{EC9E6A7F-EADB-4B56-AF71-6C6EA86904EE}" type="pres">
      <dgm:prSet presAssocID="{906D69CC-97F9-4F93-A2F7-D49490F5F72D}" presName="bSp" presStyleCnt="0"/>
      <dgm:spPr/>
    </dgm:pt>
    <dgm:pt modelId="{B6819375-2D9D-4DBD-8FF5-49C40734AA86}" type="pres">
      <dgm:prSet presAssocID="{906D69CC-97F9-4F93-A2F7-D49490F5F72D}" presName="process" presStyleCnt="0"/>
      <dgm:spPr/>
    </dgm:pt>
    <dgm:pt modelId="{BABED064-D4F5-4F2E-B960-CCD7CF01AC78}" type="pres">
      <dgm:prSet presAssocID="{71ABD2C4-DA9C-45EF-9406-A0EA24AF5E57}" presName="composite1" presStyleCnt="0"/>
      <dgm:spPr/>
    </dgm:pt>
    <dgm:pt modelId="{E9CABAAB-CA07-44B4-9ED2-43339A07C4E0}" type="pres">
      <dgm:prSet presAssocID="{71ABD2C4-DA9C-45EF-9406-A0EA24AF5E57}" presName="dummyNode1" presStyleLbl="node1" presStyleIdx="0" presStyleCnt="3"/>
      <dgm:spPr/>
    </dgm:pt>
    <dgm:pt modelId="{96BB61D5-BD14-4682-97A2-1BFC3546DDF7}" type="pres">
      <dgm:prSet presAssocID="{71ABD2C4-DA9C-45EF-9406-A0EA24AF5E57}" presName="childNode1" presStyleLbl="bgAcc1" presStyleIdx="0" presStyleCnt="3" custLinFactNeighborX="-94" custLinFactNeighborY="-1052">
        <dgm:presLayoutVars>
          <dgm:bulletEnabled val="1"/>
        </dgm:presLayoutVars>
      </dgm:prSet>
      <dgm:spPr/>
    </dgm:pt>
    <dgm:pt modelId="{7813EB13-0A2A-4D32-A869-63873122BA41}" type="pres">
      <dgm:prSet presAssocID="{71ABD2C4-DA9C-45EF-9406-A0EA24AF5E57}" presName="childNode1tx" presStyleLbl="bgAcc1" presStyleIdx="0" presStyleCnt="3">
        <dgm:presLayoutVars>
          <dgm:bulletEnabled val="1"/>
        </dgm:presLayoutVars>
      </dgm:prSet>
      <dgm:spPr/>
    </dgm:pt>
    <dgm:pt modelId="{168416D0-50B8-45DF-AEB9-DAD3C1E7F590}" type="pres">
      <dgm:prSet presAssocID="{71ABD2C4-DA9C-45EF-9406-A0EA24AF5E57}" presName="parentNode1" presStyleLbl="node1" presStyleIdx="0" presStyleCnt="3" custLinFactNeighborY="-2455">
        <dgm:presLayoutVars>
          <dgm:chMax val="1"/>
          <dgm:bulletEnabled val="1"/>
        </dgm:presLayoutVars>
      </dgm:prSet>
      <dgm:spPr/>
    </dgm:pt>
    <dgm:pt modelId="{EFC99F12-0431-4AC5-9804-12BD318D4076}" type="pres">
      <dgm:prSet presAssocID="{71ABD2C4-DA9C-45EF-9406-A0EA24AF5E57}" presName="connSite1" presStyleCnt="0"/>
      <dgm:spPr/>
    </dgm:pt>
    <dgm:pt modelId="{3E5C8BBD-FE5B-4A37-9871-C13D1272EF57}" type="pres">
      <dgm:prSet presAssocID="{1465E782-0124-4947-A416-0EF76FDA9D66}" presName="Name9" presStyleLbl="sibTrans2D1" presStyleIdx="0" presStyleCnt="2"/>
      <dgm:spPr/>
    </dgm:pt>
    <dgm:pt modelId="{6EFC80D9-83E8-4BA4-96FE-9EE4A9D11463}" type="pres">
      <dgm:prSet presAssocID="{97CDBC65-212E-4C94-B525-88938FDB2B75}" presName="composite2" presStyleCnt="0"/>
      <dgm:spPr/>
    </dgm:pt>
    <dgm:pt modelId="{DF1369E5-2218-47C1-BB66-E49156525F71}" type="pres">
      <dgm:prSet presAssocID="{97CDBC65-212E-4C94-B525-88938FDB2B75}" presName="dummyNode2" presStyleLbl="node1" presStyleIdx="0" presStyleCnt="3"/>
      <dgm:spPr/>
    </dgm:pt>
    <dgm:pt modelId="{AA3E1A66-C1E7-4956-8157-40D370652A57}" type="pres">
      <dgm:prSet presAssocID="{97CDBC65-212E-4C94-B525-88938FDB2B75}" presName="childNode2" presStyleLbl="bgAcc1" presStyleIdx="1" presStyleCnt="3" custLinFactNeighborY="-1052">
        <dgm:presLayoutVars>
          <dgm:bulletEnabled val="1"/>
        </dgm:presLayoutVars>
      </dgm:prSet>
      <dgm:spPr/>
    </dgm:pt>
    <dgm:pt modelId="{341677DB-360C-4692-9063-7BE08CF2A316}" type="pres">
      <dgm:prSet presAssocID="{97CDBC65-212E-4C94-B525-88938FDB2B75}" presName="childNode2tx" presStyleLbl="bgAcc1" presStyleIdx="1" presStyleCnt="3">
        <dgm:presLayoutVars>
          <dgm:bulletEnabled val="1"/>
        </dgm:presLayoutVars>
      </dgm:prSet>
      <dgm:spPr/>
    </dgm:pt>
    <dgm:pt modelId="{45A95FA6-3555-4909-BF5A-AC6D5B050EDF}" type="pres">
      <dgm:prSet presAssocID="{97CDBC65-212E-4C94-B525-88938FDB2B75}" presName="parentNode2" presStyleLbl="node1" presStyleIdx="1" presStyleCnt="3" custLinFactNeighborY="-2455">
        <dgm:presLayoutVars>
          <dgm:chMax val="0"/>
          <dgm:bulletEnabled val="1"/>
        </dgm:presLayoutVars>
      </dgm:prSet>
      <dgm:spPr/>
    </dgm:pt>
    <dgm:pt modelId="{6B80C91F-955B-49A4-BD27-0B0FAD7E5C07}" type="pres">
      <dgm:prSet presAssocID="{97CDBC65-212E-4C94-B525-88938FDB2B75}" presName="connSite2" presStyleCnt="0"/>
      <dgm:spPr/>
    </dgm:pt>
    <dgm:pt modelId="{395CEAC2-EBD5-459B-AC0A-A812AC5A19B3}" type="pres">
      <dgm:prSet presAssocID="{9C2A80F3-566A-405F-B4D0-49F27BB44206}" presName="Name18" presStyleLbl="sibTrans2D1" presStyleIdx="1" presStyleCnt="2"/>
      <dgm:spPr/>
    </dgm:pt>
    <dgm:pt modelId="{FF2B24FA-CC7E-44CD-92D4-CDFB390BDC3E}" type="pres">
      <dgm:prSet presAssocID="{8399D9C9-063B-441D-9FA8-228AABA3AF80}" presName="composite1" presStyleCnt="0"/>
      <dgm:spPr/>
    </dgm:pt>
    <dgm:pt modelId="{4548C88C-80F3-4A01-9164-755D69C7DC40}" type="pres">
      <dgm:prSet presAssocID="{8399D9C9-063B-441D-9FA8-228AABA3AF80}" presName="dummyNode1" presStyleLbl="node1" presStyleIdx="1" presStyleCnt="3"/>
      <dgm:spPr/>
    </dgm:pt>
    <dgm:pt modelId="{367A2017-A989-4605-A7F4-F8FB12932AA7}" type="pres">
      <dgm:prSet presAssocID="{8399D9C9-063B-441D-9FA8-228AABA3AF80}" presName="childNode1" presStyleLbl="bgAcc1" presStyleIdx="2" presStyleCnt="3" custLinFactNeighborY="-1052">
        <dgm:presLayoutVars>
          <dgm:bulletEnabled val="1"/>
        </dgm:presLayoutVars>
      </dgm:prSet>
      <dgm:spPr/>
    </dgm:pt>
    <dgm:pt modelId="{12267E0E-039A-44F8-87FB-C8B2D7DC654C}" type="pres">
      <dgm:prSet presAssocID="{8399D9C9-063B-441D-9FA8-228AABA3AF80}" presName="childNode1tx" presStyleLbl="bgAcc1" presStyleIdx="2" presStyleCnt="3">
        <dgm:presLayoutVars>
          <dgm:bulletEnabled val="1"/>
        </dgm:presLayoutVars>
      </dgm:prSet>
      <dgm:spPr/>
    </dgm:pt>
    <dgm:pt modelId="{976B4C66-12CD-486A-B0AC-51262066EF68}" type="pres">
      <dgm:prSet presAssocID="{8399D9C9-063B-441D-9FA8-228AABA3AF80}" presName="parentNode1" presStyleLbl="node1" presStyleIdx="2" presStyleCnt="3" custLinFactNeighborY="-2455">
        <dgm:presLayoutVars>
          <dgm:chMax val="1"/>
          <dgm:bulletEnabled val="1"/>
        </dgm:presLayoutVars>
      </dgm:prSet>
      <dgm:spPr/>
    </dgm:pt>
    <dgm:pt modelId="{1F1212AC-ECAF-4879-818E-871EEA7A5FAF}" type="pres">
      <dgm:prSet presAssocID="{8399D9C9-063B-441D-9FA8-228AABA3AF80}" presName="connSite1" presStyleCnt="0"/>
      <dgm:spPr/>
    </dgm:pt>
  </dgm:ptLst>
  <dgm:cxnLst>
    <dgm:cxn modelId="{7802FC05-0FC9-4F9D-A995-EC63AAE664B4}" type="presOf" srcId="{7F9F9797-4402-44A7-8298-E7C30C2C5B83}" destId="{96BB61D5-BD14-4682-97A2-1BFC3546DDF7}" srcOrd="0" destOrd="1" presId="urn:microsoft.com/office/officeart/2005/8/layout/hProcess4"/>
    <dgm:cxn modelId="{600F9807-BC7F-483A-ADEB-36663DAA4632}" type="presOf" srcId="{71ABD2C4-DA9C-45EF-9406-A0EA24AF5E57}" destId="{168416D0-50B8-45DF-AEB9-DAD3C1E7F590}" srcOrd="0" destOrd="0" presId="urn:microsoft.com/office/officeart/2005/8/layout/hProcess4"/>
    <dgm:cxn modelId="{71765208-9F28-42E4-B85A-A534B864F15F}" type="presOf" srcId="{7F9F9797-4402-44A7-8298-E7C30C2C5B83}" destId="{7813EB13-0A2A-4D32-A869-63873122BA41}" srcOrd="1" destOrd="1" presId="urn:microsoft.com/office/officeart/2005/8/layout/hProcess4"/>
    <dgm:cxn modelId="{2B40EB17-C822-474B-98AC-494A3FA3F3B6}" type="presOf" srcId="{9C2A80F3-566A-405F-B4D0-49F27BB44206}" destId="{395CEAC2-EBD5-459B-AC0A-A812AC5A19B3}" srcOrd="0" destOrd="0" presId="urn:microsoft.com/office/officeart/2005/8/layout/hProcess4"/>
    <dgm:cxn modelId="{07A85A19-F599-4130-ADF7-FE2208377C3C}" type="presOf" srcId="{AA9C7C3A-A4EE-4CD1-A360-F951F3D25823}" destId="{12267E0E-039A-44F8-87FB-C8B2D7DC654C}" srcOrd="1" destOrd="0" presId="urn:microsoft.com/office/officeart/2005/8/layout/hProcess4"/>
    <dgm:cxn modelId="{4F88811B-D211-429A-AE9E-FFA407F7C2A2}" type="presOf" srcId="{AA9C7C3A-A4EE-4CD1-A360-F951F3D25823}" destId="{367A2017-A989-4605-A7F4-F8FB12932AA7}" srcOrd="0" destOrd="0" presId="urn:microsoft.com/office/officeart/2005/8/layout/hProcess4"/>
    <dgm:cxn modelId="{77180E1F-57CD-482F-9B8E-B8224529C35B}" type="presOf" srcId="{8399D9C9-063B-441D-9FA8-228AABA3AF80}" destId="{976B4C66-12CD-486A-B0AC-51262066EF68}" srcOrd="0" destOrd="0" presId="urn:microsoft.com/office/officeart/2005/8/layout/hProcess4"/>
    <dgm:cxn modelId="{4AA8B02F-3FC3-42DE-8F23-9E8495746B66}" srcId="{97CDBC65-212E-4C94-B525-88938FDB2B75}" destId="{67BBCD99-8BD2-4359-8C00-A7B2B4092B49}" srcOrd="0" destOrd="0" parTransId="{90A61045-A9DE-4572-AF53-912C28476F87}" sibTransId="{2726A78A-BFA2-4CAB-8A0E-FE7D872F8FD4}"/>
    <dgm:cxn modelId="{8153FF38-3A0D-4CD8-ADB9-87EDBBB866D8}" type="presOf" srcId="{906D69CC-97F9-4F93-A2F7-D49490F5F72D}" destId="{89DC372C-1F0E-41B5-A549-ADCEFEFBFC68}" srcOrd="0" destOrd="0" presId="urn:microsoft.com/office/officeart/2005/8/layout/hProcess4"/>
    <dgm:cxn modelId="{C4778464-73BE-43C8-89C3-F20829A8835F}" type="presOf" srcId="{B9AF63F9-54AA-4530-A81E-ACD4D81735A3}" destId="{7813EB13-0A2A-4D32-A869-63873122BA41}" srcOrd="1" destOrd="0" presId="urn:microsoft.com/office/officeart/2005/8/layout/hProcess4"/>
    <dgm:cxn modelId="{899C224D-F750-4EC4-986A-8B01E5BDCCE2}" srcId="{906D69CC-97F9-4F93-A2F7-D49490F5F72D}" destId="{97CDBC65-212E-4C94-B525-88938FDB2B75}" srcOrd="1" destOrd="0" parTransId="{52247FF8-003E-4662-B7F8-6FC650D6D348}" sibTransId="{9C2A80F3-566A-405F-B4D0-49F27BB44206}"/>
    <dgm:cxn modelId="{2DE10053-4547-40DD-870D-93096D4DF0F4}" type="presOf" srcId="{44B8AB04-4CB9-498A-AB1D-989E4B5BD6B4}" destId="{AA3E1A66-C1E7-4956-8157-40D370652A57}" srcOrd="0" destOrd="1" presId="urn:microsoft.com/office/officeart/2005/8/layout/hProcess4"/>
    <dgm:cxn modelId="{968AA976-6E1E-4F70-B5DB-D1780072E1A2}" type="presOf" srcId="{6572DF3C-F2E4-461C-8F53-62C84E1EDC25}" destId="{12267E0E-039A-44F8-87FB-C8B2D7DC654C}" srcOrd="1" destOrd="1" presId="urn:microsoft.com/office/officeart/2005/8/layout/hProcess4"/>
    <dgm:cxn modelId="{12B1397E-B5BD-4320-AF4B-1ECA8B78C3F4}" type="presOf" srcId="{6572DF3C-F2E4-461C-8F53-62C84E1EDC25}" destId="{367A2017-A989-4605-A7F4-F8FB12932AA7}" srcOrd="0" destOrd="1" presId="urn:microsoft.com/office/officeart/2005/8/layout/hProcess4"/>
    <dgm:cxn modelId="{D61C88A1-4D81-434B-B43D-7028FCAA8F78}" srcId="{8399D9C9-063B-441D-9FA8-228AABA3AF80}" destId="{6572DF3C-F2E4-461C-8F53-62C84E1EDC25}" srcOrd="1" destOrd="0" parTransId="{F8B7B420-7270-424E-9175-34A8250F6269}" sibTransId="{5144D175-E4B2-4BA6-B27B-DFF4393E5F26}"/>
    <dgm:cxn modelId="{27C287A7-C0D2-490E-8145-71C322750CB0}" srcId="{906D69CC-97F9-4F93-A2F7-D49490F5F72D}" destId="{8399D9C9-063B-441D-9FA8-228AABA3AF80}" srcOrd="2" destOrd="0" parTransId="{F0DD20FD-D327-4A74-9148-56CF3DAB9557}" sibTransId="{2C5645D6-2F27-4BDB-AA87-14350D3F3E61}"/>
    <dgm:cxn modelId="{15F00BC7-9054-4637-9D01-520571E3FEB8}" type="presOf" srcId="{67BBCD99-8BD2-4359-8C00-A7B2B4092B49}" destId="{341677DB-360C-4692-9063-7BE08CF2A316}" srcOrd="1" destOrd="0" presId="urn:microsoft.com/office/officeart/2005/8/layout/hProcess4"/>
    <dgm:cxn modelId="{07C2BDD4-EB7A-4560-B160-78E9A83370AC}" type="presOf" srcId="{67BBCD99-8BD2-4359-8C00-A7B2B4092B49}" destId="{AA3E1A66-C1E7-4956-8157-40D370652A57}" srcOrd="0" destOrd="0" presId="urn:microsoft.com/office/officeart/2005/8/layout/hProcess4"/>
    <dgm:cxn modelId="{BE421BD9-19CA-455E-BE9E-650CF3F55E58}" srcId="{97CDBC65-212E-4C94-B525-88938FDB2B75}" destId="{44B8AB04-4CB9-498A-AB1D-989E4B5BD6B4}" srcOrd="1" destOrd="0" parTransId="{FB4E4280-367E-4D96-93AF-66A3B3B47F32}" sibTransId="{CDB0D044-908B-4B65-B00A-6177CE32AB46}"/>
    <dgm:cxn modelId="{E4E4E3D9-A1F7-4796-B4CF-ED9561E4C67B}" srcId="{71ABD2C4-DA9C-45EF-9406-A0EA24AF5E57}" destId="{7F9F9797-4402-44A7-8298-E7C30C2C5B83}" srcOrd="1" destOrd="0" parTransId="{8FAE0D68-850D-4137-99AD-479128E94B75}" sibTransId="{2189037D-85AB-4017-A2AD-61D2D7F73A7C}"/>
    <dgm:cxn modelId="{C21F19DA-8F73-449E-A9AF-DA644DC46540}" type="presOf" srcId="{44B8AB04-4CB9-498A-AB1D-989E4B5BD6B4}" destId="{341677DB-360C-4692-9063-7BE08CF2A316}" srcOrd="1" destOrd="1" presId="urn:microsoft.com/office/officeart/2005/8/layout/hProcess4"/>
    <dgm:cxn modelId="{C2F253DC-D92A-4BD2-BCBD-5703B942BE01}" type="presOf" srcId="{1465E782-0124-4947-A416-0EF76FDA9D66}" destId="{3E5C8BBD-FE5B-4A37-9871-C13D1272EF57}" srcOrd="0" destOrd="0" presId="urn:microsoft.com/office/officeart/2005/8/layout/hProcess4"/>
    <dgm:cxn modelId="{A15F5DE9-05B2-4E9E-9B08-DCFEA8E81B9C}" srcId="{906D69CC-97F9-4F93-A2F7-D49490F5F72D}" destId="{71ABD2C4-DA9C-45EF-9406-A0EA24AF5E57}" srcOrd="0" destOrd="0" parTransId="{8C8E6EEF-CEA4-4596-A3A7-82E360E75C00}" sibTransId="{1465E782-0124-4947-A416-0EF76FDA9D66}"/>
    <dgm:cxn modelId="{7B8162E9-3E19-4232-9A4B-03F2A3373CEF}" srcId="{71ABD2C4-DA9C-45EF-9406-A0EA24AF5E57}" destId="{B9AF63F9-54AA-4530-A81E-ACD4D81735A3}" srcOrd="0" destOrd="0" parTransId="{6ADF6F1F-52D0-458E-889A-A083B5886169}" sibTransId="{8AC1AD0A-7DB3-4910-BD88-646B16256945}"/>
    <dgm:cxn modelId="{976292EC-20E6-42FE-AF96-85CA2CF07E64}" type="presOf" srcId="{97CDBC65-212E-4C94-B525-88938FDB2B75}" destId="{45A95FA6-3555-4909-BF5A-AC6D5B050EDF}" srcOrd="0" destOrd="0" presId="urn:microsoft.com/office/officeart/2005/8/layout/hProcess4"/>
    <dgm:cxn modelId="{6BADA7EC-41D4-4DF6-AB54-B1E134DB66AA}" type="presOf" srcId="{B9AF63F9-54AA-4530-A81E-ACD4D81735A3}" destId="{96BB61D5-BD14-4682-97A2-1BFC3546DDF7}" srcOrd="0" destOrd="0" presId="urn:microsoft.com/office/officeart/2005/8/layout/hProcess4"/>
    <dgm:cxn modelId="{4860D6F7-F2C6-43E5-A3B6-2FFCAA66974D}" srcId="{8399D9C9-063B-441D-9FA8-228AABA3AF80}" destId="{AA9C7C3A-A4EE-4CD1-A360-F951F3D25823}" srcOrd="0" destOrd="0" parTransId="{1E157056-DB7F-45B9-8E83-CAEED6979CE4}" sibTransId="{29C61708-B33F-45A4-A111-CDC63DC62D21}"/>
    <dgm:cxn modelId="{0A3EEC56-14E7-40F4-93A4-70422EFAFA21}" type="presParOf" srcId="{89DC372C-1F0E-41B5-A549-ADCEFEFBFC68}" destId="{A2149D46-39F9-4D71-8595-ED490A0E41DB}" srcOrd="0" destOrd="0" presId="urn:microsoft.com/office/officeart/2005/8/layout/hProcess4"/>
    <dgm:cxn modelId="{11624088-61B5-464A-BC50-C5A67908D491}" type="presParOf" srcId="{89DC372C-1F0E-41B5-A549-ADCEFEFBFC68}" destId="{EC9E6A7F-EADB-4B56-AF71-6C6EA86904EE}" srcOrd="1" destOrd="0" presId="urn:microsoft.com/office/officeart/2005/8/layout/hProcess4"/>
    <dgm:cxn modelId="{A18D0016-9295-4E93-9768-077232090A66}" type="presParOf" srcId="{89DC372C-1F0E-41B5-A549-ADCEFEFBFC68}" destId="{B6819375-2D9D-4DBD-8FF5-49C40734AA86}" srcOrd="2" destOrd="0" presId="urn:microsoft.com/office/officeart/2005/8/layout/hProcess4"/>
    <dgm:cxn modelId="{5BD0B601-F88C-4F18-84E8-46A82019938F}" type="presParOf" srcId="{B6819375-2D9D-4DBD-8FF5-49C40734AA86}" destId="{BABED064-D4F5-4F2E-B960-CCD7CF01AC78}" srcOrd="0" destOrd="0" presId="urn:microsoft.com/office/officeart/2005/8/layout/hProcess4"/>
    <dgm:cxn modelId="{C8CD6FAD-7774-4492-9300-3F8616E6EC59}" type="presParOf" srcId="{BABED064-D4F5-4F2E-B960-CCD7CF01AC78}" destId="{E9CABAAB-CA07-44B4-9ED2-43339A07C4E0}" srcOrd="0" destOrd="0" presId="urn:microsoft.com/office/officeart/2005/8/layout/hProcess4"/>
    <dgm:cxn modelId="{65E97F61-18B3-45C6-B332-BD9327ACCD9E}" type="presParOf" srcId="{BABED064-D4F5-4F2E-B960-CCD7CF01AC78}" destId="{96BB61D5-BD14-4682-97A2-1BFC3546DDF7}" srcOrd="1" destOrd="0" presId="urn:microsoft.com/office/officeart/2005/8/layout/hProcess4"/>
    <dgm:cxn modelId="{E5D8E229-49F7-47A5-BAF7-02E9AB8D9121}" type="presParOf" srcId="{BABED064-D4F5-4F2E-B960-CCD7CF01AC78}" destId="{7813EB13-0A2A-4D32-A869-63873122BA41}" srcOrd="2" destOrd="0" presId="urn:microsoft.com/office/officeart/2005/8/layout/hProcess4"/>
    <dgm:cxn modelId="{2338C04F-0299-4D4A-A8D3-716CA237921F}" type="presParOf" srcId="{BABED064-D4F5-4F2E-B960-CCD7CF01AC78}" destId="{168416D0-50B8-45DF-AEB9-DAD3C1E7F590}" srcOrd="3" destOrd="0" presId="urn:microsoft.com/office/officeart/2005/8/layout/hProcess4"/>
    <dgm:cxn modelId="{109B287F-37CE-4C81-9D05-8CE0C0D72642}" type="presParOf" srcId="{BABED064-D4F5-4F2E-B960-CCD7CF01AC78}" destId="{EFC99F12-0431-4AC5-9804-12BD318D4076}" srcOrd="4" destOrd="0" presId="urn:microsoft.com/office/officeart/2005/8/layout/hProcess4"/>
    <dgm:cxn modelId="{C900BD93-9D0A-42C8-96D5-5FC92499C3D3}" type="presParOf" srcId="{B6819375-2D9D-4DBD-8FF5-49C40734AA86}" destId="{3E5C8BBD-FE5B-4A37-9871-C13D1272EF57}" srcOrd="1" destOrd="0" presId="urn:microsoft.com/office/officeart/2005/8/layout/hProcess4"/>
    <dgm:cxn modelId="{7652CA09-0A79-421C-AE4B-3E221200D79D}" type="presParOf" srcId="{B6819375-2D9D-4DBD-8FF5-49C40734AA86}" destId="{6EFC80D9-83E8-4BA4-96FE-9EE4A9D11463}" srcOrd="2" destOrd="0" presId="urn:microsoft.com/office/officeart/2005/8/layout/hProcess4"/>
    <dgm:cxn modelId="{9CC46F30-72CB-4494-B457-E7E92D92EB3C}" type="presParOf" srcId="{6EFC80D9-83E8-4BA4-96FE-9EE4A9D11463}" destId="{DF1369E5-2218-47C1-BB66-E49156525F71}" srcOrd="0" destOrd="0" presId="urn:microsoft.com/office/officeart/2005/8/layout/hProcess4"/>
    <dgm:cxn modelId="{D5E3C8A1-430B-4084-AC60-9ABC57F578BB}" type="presParOf" srcId="{6EFC80D9-83E8-4BA4-96FE-9EE4A9D11463}" destId="{AA3E1A66-C1E7-4956-8157-40D370652A57}" srcOrd="1" destOrd="0" presId="urn:microsoft.com/office/officeart/2005/8/layout/hProcess4"/>
    <dgm:cxn modelId="{2DEF2FEB-B056-4FF6-BEFC-AA8188D6F920}" type="presParOf" srcId="{6EFC80D9-83E8-4BA4-96FE-9EE4A9D11463}" destId="{341677DB-360C-4692-9063-7BE08CF2A316}" srcOrd="2" destOrd="0" presId="urn:microsoft.com/office/officeart/2005/8/layout/hProcess4"/>
    <dgm:cxn modelId="{623ED8BB-C6E2-4D77-AB66-B7E89541A7B2}" type="presParOf" srcId="{6EFC80D9-83E8-4BA4-96FE-9EE4A9D11463}" destId="{45A95FA6-3555-4909-BF5A-AC6D5B050EDF}" srcOrd="3" destOrd="0" presId="urn:microsoft.com/office/officeart/2005/8/layout/hProcess4"/>
    <dgm:cxn modelId="{7F0AF9D9-9CB6-4F82-9EC0-73E9E3757F1F}" type="presParOf" srcId="{6EFC80D9-83E8-4BA4-96FE-9EE4A9D11463}" destId="{6B80C91F-955B-49A4-BD27-0B0FAD7E5C07}" srcOrd="4" destOrd="0" presId="urn:microsoft.com/office/officeart/2005/8/layout/hProcess4"/>
    <dgm:cxn modelId="{8A5C2689-A308-40F8-9B1F-173096476452}" type="presParOf" srcId="{B6819375-2D9D-4DBD-8FF5-49C40734AA86}" destId="{395CEAC2-EBD5-459B-AC0A-A812AC5A19B3}" srcOrd="3" destOrd="0" presId="urn:microsoft.com/office/officeart/2005/8/layout/hProcess4"/>
    <dgm:cxn modelId="{D4E42A76-6E91-48A0-8930-89D5B7B4B9C6}" type="presParOf" srcId="{B6819375-2D9D-4DBD-8FF5-49C40734AA86}" destId="{FF2B24FA-CC7E-44CD-92D4-CDFB390BDC3E}" srcOrd="4" destOrd="0" presId="urn:microsoft.com/office/officeart/2005/8/layout/hProcess4"/>
    <dgm:cxn modelId="{920366FB-CBE0-4C13-A154-9185ECBB5BE4}" type="presParOf" srcId="{FF2B24FA-CC7E-44CD-92D4-CDFB390BDC3E}" destId="{4548C88C-80F3-4A01-9164-755D69C7DC40}" srcOrd="0" destOrd="0" presId="urn:microsoft.com/office/officeart/2005/8/layout/hProcess4"/>
    <dgm:cxn modelId="{B2DED4AC-7DFE-466B-BCF8-A8BF0FFE3A49}" type="presParOf" srcId="{FF2B24FA-CC7E-44CD-92D4-CDFB390BDC3E}" destId="{367A2017-A989-4605-A7F4-F8FB12932AA7}" srcOrd="1" destOrd="0" presId="urn:microsoft.com/office/officeart/2005/8/layout/hProcess4"/>
    <dgm:cxn modelId="{4441A737-8498-4F35-A471-4415C1034F79}" type="presParOf" srcId="{FF2B24FA-CC7E-44CD-92D4-CDFB390BDC3E}" destId="{12267E0E-039A-44F8-87FB-C8B2D7DC654C}" srcOrd="2" destOrd="0" presId="urn:microsoft.com/office/officeart/2005/8/layout/hProcess4"/>
    <dgm:cxn modelId="{1A134115-C5EE-4F95-A714-E208FED92F43}" type="presParOf" srcId="{FF2B24FA-CC7E-44CD-92D4-CDFB390BDC3E}" destId="{976B4C66-12CD-486A-B0AC-51262066EF68}" srcOrd="3" destOrd="0" presId="urn:microsoft.com/office/officeart/2005/8/layout/hProcess4"/>
    <dgm:cxn modelId="{33D68004-AF3A-45EA-9172-5B6A7DE9903F}" type="presParOf" srcId="{FF2B24FA-CC7E-44CD-92D4-CDFB390BDC3E}" destId="{1F1212AC-ECAF-4879-818E-871EEA7A5FA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/>
      <dgm:t>
        <a:bodyPr/>
        <a:lstStyle/>
        <a:p>
          <a:r>
            <a:rPr lang="hi-IN" sz="2800" b="0"/>
            <a:t>उप</a:t>
          </a:r>
          <a:r>
            <a:rPr lang="en-IN" sz="2800" b="0"/>
            <a:t> </a:t>
          </a:r>
          <a:r>
            <a:rPr lang="hi-IN" sz="2800" b="0"/>
            <a:t>शीर्षक</a:t>
          </a:r>
          <a:r>
            <a:rPr lang="en-IN" sz="2800" b="0"/>
            <a:t> </a:t>
          </a:r>
          <a:r>
            <a:rPr lang="hi-IN" sz="2800" b="0"/>
            <a:t>एक</a:t>
          </a:r>
          <a:endParaRPr lang="en-IN" sz="2800" dirty="0">
            <a:latin typeface="Calibre Medium" panose="020B0603030202060203"/>
          </a:endParaRP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/>
      <dgm:t>
        <a:bodyPr/>
        <a:lstStyle/>
        <a:p>
          <a:r>
            <a:rPr lang="hi-IN" sz="2800" b="0"/>
            <a:t>उप</a:t>
          </a:r>
          <a:r>
            <a:rPr lang="en-IN" sz="2800" b="0"/>
            <a:t> </a:t>
          </a:r>
          <a:r>
            <a:rPr lang="hi-IN" sz="2800" b="0"/>
            <a:t>शीर्षक</a:t>
          </a:r>
          <a:r>
            <a:rPr lang="en-IN" sz="2800" b="0"/>
            <a:t> </a:t>
          </a:r>
          <a:r>
            <a:rPr lang="hi-IN" sz="2800" b="0"/>
            <a:t>दो</a:t>
          </a:r>
          <a:endParaRPr lang="en-IN" sz="2800" dirty="0"/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/>
      <dgm:t>
        <a:bodyPr/>
        <a:lstStyle/>
        <a:p>
          <a:r>
            <a:rPr lang="hi-IN" sz="2800" b="0"/>
            <a:t>उप</a:t>
          </a:r>
          <a:r>
            <a:rPr lang="en-IN" sz="2800" b="0"/>
            <a:t> </a:t>
          </a:r>
          <a:r>
            <a:rPr lang="hi-IN" sz="2800" b="0"/>
            <a:t>शीर्षक</a:t>
          </a:r>
          <a:r>
            <a:rPr lang="en-IN" sz="2800" b="0"/>
            <a:t> </a:t>
          </a:r>
          <a:r>
            <a:rPr lang="hi-IN" sz="2800" b="0"/>
            <a:t>तीन</a:t>
          </a:r>
          <a:endParaRPr lang="en-IN" sz="2800" dirty="0"/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CEF0058B-84F2-47D3-AC77-20B97F358EF1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57AA9DBD-E8CA-4256-9D23-AF6C4D580B93}" type="parTrans" cxnId="{71A42ABF-1F9E-4686-BF8C-7441C02E8D05}">
      <dgm:prSet/>
      <dgm:spPr/>
      <dgm:t>
        <a:bodyPr/>
        <a:lstStyle/>
        <a:p>
          <a:endParaRPr lang="en-IN"/>
        </a:p>
      </dgm:t>
    </dgm:pt>
    <dgm:pt modelId="{28247AF1-D249-416E-949F-A05C1CC35DAD}" type="sibTrans" cxnId="{71A42ABF-1F9E-4686-BF8C-7441C02E8D05}">
      <dgm:prSet/>
      <dgm:spPr/>
      <dgm:t>
        <a:bodyPr/>
        <a:lstStyle/>
        <a:p>
          <a:endParaRPr lang="en-IN"/>
        </a:p>
      </dgm:t>
    </dgm:pt>
    <dgm:pt modelId="{2CA5CD41-8B74-4C6D-A7E6-661C5E8907AD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4E3FD2F1-2ED4-457F-BEE3-30195FAFEF8D}" type="parTrans" cxnId="{7C92ECDB-9F79-4269-8E8E-ADEB2AA2E989}">
      <dgm:prSet/>
      <dgm:spPr/>
      <dgm:t>
        <a:bodyPr/>
        <a:lstStyle/>
        <a:p>
          <a:endParaRPr lang="en-IN"/>
        </a:p>
      </dgm:t>
    </dgm:pt>
    <dgm:pt modelId="{FB79BE0A-AD38-45A1-8FD8-EE02BAD92211}" type="sibTrans" cxnId="{7C92ECDB-9F79-4269-8E8E-ADEB2AA2E989}">
      <dgm:prSet/>
      <dgm:spPr/>
      <dgm:t>
        <a:bodyPr/>
        <a:lstStyle/>
        <a:p>
          <a:endParaRPr lang="en-IN"/>
        </a:p>
      </dgm:t>
    </dgm:pt>
    <dgm:pt modelId="{20A91486-1068-4CC5-B5F3-14801BAC4A2C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56C9AD34-35E0-411D-9E8B-B35EA128B928}" type="parTrans" cxnId="{0F0452D6-583B-49E5-BF5D-942796C620AD}">
      <dgm:prSet/>
      <dgm:spPr/>
      <dgm:t>
        <a:bodyPr/>
        <a:lstStyle/>
        <a:p>
          <a:endParaRPr lang="en-IN"/>
        </a:p>
      </dgm:t>
    </dgm:pt>
    <dgm:pt modelId="{B9A9F783-019B-40B1-8248-D47DBEA833A5}" type="sibTrans" cxnId="{0F0452D6-583B-49E5-BF5D-942796C620AD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88C7D4-CBBB-43DF-A304-3CDEDF8FABC2}" type="pres">
      <dgm:prSet presAssocID="{ADCF7EBD-163B-458D-BD4B-E5F62D6BF1FE}" presName="circle1" presStyleLbl="node1" presStyleIdx="0" presStyleCnt="3"/>
      <dgm:spPr/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 custLinFactNeighborX="0" custLinFactNeighborY="-1079"/>
      <dgm:spPr/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/>
    </dgm:pt>
    <dgm:pt modelId="{87982DFC-BAA7-4689-9448-CEA66BEF763D}" type="pres">
      <dgm:prSet presAssocID="{6971A873-0FD3-46A0-A8A9-B54A1CE51C0E}" presName="rect2" presStyleLbl="alignAcc1" presStyleIdx="1" presStyleCnt="3"/>
      <dgm:spPr/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/>
    </dgm:pt>
    <dgm:pt modelId="{016FCCFD-8825-48F3-9A4A-D7CAED3C5EF2}" type="pres">
      <dgm:prSet presAssocID="{0C84981B-5C30-4CCB-B8A9-A039E0E4F44B}" presName="rect3" presStyleLbl="alignAcc1" presStyleIdx="2" presStyleCnt="3"/>
      <dgm:spPr/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0B37AB24-3F36-439F-A70F-D960BC9C5F2B}" type="presOf" srcId="{2CA5CD41-8B74-4C6D-A7E6-661C5E8907AD}" destId="{E4A2CD1B-0491-4420-A78C-F237452EA418}" srcOrd="0" destOrd="1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9F21D32A-0D13-4C63-B7FD-2C57B8ED3A16}" type="presOf" srcId="{20A91486-1068-4CC5-B5F3-14801BAC4A2C}" destId="{21E9002D-89D5-4B51-8F31-35D43D10B2F9}" srcOrd="0" destOrd="1" presId="urn:microsoft.com/office/officeart/2005/8/layout/target3"/>
    <dgm:cxn modelId="{D80C8A39-7638-4790-9E23-B640C7151223}" type="presOf" srcId="{CEF0058B-84F2-47D3-AC77-20B97F358EF1}" destId="{790CCD6C-E472-45BF-873D-CC7592617ABD}" srcOrd="0" destOrd="1" presId="urn:microsoft.com/office/officeart/2005/8/layout/target3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71A42ABF-1F9E-4686-BF8C-7441C02E8D05}" srcId="{ADCF7EBD-163B-458D-BD4B-E5F62D6BF1FE}" destId="{CEF0058B-84F2-47D3-AC77-20B97F358EF1}" srcOrd="1" destOrd="0" parTransId="{57AA9DBD-E8CA-4256-9D23-AF6C4D580B93}" sibTransId="{28247AF1-D249-416E-949F-A05C1CC35DAD}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0F0452D6-583B-49E5-BF5D-942796C620AD}" srcId="{0C84981B-5C30-4CCB-B8A9-A039E0E4F44B}" destId="{20A91486-1068-4CC5-B5F3-14801BAC4A2C}" srcOrd="1" destOrd="0" parTransId="{56C9AD34-35E0-411D-9E8B-B35EA128B928}" sibTransId="{B9A9F783-019B-40B1-8248-D47DBEA833A5}"/>
    <dgm:cxn modelId="{7C92ECDB-9F79-4269-8E8E-ADEB2AA2E989}" srcId="{6971A873-0FD3-46A0-A8A9-B54A1CE51C0E}" destId="{2CA5CD41-8B74-4C6D-A7E6-661C5E8907AD}" srcOrd="1" destOrd="0" parTransId="{4E3FD2F1-2ED4-457F-BEE3-30195FAFEF8D}" sibTransId="{FB79BE0A-AD38-45A1-8FD8-EE02BAD92211}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/>
      <dgm:t>
        <a:bodyPr/>
        <a:lstStyle/>
        <a:p>
          <a:r>
            <a:rPr lang="hi-IN" sz="2400" b="0"/>
            <a:t>उप</a:t>
          </a:r>
          <a:r>
            <a:rPr lang="en-IN" sz="2400" b="0"/>
            <a:t> </a:t>
          </a:r>
          <a:r>
            <a:rPr lang="hi-IN" sz="2400" b="0"/>
            <a:t>शीर्षक</a:t>
          </a:r>
          <a:r>
            <a:rPr lang="en-IN" sz="2400" b="0"/>
            <a:t> </a:t>
          </a:r>
          <a:r>
            <a:rPr lang="hi-IN" sz="2400" b="0"/>
            <a:t>एक</a:t>
          </a:r>
          <a:r>
            <a:rPr lang="en-IN" sz="2400" b="0"/>
            <a:t> </a:t>
          </a:r>
          <a:endParaRPr lang="en-IN" sz="2400" dirty="0">
            <a:latin typeface="Calibre Medium" panose="020B0603030202060203"/>
          </a:endParaRP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/>
      <dgm:spPr/>
      <dgm:t>
        <a:bodyPr/>
        <a:lstStyle/>
        <a:p>
          <a:pPr algn="l"/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/>
      <dgm:spPr/>
      <dgm:t>
        <a:bodyPr/>
        <a:lstStyle/>
        <a:p>
          <a:pPr algn="l"/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/>
      <dgm:t>
        <a:bodyPr/>
        <a:lstStyle/>
        <a:p>
          <a:r>
            <a:rPr lang="hi-IN" sz="2400" b="0"/>
            <a:t>उप</a:t>
          </a:r>
          <a:r>
            <a:rPr lang="en-IN" sz="2400" b="0"/>
            <a:t> </a:t>
          </a:r>
          <a:r>
            <a:rPr lang="hi-IN" sz="2400" b="0"/>
            <a:t>शीर्षक</a:t>
          </a:r>
          <a:r>
            <a:rPr lang="en-IN" sz="2400" b="0"/>
            <a:t> </a:t>
          </a:r>
          <a:r>
            <a:rPr lang="hi-IN" sz="2400" b="0"/>
            <a:t>दो</a:t>
          </a:r>
          <a:r>
            <a:rPr lang="en-IN" sz="2400" b="0"/>
            <a:t> </a:t>
          </a:r>
          <a:endParaRPr lang="en-IN" sz="2400" dirty="0">
            <a:latin typeface="Calibre Medium" panose="020B0603030202060203"/>
          </a:endParaRP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/>
      <dgm:spPr/>
      <dgm:t>
        <a:bodyPr/>
        <a:lstStyle/>
        <a:p>
          <a:pPr algn="l"/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/>
      <dgm:t>
        <a:bodyPr/>
        <a:lstStyle/>
        <a:p>
          <a:pPr algn="l"/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/>
      <dgm:t>
        <a:bodyPr/>
        <a:lstStyle/>
        <a:p>
          <a:r>
            <a:rPr lang="hi-IN" sz="2400" b="0"/>
            <a:t>उप</a:t>
          </a:r>
          <a:r>
            <a:rPr lang="en-IN" sz="2400" b="0"/>
            <a:t> </a:t>
          </a:r>
          <a:r>
            <a:rPr lang="hi-IN" sz="2400" b="0"/>
            <a:t>शीर्षक</a:t>
          </a:r>
          <a:r>
            <a:rPr lang="en-IN" sz="2400" b="0"/>
            <a:t> </a:t>
          </a:r>
          <a:r>
            <a:rPr lang="hi-IN" sz="2400" b="0"/>
            <a:t>तीन</a:t>
          </a:r>
          <a:r>
            <a:rPr lang="en-IN" sz="2400" b="0"/>
            <a:t> </a:t>
          </a:r>
          <a:endParaRPr lang="en-IN" sz="2400" dirty="0">
            <a:latin typeface="Calibre Medium" panose="020B0603030202060203"/>
          </a:endParaRP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/>
      <dgm:spPr/>
      <dgm:t>
        <a:bodyPr/>
        <a:lstStyle/>
        <a:p>
          <a:pPr algn="l"/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/>
      <dgm:spPr/>
      <dgm:t>
        <a:bodyPr/>
        <a:lstStyle/>
        <a:p>
          <a:pPr algn="l"/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</dgm:pt>
    <dgm:pt modelId="{5997163F-901D-41EE-8017-D1FF539EDDC4}" type="pres">
      <dgm:prSet presAssocID="{45E09DC0-A778-4433-A28C-44FB7D89B6DE}" presName="entireBox" presStyleLbl="node1" presStyleIdx="0" presStyleCnt="3"/>
      <dgm:spPr/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>
        <dgm:presLayoutVars>
          <dgm:bulletEnabled val="1"/>
        </dgm:presLayoutVars>
      </dgm:prSet>
      <dgm:spPr/>
    </dgm:pt>
    <dgm:pt modelId="{C823887D-2F91-4D44-8FD4-8CF03AF80C05}" type="pres">
      <dgm:prSet presAssocID="{C77AFEA5-1A33-4E36-8578-CCDF3CE0665B}" presName="childTextBox" presStyleLbl="fgAccFollowNode1" presStyleIdx="1" presStyleCnt="6">
        <dgm:presLayoutVars>
          <dgm:bulletEnabled val="1"/>
        </dgm:presLayoutVars>
      </dgm:prSet>
      <dgm:spPr/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</dgm:pt>
    <dgm:pt modelId="{EABD5E4E-0EFD-4C71-8165-65FBFC542983}" type="pres">
      <dgm:prSet presAssocID="{FDEA2628-1E5D-4C5A-8234-AFB55172D3D2}" presName="arrow" presStyleLbl="node1" presStyleIdx="1" presStyleCnt="3"/>
      <dgm:spPr/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</dgm:pt>
    <dgm:pt modelId="{907EDF43-9499-4F41-BDED-86DCCBFB86AD}" type="pres">
      <dgm:prSet presAssocID="{B6FB5144-C1CF-45DC-9737-AD0A038E1AE9}" presName="arrow" presStyleLbl="node1" presStyleIdx="2" presStyleCnt="3"/>
      <dgm:spPr/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</dgm:pt>
    <dgm:pt modelId="{CC625C77-5BF3-427A-B168-480D45171C77}" type="pres">
      <dgm:prSet presAssocID="{EEA70430-BA8B-43D2-BCC0-BA8F696C338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/>
      <dgm:t>
        <a:bodyPr/>
        <a:lstStyle/>
        <a:p>
          <a:r>
            <a:rPr lang="hi-IN" b="0"/>
            <a:t>उप</a:t>
          </a:r>
          <a:r>
            <a:rPr lang="en-IN" b="0"/>
            <a:t> </a:t>
          </a:r>
          <a:r>
            <a:rPr lang="hi-IN" b="0"/>
            <a:t>शीर्षक</a:t>
          </a:r>
          <a:r>
            <a:rPr lang="en-IN" b="0"/>
            <a:t> </a:t>
          </a:r>
          <a:endParaRPr lang="en-IN" dirty="0"/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 custT="1"/>
      <dgm:spPr/>
      <dgm:t>
        <a:bodyPr/>
        <a:lstStyle/>
        <a:p>
          <a:r>
            <a:rPr lang="hi-IN" sz="2400" dirty="0"/>
            <a:t>मद</a:t>
          </a:r>
          <a:r>
            <a:rPr lang="en-IN" sz="2400" dirty="0"/>
            <a:t> 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/>
      <dgm:t>
        <a:bodyPr/>
        <a:lstStyle/>
        <a:p>
          <a:endParaRPr lang="en-IN"/>
        </a:p>
      </dgm:t>
    </dgm:pt>
    <dgm:pt modelId="{AD240B13-D15F-4D88-B179-D699B95DD44D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/>
      <dgm:t>
        <a:bodyPr/>
        <a:lstStyle/>
        <a:p>
          <a:endParaRPr lang="en-IN"/>
        </a:p>
      </dgm:t>
    </dgm:pt>
    <dgm:pt modelId="{8B2E4186-2DD2-4C7E-89B8-D66BE08FC9E9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/>
      <dgm:t>
        <a:bodyPr/>
        <a:lstStyle/>
        <a:p>
          <a:endParaRPr lang="en-IN"/>
        </a:p>
      </dgm:t>
    </dgm:pt>
    <dgm:pt modelId="{3253FCF0-0213-4486-978C-501CE7D8AD5E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/>
      <dgm:t>
        <a:bodyPr/>
        <a:lstStyle/>
        <a:p>
          <a:endParaRPr lang="en-IN"/>
        </a:p>
      </dgm:t>
    </dgm:pt>
    <dgm:pt modelId="{E7DA21DB-38F6-4FDE-ABAD-EB5DD00E9E4A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/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BC947-A546-4981-966E-476B9BCCA955}" type="pres">
      <dgm:prSet presAssocID="{8A7EDCDB-E1B2-4F29-80A2-8FF34B410A24}" presName="centerShape" presStyleLbl="node0" presStyleIdx="0" presStyleCnt="1"/>
      <dgm:spPr/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</dgm:pt>
  </dgm:ptLst>
  <dgm:cxnLst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</dgm:pt>
    <dgm:pt modelId="{F72AA00D-1C91-448A-A63D-F28C89C7C366}">
      <dgm:prSet phldrT="[Text]" custT="1"/>
      <dgm:spPr/>
      <dgm:t>
        <a:bodyPr/>
        <a:lstStyle/>
        <a:p>
          <a:r>
            <a:rPr lang="hi-IN" sz="2400" b="0"/>
            <a:t>उप</a:t>
          </a:r>
          <a:r>
            <a:rPr lang="en-IN" sz="2400" b="0"/>
            <a:t> </a:t>
          </a:r>
          <a:r>
            <a:rPr lang="hi-IN" sz="2400" b="0"/>
            <a:t>शीर्षक</a:t>
          </a:r>
          <a:r>
            <a:rPr lang="en-IN" sz="2400" b="0"/>
            <a:t> </a:t>
          </a:r>
          <a:r>
            <a:rPr lang="hi-IN" sz="2400" b="0"/>
            <a:t>एक</a:t>
          </a:r>
          <a:r>
            <a:rPr lang="en-IN" sz="2400" b="0"/>
            <a:t> </a:t>
          </a:r>
          <a:endParaRPr lang="en-IN" sz="2400" dirty="0"/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/>
      <dgm:t>
        <a:bodyPr/>
        <a:lstStyle/>
        <a:p>
          <a:r>
            <a:rPr lang="hi-IN" sz="2400" b="0"/>
            <a:t>उप</a:t>
          </a:r>
          <a:r>
            <a:rPr lang="en-IN" sz="2400" b="0"/>
            <a:t> </a:t>
          </a:r>
          <a:r>
            <a:rPr lang="hi-IN" sz="2400" b="0"/>
            <a:t>शीर्षक</a:t>
          </a:r>
          <a:r>
            <a:rPr lang="en-IN" sz="2400" b="0"/>
            <a:t> </a:t>
          </a:r>
          <a:r>
            <a:rPr lang="hi-IN" sz="2400" b="0"/>
            <a:t>दो</a:t>
          </a:r>
          <a:r>
            <a:rPr lang="en-IN" sz="2400" b="0"/>
            <a:t> </a:t>
          </a:r>
          <a:endParaRPr lang="en-IN" sz="2400" dirty="0"/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/>
      <dgm:t>
        <a:bodyPr/>
        <a:lstStyle/>
        <a:p>
          <a:r>
            <a:rPr lang="hi-IN" sz="2400" b="0"/>
            <a:t>उप</a:t>
          </a:r>
          <a:r>
            <a:rPr lang="en-IN" sz="2400" b="0"/>
            <a:t> </a:t>
          </a:r>
          <a:r>
            <a:rPr lang="hi-IN" sz="2400" b="0"/>
            <a:t>शीर्षक</a:t>
          </a:r>
          <a:r>
            <a:rPr lang="en-IN" sz="2400" b="0"/>
            <a:t> </a:t>
          </a:r>
          <a:r>
            <a:rPr lang="hi-IN" sz="2400" b="0"/>
            <a:t>तीन</a:t>
          </a:r>
          <a:r>
            <a:rPr lang="en-IN" sz="2400" b="0"/>
            <a:t> </a:t>
          </a:r>
          <a:endParaRPr lang="en-IN" sz="2400" dirty="0"/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/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/>
      <dgm:t>
        <a:bodyPr/>
        <a:lstStyle/>
        <a:p>
          <a:r>
            <a:rPr lang="hi-IN" b="0"/>
            <a:t>उप</a:t>
          </a:r>
          <a:r>
            <a:rPr lang="en-IN" b="0"/>
            <a:t> </a:t>
          </a:r>
          <a:r>
            <a:rPr lang="hi-IN" b="0"/>
            <a:t>शीर्षक</a:t>
          </a:r>
          <a:r>
            <a:rPr lang="en-IN" b="0"/>
            <a:t> </a:t>
          </a:r>
          <a:endParaRPr lang="en-IN" dirty="0"/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/>
      <dgm:t>
        <a:bodyPr/>
        <a:lstStyle/>
        <a:p>
          <a:r>
            <a:rPr lang="hi-IN" b="0"/>
            <a:t>उप</a:t>
          </a:r>
          <a:r>
            <a:rPr lang="en-IN" b="0"/>
            <a:t> </a:t>
          </a:r>
          <a:r>
            <a:rPr lang="hi-IN" b="0"/>
            <a:t>शीर्षक</a:t>
          </a:r>
          <a:r>
            <a:rPr lang="en-IN" b="0"/>
            <a:t> </a:t>
          </a:r>
          <a:endParaRPr lang="en-IN" dirty="0"/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/>
      <dgm:t>
        <a:bodyPr/>
        <a:lstStyle/>
        <a:p>
          <a:r>
            <a:rPr lang="hi-IN" b="0"/>
            <a:t>उप</a:t>
          </a:r>
          <a:r>
            <a:rPr lang="en-IN" b="0"/>
            <a:t> </a:t>
          </a:r>
          <a:r>
            <a:rPr lang="hi-IN" b="0"/>
            <a:t>शीर्षक</a:t>
          </a:r>
          <a:r>
            <a:rPr lang="en-IN" b="0"/>
            <a:t> </a:t>
          </a:r>
          <a:endParaRPr lang="en-IN" dirty="0"/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/>
      <dgm:t>
        <a:bodyPr/>
        <a:lstStyle/>
        <a:p>
          <a:r>
            <a:rPr lang="hi-IN" b="0"/>
            <a:t>उप</a:t>
          </a:r>
          <a:r>
            <a:rPr lang="en-IN" b="0"/>
            <a:t> </a:t>
          </a:r>
          <a:r>
            <a:rPr lang="hi-IN" b="0"/>
            <a:t>शीर्षक</a:t>
          </a:r>
          <a:r>
            <a:rPr lang="en-IN" b="0"/>
            <a:t> </a:t>
          </a:r>
          <a:endParaRPr lang="en-IN" dirty="0"/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algn="ctr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 custT="1"/>
      <dgm:spPr/>
      <dgm:t>
        <a:bodyPr/>
        <a:lstStyle/>
        <a:p>
          <a:r>
            <a:rPr lang="hi-IN" sz="2200" b="0"/>
            <a:t>उप</a:t>
          </a:r>
          <a:r>
            <a:rPr lang="en-IN" sz="2200" b="0"/>
            <a:t> </a:t>
          </a:r>
          <a:r>
            <a:rPr lang="hi-IN" sz="2200" b="0"/>
            <a:t>शीर्षक</a:t>
          </a:r>
          <a:r>
            <a:rPr lang="en-IN" sz="2200" b="0"/>
            <a:t> </a:t>
          </a:r>
          <a:endParaRPr lang="en-IN" sz="2200" dirty="0"/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 custT="1"/>
      <dgm:spPr/>
      <dgm:t>
        <a:bodyPr/>
        <a:lstStyle/>
        <a:p>
          <a:r>
            <a:rPr lang="hi-IN" sz="2200" b="0"/>
            <a:t>उप</a:t>
          </a:r>
          <a:r>
            <a:rPr lang="en-IN" sz="2200" b="0"/>
            <a:t> </a:t>
          </a:r>
          <a:r>
            <a:rPr lang="hi-IN" sz="2200" b="0"/>
            <a:t>शीर्षक</a:t>
          </a:r>
          <a:r>
            <a:rPr lang="en-IN" sz="2200" b="0"/>
            <a:t> </a:t>
          </a:r>
          <a:endParaRPr lang="en-IN" sz="2200" dirty="0"/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 custT="1"/>
      <dgm:spPr/>
      <dgm:t>
        <a:bodyPr/>
        <a:lstStyle/>
        <a:p>
          <a:r>
            <a:rPr lang="hi-IN" sz="2200" b="0"/>
            <a:t>उप</a:t>
          </a:r>
          <a:r>
            <a:rPr lang="en-IN" sz="2200" b="0"/>
            <a:t> </a:t>
          </a:r>
          <a:r>
            <a:rPr lang="hi-IN" sz="2200" b="0"/>
            <a:t>शीर्षक</a:t>
          </a:r>
          <a:r>
            <a:rPr lang="en-IN" sz="2200" b="0"/>
            <a:t> </a:t>
          </a:r>
          <a:endParaRPr lang="en-IN" sz="2200" dirty="0"/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 custT="1"/>
      <dgm:spPr/>
      <dgm:t>
        <a:bodyPr/>
        <a:lstStyle/>
        <a:p>
          <a:r>
            <a:rPr lang="hi-IN" sz="2200" b="0"/>
            <a:t>उप</a:t>
          </a:r>
          <a:r>
            <a:rPr lang="en-IN" sz="2200" b="0"/>
            <a:t> </a:t>
          </a:r>
          <a:r>
            <a:rPr lang="hi-IN" sz="2200" b="0"/>
            <a:t>शीर्षक</a:t>
          </a:r>
          <a:r>
            <a:rPr lang="en-IN" sz="2200" b="0"/>
            <a:t> </a:t>
          </a:r>
          <a:endParaRPr lang="en-IN" sz="2200" dirty="0"/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3</a:t>
          </a:r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3</a:t>
          </a:r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3</a:t>
          </a:r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 3</a:t>
          </a:r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 custLinFactNeighborX="-77" custLinFactNeighborY="418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 custT="1"/>
      <dgm:spPr/>
      <dgm:t>
        <a:bodyPr/>
        <a:lstStyle/>
        <a:p>
          <a:r>
            <a:rPr lang="hi-IN" sz="1400" b="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400" b="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400" b="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400" b="0" dirty="0">
              <a:solidFill>
                <a:schemeClr val="bg1">
                  <a:lumMod val="85000"/>
                </a:schemeClr>
              </a:solidFill>
            </a:rPr>
            <a:t>  1</a:t>
          </a:r>
          <a:endParaRPr lang="en-IN" sz="1400" dirty="0">
            <a:solidFill>
              <a:schemeClr val="bg1">
                <a:lumMod val="85000"/>
              </a:schemeClr>
            </a:solidFill>
          </a:endParaRP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 custT="1"/>
      <dgm:spPr/>
      <dgm:t>
        <a:bodyPr/>
        <a:lstStyle/>
        <a:p>
          <a:r>
            <a:rPr lang="hi-IN" sz="1400" b="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400" b="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400" b="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400" b="0" dirty="0">
              <a:solidFill>
                <a:schemeClr val="bg1">
                  <a:lumMod val="85000"/>
                </a:schemeClr>
              </a:solidFill>
            </a:rPr>
            <a:t> 2</a:t>
          </a:r>
          <a:endParaRPr lang="en-IN" sz="1400" dirty="0">
            <a:solidFill>
              <a:schemeClr val="bg1">
                <a:lumMod val="85000"/>
              </a:schemeClr>
            </a:solidFill>
          </a:endParaRP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 custT="1"/>
      <dgm:spPr/>
      <dgm:t>
        <a:bodyPr/>
        <a:lstStyle/>
        <a:p>
          <a:r>
            <a:rPr lang="hi-IN" sz="1400" b="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400" b="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400" b="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400" b="0" dirty="0">
              <a:solidFill>
                <a:schemeClr val="bg1">
                  <a:lumMod val="85000"/>
                </a:schemeClr>
              </a:solidFill>
            </a:rPr>
            <a:t> 3</a:t>
          </a:r>
          <a:endParaRPr lang="en-IN" sz="1400" dirty="0">
            <a:solidFill>
              <a:schemeClr val="bg1">
                <a:lumMod val="85000"/>
              </a:schemeClr>
            </a:solidFill>
          </a:endParaRP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 custT="1"/>
      <dgm:spPr/>
      <dgm:t>
        <a:bodyPr/>
        <a:lstStyle/>
        <a:p>
          <a:r>
            <a:rPr lang="hi-IN" sz="1400" b="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400" b="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400" b="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400" b="0" dirty="0">
              <a:solidFill>
                <a:schemeClr val="bg1">
                  <a:lumMod val="85000"/>
                </a:schemeClr>
              </a:solidFill>
            </a:rPr>
            <a:t> 4</a:t>
          </a:r>
          <a:endParaRPr lang="en-IN" sz="1400" dirty="0">
            <a:solidFill>
              <a:schemeClr val="bg1">
                <a:lumMod val="85000"/>
              </a:schemeClr>
            </a:solidFill>
          </a:endParaRP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 custT="1"/>
      <dgm:spPr/>
      <dgm:t>
        <a:bodyPr/>
        <a:lstStyle/>
        <a:p>
          <a:r>
            <a:rPr lang="hi-IN" sz="1400" b="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400" b="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400" b="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400" b="0" dirty="0">
              <a:solidFill>
                <a:schemeClr val="bg1">
                  <a:lumMod val="85000"/>
                </a:schemeClr>
              </a:solidFill>
            </a:rPr>
            <a:t> 5</a:t>
          </a:r>
          <a:endParaRPr lang="en-IN" sz="1400" dirty="0">
            <a:solidFill>
              <a:schemeClr val="bg1">
                <a:lumMod val="85000"/>
              </a:schemeClr>
            </a:solidFill>
          </a:endParaRP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/>
      <dgm:t>
        <a:bodyPr/>
        <a:lstStyle/>
        <a:p>
          <a:r>
            <a:rPr lang="hi-IN" sz="2400" b="1"/>
            <a:t>उप</a:t>
          </a:r>
          <a:r>
            <a:rPr lang="en-IN" sz="2400" b="1"/>
            <a:t> </a:t>
          </a:r>
          <a:r>
            <a:rPr lang="hi-IN" sz="2400" b="1"/>
            <a:t>शीर्षक</a:t>
          </a:r>
          <a:endParaRPr lang="en-IN" sz="2400" b="1" dirty="0">
            <a:latin typeface="Calibre Medium" panose="020B0603030202060203"/>
          </a:endParaRP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r>
            <a:rPr lang="hi-IN" sz="20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20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20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solidFill>
              <a:schemeClr val="bg1">
                <a:lumMod val="85000"/>
              </a:schemeClr>
            </a:solidFill>
            <a:latin typeface="Calibre Medium" panose="020B0603030202060203"/>
          </a:endParaRP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r>
            <a:rPr lang="hi-IN" sz="20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20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20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solidFill>
              <a:schemeClr val="bg1">
                <a:lumMod val="85000"/>
              </a:schemeClr>
            </a:solidFill>
            <a:latin typeface="Calibre Medium" panose="020B0603030202060203"/>
          </a:endParaRP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r>
            <a:rPr lang="hi-IN" sz="20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20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20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solidFill>
              <a:schemeClr val="bg1">
                <a:lumMod val="85000"/>
              </a:schemeClr>
            </a:solidFill>
            <a:latin typeface="Calibre Medium" panose="020B0603030202060203"/>
          </a:endParaRP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</dgm:pt>
    <dgm:pt modelId="{C4EBB2B5-91CF-45AF-9729-D456C9A18B7B}" type="pres">
      <dgm:prSet presAssocID="{2A1134D8-118B-45B8-9EA4-397884824C9D}" presName="Accent" presStyleLbl="node1" presStyleIdx="1" presStyleCnt="2"/>
      <dgm:spPr/>
    </dgm:pt>
    <dgm:pt modelId="{52A9ABD8-E890-4A03-8806-17412E6EAB12}" type="pres">
      <dgm:prSet presAssocID="{2A1134D8-118B-45B8-9EA4-397884824C9D}" presName="Image1" presStyleLbl="fgImgPlace1" presStyleIdx="0" presStyleCnt="3"/>
      <dgm:spPr/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/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72245" custLinFactNeighborY="2838">
        <dgm:presLayoutVars>
          <dgm:chMax val="0"/>
          <dgm:chPref val="0"/>
          <dgm:bulletEnabled val="1"/>
        </dgm:presLayoutVars>
      </dgm:prSet>
      <dgm:spPr/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/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69419" custLinFactNeighborY="5126">
        <dgm:presLayoutVars>
          <dgm:chMax val="0"/>
          <dgm:chPref val="0"/>
          <dgm:bulletEnabled val="1"/>
        </dgm:presLayoutVars>
      </dgm:prSet>
      <dgm:spPr/>
    </dgm:pt>
  </dgm:ptLst>
  <dgm:cxnLst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180627" y="180627"/>
          <a:ext cx="1204180" cy="84292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/>
            <a:t>उप</a:t>
          </a:r>
          <a:r>
            <a:rPr lang="en-IN" sz="1400" b="0" kern="1200"/>
            <a:t> </a:t>
          </a:r>
          <a:r>
            <a:rPr lang="hi-IN" sz="1400" b="0" kern="1200"/>
            <a:t>शीर्षक</a:t>
          </a:r>
          <a:endParaRPr lang="en-IN" sz="1400" b="1" kern="1200" dirty="0"/>
        </a:p>
      </dsp:txBody>
      <dsp:txXfrm rot="-5400000">
        <a:off x="0" y="421463"/>
        <a:ext cx="842926" cy="361254"/>
      </dsp:txXfrm>
    </dsp:sp>
    <dsp:sp modelId="{731D5D6D-878D-4D1C-9011-948821DA935C}">
      <dsp:nvSpPr>
        <dsp:cNvPr id="0" name=""/>
        <dsp:cNvSpPr/>
      </dsp:nvSpPr>
      <dsp:spPr>
        <a:xfrm rot="5400000">
          <a:off x="3913526" y="-3065354"/>
          <a:ext cx="782717" cy="6923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842927" y="43454"/>
        <a:ext cx="6885708" cy="706299"/>
      </dsp:txXfrm>
    </dsp:sp>
    <dsp:sp modelId="{5CD05B77-AEFD-46A7-B62C-26F633D25DFB}">
      <dsp:nvSpPr>
        <dsp:cNvPr id="0" name=""/>
        <dsp:cNvSpPr/>
      </dsp:nvSpPr>
      <dsp:spPr>
        <a:xfrm rot="5400000">
          <a:off x="-180627" y="1242342"/>
          <a:ext cx="1204180" cy="84292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/>
            <a:t>उप</a:t>
          </a:r>
          <a:r>
            <a:rPr lang="en-IN" sz="1400" b="0" kern="1200"/>
            <a:t> </a:t>
          </a:r>
          <a:r>
            <a:rPr lang="hi-IN" sz="1400" b="0" kern="1200"/>
            <a:t>शीर्षक</a:t>
          </a:r>
          <a:endParaRPr lang="en-IN" sz="1400" b="1" kern="1200" dirty="0"/>
        </a:p>
      </dsp:txBody>
      <dsp:txXfrm rot="-5400000">
        <a:off x="0" y="1483178"/>
        <a:ext cx="842926" cy="361254"/>
      </dsp:txXfrm>
    </dsp:sp>
    <dsp:sp modelId="{4FAA980D-5EDF-401F-84C5-5CF9D3F6A57E}">
      <dsp:nvSpPr>
        <dsp:cNvPr id="0" name=""/>
        <dsp:cNvSpPr/>
      </dsp:nvSpPr>
      <dsp:spPr>
        <a:xfrm rot="5400000">
          <a:off x="3913526" y="-2008885"/>
          <a:ext cx="782717" cy="6923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842927" y="1099923"/>
        <a:ext cx="6885708" cy="706299"/>
      </dsp:txXfrm>
    </dsp:sp>
    <dsp:sp modelId="{313E32C9-A8BA-42C7-BBBC-0BE2CC40B017}">
      <dsp:nvSpPr>
        <dsp:cNvPr id="0" name=""/>
        <dsp:cNvSpPr/>
      </dsp:nvSpPr>
      <dsp:spPr>
        <a:xfrm rot="5400000">
          <a:off x="-180627" y="2299406"/>
          <a:ext cx="1204180" cy="84292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/>
            <a:t>उप</a:t>
          </a:r>
          <a:r>
            <a:rPr lang="en-IN" sz="1400" b="0" kern="1200"/>
            <a:t> </a:t>
          </a:r>
          <a:r>
            <a:rPr lang="hi-IN" sz="1400" b="0" kern="1200"/>
            <a:t>शीर्षक</a:t>
          </a:r>
          <a:endParaRPr lang="en-IN" sz="1400" b="1" kern="1200" dirty="0"/>
        </a:p>
      </dsp:txBody>
      <dsp:txXfrm rot="-5400000">
        <a:off x="0" y="2540242"/>
        <a:ext cx="842926" cy="361254"/>
      </dsp:txXfrm>
    </dsp:sp>
    <dsp:sp modelId="{FE01367D-82EA-4EE6-88E3-09A514F610B2}">
      <dsp:nvSpPr>
        <dsp:cNvPr id="0" name=""/>
        <dsp:cNvSpPr/>
      </dsp:nvSpPr>
      <dsp:spPr>
        <a:xfrm rot="5400000">
          <a:off x="3913526" y="-951820"/>
          <a:ext cx="782717" cy="6923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842927" y="2156988"/>
        <a:ext cx="6885708" cy="706299"/>
      </dsp:txXfrm>
    </dsp:sp>
    <dsp:sp modelId="{4327E447-4186-4DFD-9DEE-5E4F5FEF8110}">
      <dsp:nvSpPr>
        <dsp:cNvPr id="0" name=""/>
        <dsp:cNvSpPr/>
      </dsp:nvSpPr>
      <dsp:spPr>
        <a:xfrm rot="5400000">
          <a:off x="-180627" y="3356471"/>
          <a:ext cx="1204180" cy="84292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/>
            <a:t>उप</a:t>
          </a:r>
          <a:r>
            <a:rPr lang="en-IN" sz="1400" b="0" kern="1200"/>
            <a:t> </a:t>
          </a:r>
          <a:r>
            <a:rPr lang="hi-IN" sz="1400" b="0" kern="1200"/>
            <a:t>शीर्षक</a:t>
          </a:r>
          <a:endParaRPr lang="en-IN" sz="1400" kern="1200" dirty="0">
            <a:latin typeface="Calibre Medium" panose="020B0603030202060203"/>
          </a:endParaRPr>
        </a:p>
      </dsp:txBody>
      <dsp:txXfrm rot="-5400000">
        <a:off x="0" y="3597307"/>
        <a:ext cx="842926" cy="361254"/>
      </dsp:txXfrm>
    </dsp:sp>
    <dsp:sp modelId="{DD5FC878-2687-4682-B67A-BC7895E20F7F}">
      <dsp:nvSpPr>
        <dsp:cNvPr id="0" name=""/>
        <dsp:cNvSpPr/>
      </dsp:nvSpPr>
      <dsp:spPr>
        <a:xfrm rot="5400000">
          <a:off x="3913526" y="105243"/>
          <a:ext cx="782717" cy="6923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 rot="-5400000">
        <a:off x="842927" y="3214052"/>
        <a:ext cx="6885708" cy="7062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852290" cy="35570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/>
            <a:t>उप</a:t>
          </a:r>
          <a:r>
            <a:rPr lang="en-IN" sz="2900" b="0" kern="1200"/>
            <a:t> </a:t>
          </a:r>
          <a:r>
            <a:rPr lang="hi-IN" sz="2900" b="0" kern="1200"/>
            <a:t>शीर्षक</a:t>
          </a:r>
          <a:r>
            <a:rPr lang="en-IN" sz="2900" b="0" kern="1200"/>
            <a:t> </a:t>
          </a:r>
          <a:endParaRPr lang="en-IN" sz="2900" kern="1200" dirty="0"/>
        </a:p>
      </dsp:txBody>
      <dsp:txXfrm>
        <a:off x="0" y="1422823"/>
        <a:ext cx="1852290" cy="1422823"/>
      </dsp:txXfrm>
    </dsp:sp>
    <dsp:sp modelId="{F7E311C0-56BE-42A9-88CA-0A1CAF6059B4}">
      <dsp:nvSpPr>
        <dsp:cNvPr id="0" name=""/>
        <dsp:cNvSpPr/>
      </dsp:nvSpPr>
      <dsp:spPr>
        <a:xfrm>
          <a:off x="333894" y="213423"/>
          <a:ext cx="1184500" cy="118450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907858" y="0"/>
          <a:ext cx="1852290" cy="35570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/>
            <a:t>उप</a:t>
          </a:r>
          <a:r>
            <a:rPr lang="en-IN" sz="2900" b="0" kern="1200"/>
            <a:t> </a:t>
          </a:r>
          <a:r>
            <a:rPr lang="hi-IN" sz="2900" b="0" kern="1200"/>
            <a:t>शीर्षक</a:t>
          </a:r>
          <a:r>
            <a:rPr lang="en-IN" sz="2900" b="0" kern="1200"/>
            <a:t> </a:t>
          </a:r>
          <a:endParaRPr lang="en-IN" sz="2900" kern="1200" dirty="0"/>
        </a:p>
      </dsp:txBody>
      <dsp:txXfrm>
        <a:off x="1907858" y="1422823"/>
        <a:ext cx="1852290" cy="1422823"/>
      </dsp:txXfrm>
    </dsp:sp>
    <dsp:sp modelId="{2B98B3FA-BF3C-4586-8E49-FDCF1281D69F}">
      <dsp:nvSpPr>
        <dsp:cNvPr id="0" name=""/>
        <dsp:cNvSpPr/>
      </dsp:nvSpPr>
      <dsp:spPr>
        <a:xfrm>
          <a:off x="2241753" y="213423"/>
          <a:ext cx="1184500" cy="118450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3815717" y="0"/>
          <a:ext cx="1852290" cy="35570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/>
            <a:t>उप</a:t>
          </a:r>
          <a:r>
            <a:rPr lang="en-IN" sz="2900" b="0" kern="1200"/>
            <a:t> </a:t>
          </a:r>
          <a:r>
            <a:rPr lang="hi-IN" sz="2900" b="0" kern="1200"/>
            <a:t>शीर्षक</a:t>
          </a:r>
          <a:r>
            <a:rPr lang="en-IN" sz="2900" b="0" kern="1200"/>
            <a:t> </a:t>
          </a:r>
          <a:endParaRPr lang="en-IN" sz="2900" kern="1200" dirty="0"/>
        </a:p>
      </dsp:txBody>
      <dsp:txXfrm>
        <a:off x="3815717" y="1422823"/>
        <a:ext cx="1852290" cy="1422823"/>
      </dsp:txXfrm>
    </dsp:sp>
    <dsp:sp modelId="{A849B7E5-C1A2-40D0-9F74-6CB63A9452D1}">
      <dsp:nvSpPr>
        <dsp:cNvPr id="0" name=""/>
        <dsp:cNvSpPr/>
      </dsp:nvSpPr>
      <dsp:spPr>
        <a:xfrm>
          <a:off x="4149612" y="213423"/>
          <a:ext cx="1184500" cy="118450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5723576" y="0"/>
          <a:ext cx="1852290" cy="35570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/>
            <a:t>उप</a:t>
          </a:r>
          <a:r>
            <a:rPr lang="en-IN" sz="2900" b="0" kern="1200"/>
            <a:t> </a:t>
          </a:r>
          <a:r>
            <a:rPr lang="hi-IN" sz="2900" b="0" kern="1200"/>
            <a:t>शीर्षक</a:t>
          </a:r>
          <a:r>
            <a:rPr lang="en-IN" sz="2900" b="0" kern="1200"/>
            <a:t> </a:t>
          </a:r>
          <a:endParaRPr lang="en-IN" sz="2900" kern="1200" dirty="0"/>
        </a:p>
      </dsp:txBody>
      <dsp:txXfrm>
        <a:off x="5723576" y="1422823"/>
        <a:ext cx="1852290" cy="1422823"/>
      </dsp:txXfrm>
    </dsp:sp>
    <dsp:sp modelId="{98E01AC8-4A55-4731-936D-46FB053546DE}">
      <dsp:nvSpPr>
        <dsp:cNvPr id="0" name=""/>
        <dsp:cNvSpPr/>
      </dsp:nvSpPr>
      <dsp:spPr>
        <a:xfrm>
          <a:off x="6057471" y="213423"/>
          <a:ext cx="1184500" cy="1184500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7631434" y="0"/>
          <a:ext cx="1852290" cy="35570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/>
            <a:t>उप</a:t>
          </a:r>
          <a:r>
            <a:rPr lang="en-IN" sz="2900" b="0" kern="1200"/>
            <a:t> </a:t>
          </a:r>
          <a:r>
            <a:rPr lang="hi-IN" sz="2900" b="0" kern="1200"/>
            <a:t>शीर्षक</a:t>
          </a:r>
          <a:r>
            <a:rPr lang="en-IN" sz="2900" b="0" kern="1200"/>
            <a:t> </a:t>
          </a:r>
          <a:endParaRPr lang="en-IN" sz="2900" kern="1200" dirty="0"/>
        </a:p>
      </dsp:txBody>
      <dsp:txXfrm>
        <a:off x="7631434" y="1422823"/>
        <a:ext cx="1852290" cy="1422823"/>
      </dsp:txXfrm>
    </dsp:sp>
    <dsp:sp modelId="{84894512-4CE2-469A-8E9C-F1F1FBBB94B2}">
      <dsp:nvSpPr>
        <dsp:cNvPr id="0" name=""/>
        <dsp:cNvSpPr/>
      </dsp:nvSpPr>
      <dsp:spPr>
        <a:xfrm>
          <a:off x="7965329" y="213423"/>
          <a:ext cx="1184500" cy="1184500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379348" y="2845646"/>
          <a:ext cx="8725027" cy="53355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FA050-CB37-40E4-A573-FEB2A1F4C13D}">
      <dsp:nvSpPr>
        <dsp:cNvPr id="0" name=""/>
        <dsp:cNvSpPr/>
      </dsp:nvSpPr>
      <dsp:spPr>
        <a:xfrm>
          <a:off x="0" y="0"/>
          <a:ext cx="9154160" cy="17510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563CC-AFC0-4D84-8772-F2770FAE4488}">
      <dsp:nvSpPr>
        <dsp:cNvPr id="0" name=""/>
        <dsp:cNvSpPr/>
      </dsp:nvSpPr>
      <dsp:spPr>
        <a:xfrm>
          <a:off x="277145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67F5F-7C35-4665-A16A-0330B23F92D5}">
      <dsp:nvSpPr>
        <dsp:cNvPr id="0" name=""/>
        <dsp:cNvSpPr/>
      </dsp:nvSpPr>
      <dsp:spPr>
        <a:xfrm rot="10800000">
          <a:off x="277145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kern="1200" dirty="0"/>
            <a:t>उप</a:t>
          </a:r>
          <a:r>
            <a:rPr lang="en-IN" sz="3200" kern="1200" dirty="0"/>
            <a:t> </a:t>
          </a:r>
          <a:r>
            <a:rPr lang="hi-IN" sz="3200" kern="1200" dirty="0"/>
            <a:t>शीर्षक</a:t>
          </a:r>
          <a:r>
            <a:rPr lang="en-IN" sz="3200" kern="1200" dirty="0"/>
            <a:t> 01 </a:t>
          </a:r>
        </a:p>
      </dsp:txBody>
      <dsp:txXfrm rot="10800000">
        <a:off x="338651" y="1751076"/>
        <a:ext cx="1876957" cy="2078698"/>
      </dsp:txXfrm>
    </dsp:sp>
    <dsp:sp modelId="{44A23CB1-A46B-4E29-B7A6-B648FD79F70F}">
      <dsp:nvSpPr>
        <dsp:cNvPr id="0" name=""/>
        <dsp:cNvSpPr/>
      </dsp:nvSpPr>
      <dsp:spPr>
        <a:xfrm>
          <a:off x="2477112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71BE4-721F-4562-BD5C-0456CF414075}">
      <dsp:nvSpPr>
        <dsp:cNvPr id="0" name=""/>
        <dsp:cNvSpPr/>
      </dsp:nvSpPr>
      <dsp:spPr>
        <a:xfrm rot="10800000">
          <a:off x="2477112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kern="1200" dirty="0"/>
            <a:t>उप</a:t>
          </a:r>
          <a:r>
            <a:rPr lang="en-IN" sz="3200" kern="1200" dirty="0"/>
            <a:t> </a:t>
          </a:r>
          <a:r>
            <a:rPr lang="hi-IN" sz="3200" kern="1200" dirty="0"/>
            <a:t>शीर्षक</a:t>
          </a:r>
          <a:r>
            <a:rPr lang="en-IN" sz="3200" kern="1200" dirty="0"/>
            <a:t> 02 </a:t>
          </a:r>
        </a:p>
      </dsp:txBody>
      <dsp:txXfrm rot="10800000">
        <a:off x="2538618" y="1751076"/>
        <a:ext cx="1876957" cy="2078698"/>
      </dsp:txXfrm>
    </dsp:sp>
    <dsp:sp modelId="{36D3D1E8-50AA-46EF-8A45-998EF472E632}">
      <dsp:nvSpPr>
        <dsp:cNvPr id="0" name=""/>
        <dsp:cNvSpPr/>
      </dsp:nvSpPr>
      <dsp:spPr>
        <a:xfrm>
          <a:off x="4677078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FEF55-7D9F-4D75-BE79-2E548FE6B127}">
      <dsp:nvSpPr>
        <dsp:cNvPr id="0" name=""/>
        <dsp:cNvSpPr/>
      </dsp:nvSpPr>
      <dsp:spPr>
        <a:xfrm rot="10800000">
          <a:off x="4677078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kern="1200" dirty="0"/>
            <a:t>उप</a:t>
          </a:r>
          <a:r>
            <a:rPr lang="en-IN" sz="3200" kern="1200" dirty="0"/>
            <a:t> </a:t>
          </a:r>
          <a:r>
            <a:rPr lang="hi-IN" sz="3200" kern="1200" dirty="0"/>
            <a:t>शीर्षक</a:t>
          </a:r>
          <a:r>
            <a:rPr lang="en-IN" sz="3200" kern="1200" dirty="0"/>
            <a:t> 03 </a:t>
          </a:r>
        </a:p>
      </dsp:txBody>
      <dsp:txXfrm rot="10800000">
        <a:off x="4738584" y="1751076"/>
        <a:ext cx="1876957" cy="2078698"/>
      </dsp:txXfrm>
    </dsp:sp>
    <dsp:sp modelId="{0AE33F2C-2A0C-4658-8B09-E1A2457AB175}">
      <dsp:nvSpPr>
        <dsp:cNvPr id="0" name=""/>
        <dsp:cNvSpPr/>
      </dsp:nvSpPr>
      <dsp:spPr>
        <a:xfrm>
          <a:off x="6877044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F0354-1863-4E69-81BC-0D43884EC3FA}">
      <dsp:nvSpPr>
        <dsp:cNvPr id="0" name=""/>
        <dsp:cNvSpPr/>
      </dsp:nvSpPr>
      <dsp:spPr>
        <a:xfrm rot="10800000">
          <a:off x="6877044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kern="1200" dirty="0"/>
            <a:t>उप</a:t>
          </a:r>
          <a:r>
            <a:rPr lang="en-IN" sz="3200" kern="1200" dirty="0"/>
            <a:t> </a:t>
          </a:r>
          <a:r>
            <a:rPr lang="hi-IN" sz="3200" kern="1200" dirty="0"/>
            <a:t>शीर्षक</a:t>
          </a:r>
          <a:r>
            <a:rPr lang="en-IN" sz="3200" kern="1200" dirty="0"/>
            <a:t> 04 </a:t>
          </a:r>
        </a:p>
      </dsp:txBody>
      <dsp:txXfrm rot="10800000">
        <a:off x="6938550" y="1751076"/>
        <a:ext cx="1876957" cy="20786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7A78-B52B-4133-97BE-36570873A9F8}">
      <dsp:nvSpPr>
        <dsp:cNvPr id="0" name=""/>
        <dsp:cNvSpPr/>
      </dsp:nvSpPr>
      <dsp:spPr>
        <a:xfrm rot="16200000">
          <a:off x="-980447" y="980447"/>
          <a:ext cx="4084320" cy="212342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/>
            <a:t>उप</a:t>
          </a:r>
          <a:r>
            <a:rPr lang="en-IN" sz="2400" kern="1200"/>
            <a:t> </a:t>
          </a:r>
          <a:r>
            <a:rPr lang="hi-IN" sz="2400" kern="1200"/>
            <a:t>शीर्षक</a:t>
          </a:r>
          <a:r>
            <a:rPr lang="en-IN" sz="2400" kern="1200"/>
            <a:t> 1 </a:t>
          </a:r>
          <a:endParaRPr lang="en-IN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 rot="5400000">
        <a:off x="1" y="816863"/>
        <a:ext cx="2123424" cy="2450592"/>
      </dsp:txXfrm>
    </dsp:sp>
    <dsp:sp modelId="{6AEB1AA3-C75E-4E0E-B14B-EDF1080F1275}">
      <dsp:nvSpPr>
        <dsp:cNvPr id="0" name=""/>
        <dsp:cNvSpPr/>
      </dsp:nvSpPr>
      <dsp:spPr>
        <a:xfrm rot="16200000">
          <a:off x="1304397" y="980447"/>
          <a:ext cx="4084320" cy="212342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/>
            <a:t>उप</a:t>
          </a:r>
          <a:r>
            <a:rPr lang="en-IN" sz="2400" kern="1200"/>
            <a:t> </a:t>
          </a:r>
          <a:r>
            <a:rPr lang="hi-IN" sz="2400" kern="1200"/>
            <a:t>शीर्षक</a:t>
          </a:r>
          <a:r>
            <a:rPr lang="en-IN" sz="2400" kern="1200"/>
            <a:t> 2</a:t>
          </a:r>
          <a:endParaRPr lang="en-IN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 rot="5400000">
        <a:off x="2284845" y="816863"/>
        <a:ext cx="2123424" cy="2450592"/>
      </dsp:txXfrm>
    </dsp:sp>
    <dsp:sp modelId="{A5984C91-741B-4ADD-81B2-6A35E2772274}">
      <dsp:nvSpPr>
        <dsp:cNvPr id="0" name=""/>
        <dsp:cNvSpPr/>
      </dsp:nvSpPr>
      <dsp:spPr>
        <a:xfrm rot="16200000">
          <a:off x="3587078" y="980447"/>
          <a:ext cx="4084320" cy="2123424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/>
            <a:t>उप</a:t>
          </a:r>
          <a:r>
            <a:rPr lang="en-IN" sz="2400" kern="1200"/>
            <a:t> </a:t>
          </a:r>
          <a:r>
            <a:rPr lang="hi-IN" sz="2400" kern="1200"/>
            <a:t>शीर्षक</a:t>
          </a:r>
          <a:r>
            <a:rPr lang="en-IN" sz="2400" kern="1200"/>
            <a:t> 3</a:t>
          </a:r>
          <a:endParaRPr lang="en-IN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 rot="5400000">
        <a:off x="4567526" y="816863"/>
        <a:ext cx="2123424" cy="2450592"/>
      </dsp:txXfrm>
    </dsp:sp>
    <dsp:sp modelId="{869D129A-CB44-4840-B359-40A63BAC1259}">
      <dsp:nvSpPr>
        <dsp:cNvPr id="0" name=""/>
        <dsp:cNvSpPr/>
      </dsp:nvSpPr>
      <dsp:spPr>
        <a:xfrm rot="16200000">
          <a:off x="5869759" y="980447"/>
          <a:ext cx="4084320" cy="212342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/>
            <a:t>उप</a:t>
          </a:r>
          <a:r>
            <a:rPr lang="en-IN" sz="2400" kern="1200"/>
            <a:t> </a:t>
          </a:r>
          <a:r>
            <a:rPr lang="hi-IN" sz="2400" kern="1200"/>
            <a:t>शीर्षक</a:t>
          </a:r>
          <a:r>
            <a:rPr lang="en-IN" sz="2400" kern="1200"/>
            <a:t> 4</a:t>
          </a:r>
          <a:endParaRPr lang="en-IN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 rot="5400000">
        <a:off x="6850207" y="816863"/>
        <a:ext cx="2123424" cy="24505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672444" y="1099092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1339832" y="1449121"/>
        <a:ext cx="1301407" cy="1633467"/>
      </dsp:txXfrm>
    </dsp:sp>
    <dsp:sp modelId="{F7B9E2F1-1E1E-4942-B725-B96CA83072F9}">
      <dsp:nvSpPr>
        <dsp:cNvPr id="0" name=""/>
        <dsp:cNvSpPr/>
      </dsp:nvSpPr>
      <dsp:spPr>
        <a:xfrm>
          <a:off x="0" y="1598466"/>
          <a:ext cx="1334776" cy="13347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01 </a:t>
          </a:r>
        </a:p>
      </dsp:txBody>
      <dsp:txXfrm>
        <a:off x="195473" y="1793939"/>
        <a:ext cx="943830" cy="943830"/>
      </dsp:txXfrm>
    </dsp:sp>
    <dsp:sp modelId="{F914C60D-A800-46AB-852E-E4C23E721D68}">
      <dsp:nvSpPr>
        <dsp:cNvPr id="0" name=""/>
        <dsp:cNvSpPr/>
      </dsp:nvSpPr>
      <dsp:spPr>
        <a:xfrm>
          <a:off x="4244199" y="1099092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911588" y="1449121"/>
        <a:ext cx="1301407" cy="1633467"/>
      </dsp:txXfrm>
    </dsp:sp>
    <dsp:sp modelId="{A415053E-736A-43CC-8221-4A06959786B1}">
      <dsp:nvSpPr>
        <dsp:cNvPr id="0" name=""/>
        <dsp:cNvSpPr/>
      </dsp:nvSpPr>
      <dsp:spPr>
        <a:xfrm>
          <a:off x="3508844" y="1598466"/>
          <a:ext cx="1334776" cy="13347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02 </a:t>
          </a:r>
        </a:p>
      </dsp:txBody>
      <dsp:txXfrm>
        <a:off x="3704317" y="1793939"/>
        <a:ext cx="943830" cy="943830"/>
      </dsp:txXfrm>
    </dsp:sp>
    <dsp:sp modelId="{A4065A83-CBF5-4C3E-9B65-748E4915E2FE}">
      <dsp:nvSpPr>
        <dsp:cNvPr id="0" name=""/>
        <dsp:cNvSpPr/>
      </dsp:nvSpPr>
      <dsp:spPr>
        <a:xfrm>
          <a:off x="7680021" y="1099092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8347410" y="1449121"/>
        <a:ext cx="1301407" cy="1633467"/>
      </dsp:txXfrm>
    </dsp:sp>
    <dsp:sp modelId="{2DD153A4-811C-4C70-ACAD-C42831F8184E}">
      <dsp:nvSpPr>
        <dsp:cNvPr id="0" name=""/>
        <dsp:cNvSpPr/>
      </dsp:nvSpPr>
      <dsp:spPr>
        <a:xfrm>
          <a:off x="7012633" y="1598466"/>
          <a:ext cx="1334776" cy="13347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03 </a:t>
          </a:r>
        </a:p>
      </dsp:txBody>
      <dsp:txXfrm>
        <a:off x="7208106" y="1793939"/>
        <a:ext cx="943830" cy="9438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806091" y="114595"/>
          <a:ext cx="1733336" cy="150800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endParaRPr lang="en-IN" sz="1800" b="1" kern="1200" dirty="0">
            <a:latin typeface="Calibre Medium" panose="020B0603030202060203"/>
          </a:endParaRPr>
        </a:p>
      </dsp:txBody>
      <dsp:txXfrm rot="-5400000">
        <a:off x="3153755" y="272041"/>
        <a:ext cx="1038008" cy="1193113"/>
      </dsp:txXfrm>
    </dsp:sp>
    <dsp:sp modelId="{5EB8EBFC-F091-4208-9127-CF76C2C9A495}">
      <dsp:nvSpPr>
        <dsp:cNvPr id="0" name=""/>
        <dsp:cNvSpPr/>
      </dsp:nvSpPr>
      <dsp:spPr>
        <a:xfrm>
          <a:off x="4609534" y="328409"/>
          <a:ext cx="1934403" cy="104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6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kern="12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solidFill>
              <a:schemeClr val="bg1">
                <a:lumMod val="85000"/>
              </a:schemeClr>
            </a:solidFill>
            <a:latin typeface="Calibre Medium" panose="020B0603030202060203"/>
          </a:endParaRPr>
        </a:p>
      </dsp:txBody>
      <dsp:txXfrm>
        <a:off x="4609534" y="328409"/>
        <a:ext cx="1934403" cy="1040001"/>
      </dsp:txXfrm>
    </dsp:sp>
    <dsp:sp modelId="{EE356813-73DD-4366-83DF-EB0722E95A3B}">
      <dsp:nvSpPr>
        <dsp:cNvPr id="0" name=""/>
        <dsp:cNvSpPr/>
      </dsp:nvSpPr>
      <dsp:spPr>
        <a:xfrm rot="5400000">
          <a:off x="1177448" y="114595"/>
          <a:ext cx="1733336" cy="150800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25112" y="272041"/>
        <a:ext cx="1038008" cy="1193113"/>
      </dsp:txXfrm>
    </dsp:sp>
    <dsp:sp modelId="{8356B712-DA05-412D-9A4C-1F88DDBD6467}">
      <dsp:nvSpPr>
        <dsp:cNvPr id="0" name=""/>
        <dsp:cNvSpPr/>
      </dsp:nvSpPr>
      <dsp:spPr>
        <a:xfrm rot="5400000">
          <a:off x="1988650" y="1585851"/>
          <a:ext cx="1733336" cy="150800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endParaRPr lang="en-IN" sz="1800" b="1" kern="1200" dirty="0">
            <a:latin typeface="Calibre Medium" panose="020B0603030202060203"/>
          </a:endParaRPr>
        </a:p>
      </dsp:txBody>
      <dsp:txXfrm rot="-5400000">
        <a:off x="2336314" y="1743297"/>
        <a:ext cx="1038008" cy="1193113"/>
      </dsp:txXfrm>
    </dsp:sp>
    <dsp:sp modelId="{53AAC2AF-40D1-4F23-AA60-74982317BCB4}">
      <dsp:nvSpPr>
        <dsp:cNvPr id="0" name=""/>
        <dsp:cNvSpPr/>
      </dsp:nvSpPr>
      <dsp:spPr>
        <a:xfrm>
          <a:off x="13540" y="1840932"/>
          <a:ext cx="1872003" cy="104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6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kern="12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13540" y="1840932"/>
        <a:ext cx="1872003" cy="1040001"/>
      </dsp:txXfrm>
    </dsp:sp>
    <dsp:sp modelId="{45398198-B2E1-48AE-A1E5-ACEEAB49ED6B}">
      <dsp:nvSpPr>
        <dsp:cNvPr id="0" name=""/>
        <dsp:cNvSpPr/>
      </dsp:nvSpPr>
      <dsp:spPr>
        <a:xfrm rot="5400000">
          <a:off x="3617292" y="1585851"/>
          <a:ext cx="1733336" cy="15080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3964956" y="1743297"/>
        <a:ext cx="1038008" cy="1193113"/>
      </dsp:txXfrm>
    </dsp:sp>
    <dsp:sp modelId="{1A2B372E-9CDA-4822-A83C-544B397DCB79}">
      <dsp:nvSpPr>
        <dsp:cNvPr id="0" name=""/>
        <dsp:cNvSpPr/>
      </dsp:nvSpPr>
      <dsp:spPr>
        <a:xfrm rot="5400000">
          <a:off x="2806091" y="3057107"/>
          <a:ext cx="1733336" cy="150800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endParaRPr lang="en-IN" sz="1800" b="1" kern="1200" dirty="0">
            <a:latin typeface="Calibre Medium" panose="020B0603030202060203"/>
          </a:endParaRPr>
        </a:p>
      </dsp:txBody>
      <dsp:txXfrm rot="-5400000">
        <a:off x="3153755" y="3214553"/>
        <a:ext cx="1038008" cy="1193113"/>
      </dsp:txXfrm>
    </dsp:sp>
    <dsp:sp modelId="{FBEDEF71-B369-46C6-BF44-070BF4E8ACD2}">
      <dsp:nvSpPr>
        <dsp:cNvPr id="0" name=""/>
        <dsp:cNvSpPr/>
      </dsp:nvSpPr>
      <dsp:spPr>
        <a:xfrm>
          <a:off x="4639434" y="3333269"/>
          <a:ext cx="1934403" cy="104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6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kern="12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4639434" y="3333269"/>
        <a:ext cx="1934403" cy="1040001"/>
      </dsp:txXfrm>
    </dsp:sp>
    <dsp:sp modelId="{1C19F165-76D4-49F4-A876-B51E84F56CB0}">
      <dsp:nvSpPr>
        <dsp:cNvPr id="0" name=""/>
        <dsp:cNvSpPr/>
      </dsp:nvSpPr>
      <dsp:spPr>
        <a:xfrm rot="5400000">
          <a:off x="1177448" y="3057107"/>
          <a:ext cx="1733336" cy="150800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25112" y="3214553"/>
        <a:ext cx="1038008" cy="119311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B61D5-BD14-4682-97A2-1BFC3546DDF7}">
      <dsp:nvSpPr>
        <dsp:cNvPr id="0" name=""/>
        <dsp:cNvSpPr/>
      </dsp:nvSpPr>
      <dsp:spPr>
        <a:xfrm>
          <a:off x="0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/>
            <a:t>उप</a:t>
          </a:r>
          <a:r>
            <a:rPr lang="en-IN" sz="1700" kern="1200"/>
            <a:t> </a:t>
          </a:r>
          <a:r>
            <a:rPr lang="hi-IN" sz="1700" kern="1200"/>
            <a:t>शीर्षक</a:t>
          </a:r>
          <a:r>
            <a:rPr lang="en-IN" sz="1700" kern="1200"/>
            <a:t> </a:t>
          </a:r>
          <a:r>
            <a:rPr lang="hi-IN" sz="17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/>
            <a:t>उप</a:t>
          </a:r>
          <a:r>
            <a:rPr lang="en-IN" sz="1700" kern="1200"/>
            <a:t> </a:t>
          </a:r>
          <a:r>
            <a:rPr lang="hi-IN" sz="1700" kern="1200"/>
            <a:t>शीर्षक</a:t>
          </a:r>
          <a:r>
            <a:rPr lang="en-IN" sz="1700" kern="1200"/>
            <a:t> </a:t>
          </a:r>
          <a:r>
            <a:rPr lang="hi-IN" sz="17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/>
        </a:p>
      </dsp:txBody>
      <dsp:txXfrm>
        <a:off x="46210" y="1227355"/>
        <a:ext cx="2342151" cy="1485303"/>
      </dsp:txXfrm>
    </dsp:sp>
    <dsp:sp modelId="{3E5C8BBD-FE5B-4A37-9871-C13D1272EF57}">
      <dsp:nvSpPr>
        <dsp:cNvPr id="0" name=""/>
        <dsp:cNvSpPr/>
      </dsp:nvSpPr>
      <dsp:spPr>
        <a:xfrm>
          <a:off x="1366647" y="1645968"/>
          <a:ext cx="2704707" cy="2704707"/>
        </a:xfrm>
        <a:prstGeom prst="leftCircularArrow">
          <a:avLst>
            <a:gd name="adj1" fmla="val 3227"/>
            <a:gd name="adj2" fmla="val 397827"/>
            <a:gd name="adj3" fmla="val 2173343"/>
            <a:gd name="adj4" fmla="val 9024494"/>
            <a:gd name="adj5" fmla="val 376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416D0-50B8-45DF-AEB9-DAD3C1E7F590}">
      <dsp:nvSpPr>
        <dsp:cNvPr id="0" name=""/>
        <dsp:cNvSpPr/>
      </dsp:nvSpPr>
      <dsp:spPr>
        <a:xfrm>
          <a:off x="543233" y="2758866"/>
          <a:ext cx="2164063" cy="8605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IN" sz="2400" kern="1200" dirty="0"/>
            <a:t> 1 </a:t>
          </a:r>
        </a:p>
      </dsp:txBody>
      <dsp:txXfrm>
        <a:off x="568438" y="2784071"/>
        <a:ext cx="2113653" cy="810166"/>
      </dsp:txXfrm>
    </dsp:sp>
    <dsp:sp modelId="{AA3E1A66-C1E7-4956-8157-40D370652A57}">
      <dsp:nvSpPr>
        <dsp:cNvPr id="0" name=""/>
        <dsp:cNvSpPr/>
      </dsp:nvSpPr>
      <dsp:spPr>
        <a:xfrm>
          <a:off x="3122940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/>
            <a:t>उप</a:t>
          </a:r>
          <a:r>
            <a:rPr lang="en-IN" sz="1700" kern="1200"/>
            <a:t> </a:t>
          </a:r>
          <a:r>
            <a:rPr lang="hi-IN" sz="1700" kern="1200"/>
            <a:t>शीर्षक</a:t>
          </a:r>
          <a:r>
            <a:rPr lang="en-IN" sz="1700" kern="1200"/>
            <a:t> </a:t>
          </a:r>
          <a:r>
            <a:rPr lang="hi-IN" sz="17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/>
            <a:t>उप</a:t>
          </a:r>
          <a:r>
            <a:rPr lang="en-IN" sz="1700" kern="1200"/>
            <a:t> </a:t>
          </a:r>
          <a:r>
            <a:rPr lang="hi-IN" sz="1700" kern="1200"/>
            <a:t>शीर्षक</a:t>
          </a:r>
          <a:r>
            <a:rPr lang="en-IN" sz="1700" kern="1200"/>
            <a:t> </a:t>
          </a:r>
          <a:r>
            <a:rPr lang="hi-IN" sz="17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/>
        </a:p>
      </dsp:txBody>
      <dsp:txXfrm>
        <a:off x="3169150" y="1657643"/>
        <a:ext cx="2342151" cy="1485303"/>
      </dsp:txXfrm>
    </dsp:sp>
    <dsp:sp modelId="{395CEAC2-EBD5-459B-AC0A-A812AC5A19B3}">
      <dsp:nvSpPr>
        <dsp:cNvPr id="0" name=""/>
        <dsp:cNvSpPr/>
      </dsp:nvSpPr>
      <dsp:spPr>
        <a:xfrm>
          <a:off x="4467080" y="-59109"/>
          <a:ext cx="3015791" cy="3015791"/>
        </a:xfrm>
        <a:prstGeom prst="circularArrow">
          <a:avLst>
            <a:gd name="adj1" fmla="val 2894"/>
            <a:gd name="adj2" fmla="val 354004"/>
            <a:gd name="adj3" fmla="val 19470489"/>
            <a:gd name="adj4" fmla="val 12575515"/>
            <a:gd name="adj5" fmla="val 33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95FA6-3555-4909-BF5A-AC6D5B050EDF}">
      <dsp:nvSpPr>
        <dsp:cNvPr id="0" name=""/>
        <dsp:cNvSpPr/>
      </dsp:nvSpPr>
      <dsp:spPr>
        <a:xfrm>
          <a:off x="3663956" y="750853"/>
          <a:ext cx="2164063" cy="8605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IN" sz="2400" kern="1200" dirty="0"/>
            <a:t> 2 </a:t>
          </a:r>
        </a:p>
      </dsp:txBody>
      <dsp:txXfrm>
        <a:off x="3689161" y="776058"/>
        <a:ext cx="2113653" cy="810166"/>
      </dsp:txXfrm>
    </dsp:sp>
    <dsp:sp modelId="{367A2017-A989-4605-A7F4-F8FB12932AA7}">
      <dsp:nvSpPr>
        <dsp:cNvPr id="0" name=""/>
        <dsp:cNvSpPr/>
      </dsp:nvSpPr>
      <dsp:spPr>
        <a:xfrm>
          <a:off x="6243662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/>
            <a:t>उप</a:t>
          </a:r>
          <a:r>
            <a:rPr lang="en-IN" sz="1700" kern="1200"/>
            <a:t> </a:t>
          </a:r>
          <a:r>
            <a:rPr lang="hi-IN" sz="1700" kern="1200"/>
            <a:t>शीर्षक</a:t>
          </a:r>
          <a:r>
            <a:rPr lang="en-IN" sz="1700" kern="1200"/>
            <a:t> </a:t>
          </a:r>
          <a:r>
            <a:rPr lang="hi-IN" sz="17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/>
            <a:t>उप</a:t>
          </a:r>
          <a:r>
            <a:rPr lang="en-IN" sz="1700" kern="1200"/>
            <a:t> </a:t>
          </a:r>
          <a:r>
            <a:rPr lang="hi-IN" sz="1700" kern="1200"/>
            <a:t>शीर्षक</a:t>
          </a:r>
          <a:r>
            <a:rPr lang="en-IN" sz="1700" kern="1200"/>
            <a:t> </a:t>
          </a:r>
          <a:r>
            <a:rPr lang="hi-IN" sz="17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/>
        </a:p>
      </dsp:txBody>
      <dsp:txXfrm>
        <a:off x="6289872" y="1227355"/>
        <a:ext cx="2342151" cy="1485303"/>
      </dsp:txXfrm>
    </dsp:sp>
    <dsp:sp modelId="{976B4C66-12CD-486A-B0AC-51262066EF68}">
      <dsp:nvSpPr>
        <dsp:cNvPr id="0" name=""/>
        <dsp:cNvSpPr/>
      </dsp:nvSpPr>
      <dsp:spPr>
        <a:xfrm>
          <a:off x="6784678" y="2758866"/>
          <a:ext cx="2164063" cy="8605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IN" sz="2400" kern="1200" dirty="0"/>
            <a:t> 3 </a:t>
          </a:r>
        </a:p>
      </dsp:txBody>
      <dsp:txXfrm>
        <a:off x="6809883" y="2784071"/>
        <a:ext cx="2113653" cy="810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4119033" cy="411903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2059516" y="0"/>
          <a:ext cx="6930495" cy="41190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0" kern="1200"/>
            <a:t>उप</a:t>
          </a:r>
          <a:r>
            <a:rPr lang="en-IN" sz="2800" b="0" kern="1200"/>
            <a:t> </a:t>
          </a:r>
          <a:r>
            <a:rPr lang="hi-IN" sz="2800" b="0" kern="1200"/>
            <a:t>शीर्षक</a:t>
          </a:r>
          <a:r>
            <a:rPr lang="en-IN" sz="2800" b="0" kern="1200"/>
            <a:t> </a:t>
          </a:r>
          <a:r>
            <a:rPr lang="hi-IN" sz="2800" b="0" kern="1200"/>
            <a:t>एक</a:t>
          </a:r>
          <a:endParaRPr lang="en-IN" sz="2800" kern="1200" dirty="0">
            <a:latin typeface="Calibre Medium" panose="020B0603030202060203"/>
          </a:endParaRPr>
        </a:p>
      </dsp:txBody>
      <dsp:txXfrm>
        <a:off x="2059516" y="0"/>
        <a:ext cx="3465247" cy="1235712"/>
      </dsp:txXfrm>
    </dsp:sp>
    <dsp:sp modelId="{FF8C2713-0511-452F-96D0-7E23A7EDB212}">
      <dsp:nvSpPr>
        <dsp:cNvPr id="0" name=""/>
        <dsp:cNvSpPr/>
      </dsp:nvSpPr>
      <dsp:spPr>
        <a:xfrm>
          <a:off x="720832" y="1235712"/>
          <a:ext cx="2677368" cy="267736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2059516" y="1235712"/>
          <a:ext cx="6930495" cy="26773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0" kern="1200"/>
            <a:t>उप</a:t>
          </a:r>
          <a:r>
            <a:rPr lang="en-IN" sz="2800" b="0" kern="1200"/>
            <a:t> </a:t>
          </a:r>
          <a:r>
            <a:rPr lang="hi-IN" sz="2800" b="0" kern="1200"/>
            <a:t>शीर्षक</a:t>
          </a:r>
          <a:r>
            <a:rPr lang="en-IN" sz="2800" b="0" kern="1200"/>
            <a:t> </a:t>
          </a:r>
          <a:r>
            <a:rPr lang="hi-IN" sz="2800" b="0" kern="1200"/>
            <a:t>दो</a:t>
          </a:r>
          <a:endParaRPr lang="en-IN" sz="2800" kern="1200" dirty="0"/>
        </a:p>
      </dsp:txBody>
      <dsp:txXfrm>
        <a:off x="2059516" y="1235712"/>
        <a:ext cx="3465247" cy="1235708"/>
      </dsp:txXfrm>
    </dsp:sp>
    <dsp:sp modelId="{4C388C45-EDBF-4617-A045-B9FC5CB79E41}">
      <dsp:nvSpPr>
        <dsp:cNvPr id="0" name=""/>
        <dsp:cNvSpPr/>
      </dsp:nvSpPr>
      <dsp:spPr>
        <a:xfrm>
          <a:off x="1441662" y="2471421"/>
          <a:ext cx="1235708" cy="123570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2059516" y="2471421"/>
          <a:ext cx="6930495" cy="12357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0" kern="1200"/>
            <a:t>उप</a:t>
          </a:r>
          <a:r>
            <a:rPr lang="en-IN" sz="2800" b="0" kern="1200"/>
            <a:t> </a:t>
          </a:r>
          <a:r>
            <a:rPr lang="hi-IN" sz="2800" b="0" kern="1200"/>
            <a:t>शीर्षक</a:t>
          </a:r>
          <a:r>
            <a:rPr lang="en-IN" sz="2800" b="0" kern="1200"/>
            <a:t> </a:t>
          </a:r>
          <a:r>
            <a:rPr lang="hi-IN" sz="2800" b="0" kern="1200"/>
            <a:t>तीन</a:t>
          </a:r>
          <a:endParaRPr lang="en-IN" sz="2800" kern="1200" dirty="0"/>
        </a:p>
      </dsp:txBody>
      <dsp:txXfrm>
        <a:off x="2059516" y="2471421"/>
        <a:ext cx="3465247" cy="1235708"/>
      </dsp:txXfrm>
    </dsp:sp>
    <dsp:sp modelId="{790CCD6C-E472-45BF-873D-CC7592617ABD}">
      <dsp:nvSpPr>
        <dsp:cNvPr id="0" name=""/>
        <dsp:cNvSpPr/>
      </dsp:nvSpPr>
      <dsp:spPr>
        <a:xfrm>
          <a:off x="5524764" y="0"/>
          <a:ext cx="3465247" cy="12357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5524764" y="0"/>
        <a:ext cx="3465247" cy="1235712"/>
      </dsp:txXfrm>
    </dsp:sp>
    <dsp:sp modelId="{E4A2CD1B-0491-4420-A78C-F237452EA418}">
      <dsp:nvSpPr>
        <dsp:cNvPr id="0" name=""/>
        <dsp:cNvSpPr/>
      </dsp:nvSpPr>
      <dsp:spPr>
        <a:xfrm>
          <a:off x="5524764" y="1235712"/>
          <a:ext cx="3465247" cy="12357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5524764" y="1235712"/>
        <a:ext cx="3465247" cy="1235708"/>
      </dsp:txXfrm>
    </dsp:sp>
    <dsp:sp modelId="{21E9002D-89D5-4B51-8F31-35D43D10B2F9}">
      <dsp:nvSpPr>
        <dsp:cNvPr id="0" name=""/>
        <dsp:cNvSpPr/>
      </dsp:nvSpPr>
      <dsp:spPr>
        <a:xfrm>
          <a:off x="5524764" y="2471421"/>
          <a:ext cx="3465247" cy="12357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5524764" y="2471421"/>
        <a:ext cx="3465247" cy="1235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2832138"/>
          <a:ext cx="8194676" cy="9295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/>
            <a:t>उप</a:t>
          </a:r>
          <a:r>
            <a:rPr lang="en-IN" sz="2400" b="0" kern="1200"/>
            <a:t> </a:t>
          </a:r>
          <a:r>
            <a:rPr lang="hi-IN" sz="2400" b="0" kern="1200"/>
            <a:t>शीर्षक</a:t>
          </a:r>
          <a:r>
            <a:rPr lang="en-IN" sz="2400" b="0" kern="1200"/>
            <a:t> </a:t>
          </a:r>
          <a:r>
            <a:rPr lang="hi-IN" sz="2400" b="0" kern="1200"/>
            <a:t>तीन</a:t>
          </a:r>
          <a:r>
            <a:rPr lang="en-IN" sz="2400" b="0" kern="1200"/>
            <a:t> </a:t>
          </a:r>
          <a:endParaRPr lang="en-IN" sz="2400" kern="1200" dirty="0">
            <a:latin typeface="Calibre Medium" panose="020B0603030202060203"/>
          </a:endParaRPr>
        </a:p>
      </dsp:txBody>
      <dsp:txXfrm>
        <a:off x="0" y="2832138"/>
        <a:ext cx="8194676" cy="501968"/>
      </dsp:txXfrm>
    </dsp:sp>
    <dsp:sp modelId="{06F6C6C0-5F6A-4B6A-9495-362B3135F3EE}">
      <dsp:nvSpPr>
        <dsp:cNvPr id="0" name=""/>
        <dsp:cNvSpPr/>
      </dsp:nvSpPr>
      <dsp:spPr>
        <a:xfrm>
          <a:off x="0" y="3315515"/>
          <a:ext cx="4097337" cy="42760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0" y="3315515"/>
        <a:ext cx="4097337" cy="427602"/>
      </dsp:txXfrm>
    </dsp:sp>
    <dsp:sp modelId="{C823887D-2F91-4D44-8FD4-8CF03AF80C05}">
      <dsp:nvSpPr>
        <dsp:cNvPr id="0" name=""/>
        <dsp:cNvSpPr/>
      </dsp:nvSpPr>
      <dsp:spPr>
        <a:xfrm>
          <a:off x="4097338" y="3315515"/>
          <a:ext cx="4097337" cy="42760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4097338" y="3315515"/>
        <a:ext cx="4097337" cy="427602"/>
      </dsp:txXfrm>
    </dsp:sp>
    <dsp:sp modelId="{EABD5E4E-0EFD-4C71-8165-65FBFC542983}">
      <dsp:nvSpPr>
        <dsp:cNvPr id="0" name=""/>
        <dsp:cNvSpPr/>
      </dsp:nvSpPr>
      <dsp:spPr>
        <a:xfrm rot="10800000">
          <a:off x="0" y="1416401"/>
          <a:ext cx="8194676" cy="142968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/>
            <a:t>उप</a:t>
          </a:r>
          <a:r>
            <a:rPr lang="en-IN" sz="2400" b="0" kern="1200"/>
            <a:t> </a:t>
          </a:r>
          <a:r>
            <a:rPr lang="hi-IN" sz="2400" b="0" kern="1200"/>
            <a:t>शीर्षक</a:t>
          </a:r>
          <a:r>
            <a:rPr lang="en-IN" sz="2400" b="0" kern="1200"/>
            <a:t> </a:t>
          </a:r>
          <a:r>
            <a:rPr lang="hi-IN" sz="2400" b="0" kern="1200"/>
            <a:t>दो</a:t>
          </a:r>
          <a:r>
            <a:rPr lang="en-IN" sz="2400" b="0" kern="1200"/>
            <a:t> </a:t>
          </a:r>
          <a:endParaRPr lang="en-IN" sz="2400" kern="1200" dirty="0">
            <a:latin typeface="Calibre Medium" panose="020B0603030202060203"/>
          </a:endParaRPr>
        </a:p>
      </dsp:txBody>
      <dsp:txXfrm rot="-10800000">
        <a:off x="0" y="1416401"/>
        <a:ext cx="8194676" cy="501817"/>
      </dsp:txXfrm>
    </dsp:sp>
    <dsp:sp modelId="{FA182C64-9D7A-48AE-B01F-56B44A9AFB62}">
      <dsp:nvSpPr>
        <dsp:cNvPr id="0" name=""/>
        <dsp:cNvSpPr/>
      </dsp:nvSpPr>
      <dsp:spPr>
        <a:xfrm>
          <a:off x="0" y="1918219"/>
          <a:ext cx="4097337" cy="42747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0" y="1918219"/>
        <a:ext cx="4097337" cy="427474"/>
      </dsp:txXfrm>
    </dsp:sp>
    <dsp:sp modelId="{C93986F0-460D-4BE0-AB5B-8F1F0079C7C8}">
      <dsp:nvSpPr>
        <dsp:cNvPr id="0" name=""/>
        <dsp:cNvSpPr/>
      </dsp:nvSpPr>
      <dsp:spPr>
        <a:xfrm>
          <a:off x="4097338" y="1918219"/>
          <a:ext cx="4097337" cy="42747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4097338" y="1918219"/>
        <a:ext cx="4097337" cy="427474"/>
      </dsp:txXfrm>
    </dsp:sp>
    <dsp:sp modelId="{907EDF43-9499-4F41-BDED-86DCCBFB86AD}">
      <dsp:nvSpPr>
        <dsp:cNvPr id="0" name=""/>
        <dsp:cNvSpPr/>
      </dsp:nvSpPr>
      <dsp:spPr>
        <a:xfrm rot="10800000">
          <a:off x="0" y="665"/>
          <a:ext cx="8194676" cy="142968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/>
            <a:t>उप</a:t>
          </a:r>
          <a:r>
            <a:rPr lang="en-IN" sz="2400" b="0" kern="1200"/>
            <a:t> </a:t>
          </a:r>
          <a:r>
            <a:rPr lang="hi-IN" sz="2400" b="0" kern="1200"/>
            <a:t>शीर्षक</a:t>
          </a:r>
          <a:r>
            <a:rPr lang="en-IN" sz="2400" b="0" kern="1200"/>
            <a:t> </a:t>
          </a:r>
          <a:r>
            <a:rPr lang="hi-IN" sz="2400" b="0" kern="1200"/>
            <a:t>एक</a:t>
          </a:r>
          <a:r>
            <a:rPr lang="en-IN" sz="2400" b="0" kern="1200"/>
            <a:t> </a:t>
          </a:r>
          <a:endParaRPr lang="en-IN" sz="2400" kern="1200" dirty="0">
            <a:latin typeface="Calibre Medium" panose="020B0603030202060203"/>
          </a:endParaRPr>
        </a:p>
      </dsp:txBody>
      <dsp:txXfrm rot="-10800000">
        <a:off x="0" y="665"/>
        <a:ext cx="8194676" cy="501817"/>
      </dsp:txXfrm>
    </dsp:sp>
    <dsp:sp modelId="{71475D43-68A2-4358-ADE3-7E5B053FE8CE}">
      <dsp:nvSpPr>
        <dsp:cNvPr id="0" name=""/>
        <dsp:cNvSpPr/>
      </dsp:nvSpPr>
      <dsp:spPr>
        <a:xfrm>
          <a:off x="0" y="502482"/>
          <a:ext cx="4097337" cy="427474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0" y="502482"/>
        <a:ext cx="4097337" cy="427474"/>
      </dsp:txXfrm>
    </dsp:sp>
    <dsp:sp modelId="{CC625C77-5BF3-427A-B168-480D45171C77}">
      <dsp:nvSpPr>
        <dsp:cNvPr id="0" name=""/>
        <dsp:cNvSpPr/>
      </dsp:nvSpPr>
      <dsp:spPr>
        <a:xfrm>
          <a:off x="4097338" y="502482"/>
          <a:ext cx="4097337" cy="4274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4097338" y="502482"/>
        <a:ext cx="4097337" cy="427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2291041" y="1403624"/>
          <a:ext cx="1539316" cy="15393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b="0" kern="1200"/>
            <a:t>उप</a:t>
          </a:r>
          <a:r>
            <a:rPr lang="en-IN" sz="2600" b="0" kern="1200"/>
            <a:t> </a:t>
          </a:r>
          <a:r>
            <a:rPr lang="hi-IN" sz="2600" b="0" kern="1200"/>
            <a:t>शीर्षक</a:t>
          </a:r>
          <a:r>
            <a:rPr lang="en-IN" sz="2600" b="0" kern="1200"/>
            <a:t> </a:t>
          </a:r>
          <a:endParaRPr lang="en-IN" sz="2600" kern="1200" dirty="0"/>
        </a:p>
      </dsp:txBody>
      <dsp:txXfrm>
        <a:off x="2516469" y="1629052"/>
        <a:ext cx="1088460" cy="1088460"/>
      </dsp:txXfrm>
    </dsp:sp>
    <dsp:sp modelId="{780CD99C-7A3C-4C90-95CA-33E1D2133A65}">
      <dsp:nvSpPr>
        <dsp:cNvPr id="0" name=""/>
        <dsp:cNvSpPr/>
      </dsp:nvSpPr>
      <dsp:spPr>
        <a:xfrm>
          <a:off x="2521939" y="1459"/>
          <a:ext cx="1077521" cy="10775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मद</a:t>
          </a:r>
          <a:r>
            <a:rPr lang="en-IN" sz="2400" kern="1200" dirty="0"/>
            <a:t>  1</a:t>
          </a:r>
        </a:p>
      </dsp:txBody>
      <dsp:txXfrm>
        <a:off x="2679738" y="159258"/>
        <a:ext cx="761923" cy="761923"/>
      </dsp:txXfrm>
    </dsp:sp>
    <dsp:sp modelId="{5A653F94-582C-4CFE-A722-FEA827EC82A5}">
      <dsp:nvSpPr>
        <dsp:cNvPr id="0" name=""/>
        <dsp:cNvSpPr/>
      </dsp:nvSpPr>
      <dsp:spPr>
        <a:xfrm>
          <a:off x="4075073" y="1129877"/>
          <a:ext cx="1077521" cy="10775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2</a:t>
          </a:r>
        </a:p>
      </dsp:txBody>
      <dsp:txXfrm>
        <a:off x="4232872" y="1287676"/>
        <a:ext cx="761923" cy="761923"/>
      </dsp:txXfrm>
    </dsp:sp>
    <dsp:sp modelId="{51CF5FFB-0985-4915-B936-DF9CAC1BBF48}">
      <dsp:nvSpPr>
        <dsp:cNvPr id="0" name=""/>
        <dsp:cNvSpPr/>
      </dsp:nvSpPr>
      <dsp:spPr>
        <a:xfrm>
          <a:off x="3481829" y="2955696"/>
          <a:ext cx="1077521" cy="10775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3</a:t>
          </a:r>
        </a:p>
      </dsp:txBody>
      <dsp:txXfrm>
        <a:off x="3639628" y="3113495"/>
        <a:ext cx="761923" cy="761923"/>
      </dsp:txXfrm>
    </dsp:sp>
    <dsp:sp modelId="{F04D3ADE-3964-451C-B695-037DB4C75754}">
      <dsp:nvSpPr>
        <dsp:cNvPr id="0" name=""/>
        <dsp:cNvSpPr/>
      </dsp:nvSpPr>
      <dsp:spPr>
        <a:xfrm>
          <a:off x="1562049" y="2955696"/>
          <a:ext cx="1077521" cy="10775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4</a:t>
          </a:r>
        </a:p>
      </dsp:txBody>
      <dsp:txXfrm>
        <a:off x="1719848" y="3113495"/>
        <a:ext cx="761923" cy="761923"/>
      </dsp:txXfrm>
    </dsp:sp>
    <dsp:sp modelId="{6B63040D-28A4-44A7-AC8A-5C4296F227B0}">
      <dsp:nvSpPr>
        <dsp:cNvPr id="0" name=""/>
        <dsp:cNvSpPr/>
      </dsp:nvSpPr>
      <dsp:spPr>
        <a:xfrm>
          <a:off x="968804" y="1129877"/>
          <a:ext cx="1077521" cy="10775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5</a:t>
          </a:r>
        </a:p>
      </dsp:txBody>
      <dsp:txXfrm>
        <a:off x="1126603" y="1287676"/>
        <a:ext cx="761923" cy="7619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826360" y="0"/>
          <a:ext cx="4134286" cy="413428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2893503" y="415649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/>
            <a:t>उप</a:t>
          </a:r>
          <a:r>
            <a:rPr lang="en-IN" sz="2400" b="0" kern="1200"/>
            <a:t> </a:t>
          </a:r>
          <a:r>
            <a:rPr lang="hi-IN" sz="2400" b="0" kern="1200"/>
            <a:t>शीर्षक</a:t>
          </a:r>
          <a:r>
            <a:rPr lang="en-IN" sz="2400" b="0" kern="1200"/>
            <a:t> </a:t>
          </a:r>
          <a:r>
            <a:rPr lang="hi-IN" sz="2400" b="0" kern="1200"/>
            <a:t>एक</a:t>
          </a:r>
          <a:r>
            <a:rPr lang="en-IN" sz="2400" b="0" kern="1200"/>
            <a:t> </a:t>
          </a:r>
          <a:endParaRPr lang="en-IN" sz="2400" kern="1200" dirty="0"/>
        </a:p>
      </dsp:txBody>
      <dsp:txXfrm>
        <a:off x="2941277" y="463423"/>
        <a:ext cx="2591737" cy="883115"/>
      </dsp:txXfrm>
    </dsp:sp>
    <dsp:sp modelId="{37E98151-C383-4940-BA16-1AC0D5D437E3}">
      <dsp:nvSpPr>
        <dsp:cNvPr id="0" name=""/>
        <dsp:cNvSpPr/>
      </dsp:nvSpPr>
      <dsp:spPr>
        <a:xfrm>
          <a:off x="2893503" y="1516645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/>
            <a:t>उप</a:t>
          </a:r>
          <a:r>
            <a:rPr lang="en-IN" sz="2400" b="0" kern="1200"/>
            <a:t> </a:t>
          </a:r>
          <a:r>
            <a:rPr lang="hi-IN" sz="2400" b="0" kern="1200"/>
            <a:t>शीर्षक</a:t>
          </a:r>
          <a:r>
            <a:rPr lang="en-IN" sz="2400" b="0" kern="1200"/>
            <a:t> </a:t>
          </a:r>
          <a:r>
            <a:rPr lang="hi-IN" sz="2400" b="0" kern="1200"/>
            <a:t>दो</a:t>
          </a:r>
          <a:r>
            <a:rPr lang="en-IN" sz="2400" b="0" kern="1200"/>
            <a:t> </a:t>
          </a:r>
          <a:endParaRPr lang="en-IN" sz="2400" kern="1200" dirty="0"/>
        </a:p>
      </dsp:txBody>
      <dsp:txXfrm>
        <a:off x="2941277" y="1564419"/>
        <a:ext cx="2591737" cy="883115"/>
      </dsp:txXfrm>
    </dsp:sp>
    <dsp:sp modelId="{C1C2C0F9-2239-42C7-8AD6-5D7337D41AD0}">
      <dsp:nvSpPr>
        <dsp:cNvPr id="0" name=""/>
        <dsp:cNvSpPr/>
      </dsp:nvSpPr>
      <dsp:spPr>
        <a:xfrm>
          <a:off x="2893503" y="2617640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/>
            <a:t>उप</a:t>
          </a:r>
          <a:r>
            <a:rPr lang="en-IN" sz="2400" b="0" kern="1200"/>
            <a:t> </a:t>
          </a:r>
          <a:r>
            <a:rPr lang="hi-IN" sz="2400" b="0" kern="1200"/>
            <a:t>शीर्षक</a:t>
          </a:r>
          <a:r>
            <a:rPr lang="en-IN" sz="2400" b="0" kern="1200"/>
            <a:t> </a:t>
          </a:r>
          <a:r>
            <a:rPr lang="hi-IN" sz="2400" b="0" kern="1200"/>
            <a:t>तीन</a:t>
          </a:r>
          <a:r>
            <a:rPr lang="en-IN" sz="2400" b="0" kern="1200"/>
            <a:t> </a:t>
          </a:r>
          <a:endParaRPr lang="en-IN" sz="2400" kern="1200" dirty="0"/>
        </a:p>
      </dsp:txBody>
      <dsp:txXfrm>
        <a:off x="2941277" y="2665414"/>
        <a:ext cx="2591737" cy="8831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4009364" y="2813508"/>
          <a:ext cx="2043930" cy="1324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651627" y="3173593"/>
        <a:ext cx="1372583" cy="934834"/>
      </dsp:txXfrm>
    </dsp:sp>
    <dsp:sp modelId="{97658D84-ED63-42B1-ABE1-727BCAC60186}">
      <dsp:nvSpPr>
        <dsp:cNvPr id="0" name=""/>
        <dsp:cNvSpPr/>
      </dsp:nvSpPr>
      <dsp:spPr>
        <a:xfrm>
          <a:off x="674529" y="2813508"/>
          <a:ext cx="2043930" cy="1324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703613" y="3173593"/>
        <a:ext cx="1372583" cy="934834"/>
      </dsp:txXfrm>
    </dsp:sp>
    <dsp:sp modelId="{3D1DE867-A4BC-4CE7-ACC5-355C61F46E72}">
      <dsp:nvSpPr>
        <dsp:cNvPr id="0" name=""/>
        <dsp:cNvSpPr/>
      </dsp:nvSpPr>
      <dsp:spPr>
        <a:xfrm>
          <a:off x="4009364" y="0"/>
          <a:ext cx="2043930" cy="1324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651627" y="29084"/>
        <a:ext cx="1372583" cy="934834"/>
      </dsp:txXfrm>
    </dsp:sp>
    <dsp:sp modelId="{85035C7E-1B9E-4A02-9D46-4BF1886A0E6B}">
      <dsp:nvSpPr>
        <dsp:cNvPr id="0" name=""/>
        <dsp:cNvSpPr/>
      </dsp:nvSpPr>
      <dsp:spPr>
        <a:xfrm>
          <a:off x="674529" y="0"/>
          <a:ext cx="2043930" cy="1324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703613" y="29084"/>
        <a:ext cx="1372583" cy="934834"/>
      </dsp:txXfrm>
    </dsp:sp>
    <dsp:sp modelId="{4AC18AF9-D877-4180-8219-1810E951CEAE}">
      <dsp:nvSpPr>
        <dsp:cNvPr id="0" name=""/>
        <dsp:cNvSpPr/>
      </dsp:nvSpPr>
      <dsp:spPr>
        <a:xfrm>
          <a:off x="1530994" y="235838"/>
          <a:ext cx="1791542" cy="179154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/>
            <a:t>उप</a:t>
          </a:r>
          <a:r>
            <a:rPr lang="en-IN" sz="2300" b="0" kern="1200"/>
            <a:t> </a:t>
          </a:r>
          <a:r>
            <a:rPr lang="hi-IN" sz="2300" b="0" kern="1200"/>
            <a:t>शीर्षक</a:t>
          </a:r>
          <a:r>
            <a:rPr lang="en-IN" sz="2300" b="0" kern="1200"/>
            <a:t> </a:t>
          </a:r>
          <a:endParaRPr lang="en-IN" sz="2300" kern="1200" dirty="0"/>
        </a:p>
      </dsp:txBody>
      <dsp:txXfrm>
        <a:off x="2055725" y="760569"/>
        <a:ext cx="1266811" cy="1266811"/>
      </dsp:txXfrm>
    </dsp:sp>
    <dsp:sp modelId="{1AD3343B-D41E-4B6E-8CFB-5D28AC47C206}">
      <dsp:nvSpPr>
        <dsp:cNvPr id="0" name=""/>
        <dsp:cNvSpPr/>
      </dsp:nvSpPr>
      <dsp:spPr>
        <a:xfrm rot="5400000">
          <a:off x="3405287" y="235838"/>
          <a:ext cx="1791542" cy="179154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/>
            <a:t>उप</a:t>
          </a:r>
          <a:r>
            <a:rPr lang="en-IN" sz="2300" b="0" kern="1200"/>
            <a:t> </a:t>
          </a:r>
          <a:r>
            <a:rPr lang="hi-IN" sz="2300" b="0" kern="1200"/>
            <a:t>शीर्षक</a:t>
          </a:r>
          <a:r>
            <a:rPr lang="en-IN" sz="2300" b="0" kern="1200"/>
            <a:t> </a:t>
          </a:r>
          <a:endParaRPr lang="en-IN" sz="2300" kern="1200" dirty="0"/>
        </a:p>
      </dsp:txBody>
      <dsp:txXfrm rot="-5400000">
        <a:off x="3405287" y="760569"/>
        <a:ext cx="1266811" cy="1266811"/>
      </dsp:txXfrm>
    </dsp:sp>
    <dsp:sp modelId="{2B646EE6-0EDE-4A81-A0DE-FAD7C4014D05}">
      <dsp:nvSpPr>
        <dsp:cNvPr id="0" name=""/>
        <dsp:cNvSpPr/>
      </dsp:nvSpPr>
      <dsp:spPr>
        <a:xfrm rot="10800000">
          <a:off x="3405287" y="2110131"/>
          <a:ext cx="1791542" cy="179154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/>
            <a:t>उप</a:t>
          </a:r>
          <a:r>
            <a:rPr lang="en-IN" sz="2300" b="0" kern="1200"/>
            <a:t> </a:t>
          </a:r>
          <a:r>
            <a:rPr lang="hi-IN" sz="2300" b="0" kern="1200"/>
            <a:t>शीर्षक</a:t>
          </a:r>
          <a:r>
            <a:rPr lang="en-IN" sz="2300" b="0" kern="1200"/>
            <a:t> </a:t>
          </a:r>
          <a:endParaRPr lang="en-IN" sz="2300" kern="1200" dirty="0"/>
        </a:p>
      </dsp:txBody>
      <dsp:txXfrm rot="10800000">
        <a:off x="3405287" y="2110131"/>
        <a:ext cx="1266811" cy="1266811"/>
      </dsp:txXfrm>
    </dsp:sp>
    <dsp:sp modelId="{6B2C6FCE-3EB9-4D17-85D9-B3821AECEF30}">
      <dsp:nvSpPr>
        <dsp:cNvPr id="0" name=""/>
        <dsp:cNvSpPr/>
      </dsp:nvSpPr>
      <dsp:spPr>
        <a:xfrm rot="16200000">
          <a:off x="1530994" y="2110131"/>
          <a:ext cx="1791542" cy="179154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/>
            <a:t>उप</a:t>
          </a:r>
          <a:r>
            <a:rPr lang="en-IN" sz="2300" b="0" kern="1200"/>
            <a:t> </a:t>
          </a:r>
          <a:r>
            <a:rPr lang="hi-IN" sz="2300" b="0" kern="1200"/>
            <a:t>शीर्षक</a:t>
          </a:r>
          <a:r>
            <a:rPr lang="en-IN" sz="2300" b="0" kern="1200"/>
            <a:t> </a:t>
          </a:r>
          <a:endParaRPr lang="en-IN" sz="2300" kern="1200" dirty="0"/>
        </a:p>
      </dsp:txBody>
      <dsp:txXfrm rot="5400000">
        <a:off x="2055725" y="2110131"/>
        <a:ext cx="1266811" cy="1266811"/>
      </dsp:txXfrm>
    </dsp:sp>
    <dsp:sp modelId="{25656015-73CB-4C00-8601-554833B42A43}">
      <dsp:nvSpPr>
        <dsp:cNvPr id="0" name=""/>
        <dsp:cNvSpPr/>
      </dsp:nvSpPr>
      <dsp:spPr>
        <a:xfrm>
          <a:off x="3054633" y="1696379"/>
          <a:ext cx="618558" cy="53787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3054633" y="1903255"/>
          <a:ext cx="618558" cy="53787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0" y="926223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94146" y="1997754"/>
          <a:ext cx="1798414" cy="17984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/>
            <a:t>उप</a:t>
          </a:r>
          <a:r>
            <a:rPr lang="en-IN" sz="2200" b="0" kern="1200"/>
            <a:t> </a:t>
          </a:r>
          <a:r>
            <a:rPr lang="hi-IN" sz="2200" b="0" kern="1200"/>
            <a:t>शीर्षक</a:t>
          </a:r>
          <a:r>
            <a:rPr lang="en-IN" sz="2200" b="0" kern="1200"/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3</a:t>
          </a:r>
        </a:p>
      </dsp:txBody>
      <dsp:txXfrm>
        <a:off x="346820" y="2050428"/>
        <a:ext cx="1693066" cy="1693066"/>
      </dsp:txXfrm>
    </dsp:sp>
    <dsp:sp modelId="{3841BEC8-0353-4296-A0DE-9FC27B1A8DAD}">
      <dsp:nvSpPr>
        <dsp:cNvPr id="0" name=""/>
        <dsp:cNvSpPr/>
      </dsp:nvSpPr>
      <dsp:spPr>
        <a:xfrm rot="21590736">
          <a:off x="2145311" y="1605538"/>
          <a:ext cx="346899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2145311" y="1692105"/>
        <a:ext cx="242829" cy="259279"/>
      </dsp:txXfrm>
    </dsp:sp>
    <dsp:sp modelId="{23EE8B3A-21AA-4DB8-8F95-5ADAE249ADAD}">
      <dsp:nvSpPr>
        <dsp:cNvPr id="0" name=""/>
        <dsp:cNvSpPr/>
      </dsp:nvSpPr>
      <dsp:spPr>
        <a:xfrm>
          <a:off x="2789550" y="918705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4239688"/>
            <a:satOff val="11358"/>
            <a:lumOff val="41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3082316" y="1997754"/>
          <a:ext cx="1798414" cy="17984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/>
            <a:t>उप</a:t>
          </a:r>
          <a:r>
            <a:rPr lang="en-IN" sz="2200" b="0" kern="1200"/>
            <a:t> </a:t>
          </a:r>
          <a:r>
            <a:rPr lang="hi-IN" sz="2200" b="0" kern="1200"/>
            <a:t>शीर्षक</a:t>
          </a:r>
          <a:r>
            <a:rPr lang="en-IN" sz="2200" b="0" kern="1200"/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 3</a:t>
          </a:r>
        </a:p>
      </dsp:txBody>
      <dsp:txXfrm>
        <a:off x="3134990" y="2050428"/>
        <a:ext cx="1693066" cy="1693066"/>
      </dsp:txXfrm>
    </dsp:sp>
    <dsp:sp modelId="{10A94801-0FF1-4DFC-851E-230C3BC62214}">
      <dsp:nvSpPr>
        <dsp:cNvPr id="0" name=""/>
        <dsp:cNvSpPr/>
      </dsp:nvSpPr>
      <dsp:spPr>
        <a:xfrm>
          <a:off x="4934379" y="1601846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4934379" y="1688273"/>
        <a:ext cx="242490" cy="259279"/>
      </dsp:txXfrm>
    </dsp:sp>
    <dsp:sp modelId="{4E91418C-4F30-4E60-BCB2-3587FA02E99B}">
      <dsp:nvSpPr>
        <dsp:cNvPr id="0" name=""/>
        <dsp:cNvSpPr/>
      </dsp:nvSpPr>
      <dsp:spPr>
        <a:xfrm>
          <a:off x="5577720" y="918705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8479376"/>
            <a:satOff val="22717"/>
            <a:lumOff val="82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5870485" y="1997754"/>
          <a:ext cx="1798414" cy="17984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/>
            <a:t>उप</a:t>
          </a:r>
          <a:r>
            <a:rPr lang="en-IN" sz="2200" b="0" kern="1200"/>
            <a:t> </a:t>
          </a:r>
          <a:r>
            <a:rPr lang="hi-IN" sz="2200" b="0" kern="1200"/>
            <a:t>शीर्षक</a:t>
          </a:r>
          <a:r>
            <a:rPr lang="en-IN" sz="2200" b="0" kern="1200"/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3</a:t>
          </a:r>
        </a:p>
      </dsp:txBody>
      <dsp:txXfrm>
        <a:off x="5923159" y="2050428"/>
        <a:ext cx="1693066" cy="1693066"/>
      </dsp:txXfrm>
    </dsp:sp>
    <dsp:sp modelId="{93A7CE7D-08A1-4F7C-B0F9-BA5FAA3440A2}">
      <dsp:nvSpPr>
        <dsp:cNvPr id="0" name=""/>
        <dsp:cNvSpPr/>
      </dsp:nvSpPr>
      <dsp:spPr>
        <a:xfrm>
          <a:off x="7722549" y="1601846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7722549" y="1688273"/>
        <a:ext cx="242490" cy="259279"/>
      </dsp:txXfrm>
    </dsp:sp>
    <dsp:sp modelId="{E095A5DF-820C-4578-AEE5-E7A6ECCB1B76}">
      <dsp:nvSpPr>
        <dsp:cNvPr id="0" name=""/>
        <dsp:cNvSpPr/>
      </dsp:nvSpPr>
      <dsp:spPr>
        <a:xfrm>
          <a:off x="8365890" y="918705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8658655" y="1997754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/>
            <a:t>उप</a:t>
          </a:r>
          <a:r>
            <a:rPr lang="en-IN" sz="2200" b="0" kern="1200"/>
            <a:t> </a:t>
          </a:r>
          <a:r>
            <a:rPr lang="hi-IN" sz="2200" b="0" kern="1200"/>
            <a:t>शीर्षक</a:t>
          </a:r>
          <a:r>
            <a:rPr lang="en-IN" sz="2200" b="0" kern="1200"/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3</a:t>
          </a:r>
        </a:p>
      </dsp:txBody>
      <dsp:txXfrm>
        <a:off x="8711329" y="2050428"/>
        <a:ext cx="1693066" cy="16930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93080" y="2002042"/>
          <a:ext cx="2291928" cy="1414794"/>
        </a:xfrm>
        <a:prstGeom prst="rect">
          <a:avLst/>
        </a:prstGeom>
        <a:solidFill>
          <a:schemeClr val="accent5">
            <a:tint val="50000"/>
            <a:hueOff val="-5013768"/>
            <a:satOff val="-18994"/>
            <a:lumOff val="63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835077" y="100309"/>
          <a:ext cx="2291928" cy="1414794"/>
        </a:xfrm>
        <a:prstGeom prst="rect">
          <a:avLst/>
        </a:prstGeom>
        <a:solidFill>
          <a:schemeClr val="accent5">
            <a:tint val="50000"/>
            <a:hueOff val="-3342512"/>
            <a:satOff val="-12663"/>
            <a:lumOff val="4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3028119" y="100309"/>
          <a:ext cx="2291928" cy="1414794"/>
        </a:xfrm>
        <a:prstGeom prst="rect">
          <a:avLst/>
        </a:prstGeom>
        <a:solidFill>
          <a:schemeClr val="accent5">
            <a:tint val="50000"/>
            <a:hueOff val="-1671256"/>
            <a:satOff val="-6331"/>
            <a:lumOff val="21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421078" y="2002042"/>
          <a:ext cx="2291928" cy="1414794"/>
        </a:xfrm>
        <a:prstGeom prst="rect">
          <a:avLst/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9081" y="100309"/>
          <a:ext cx="2291928" cy="1414794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993" y="1506831"/>
          <a:ext cx="2287235" cy="24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400" b="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400" b="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400" b="0" kern="1200" dirty="0">
              <a:solidFill>
                <a:schemeClr val="bg1">
                  <a:lumMod val="85000"/>
                </a:schemeClr>
              </a:solidFill>
            </a:rPr>
            <a:t>  1</a:t>
          </a:r>
          <a:endParaRPr lang="en-IN" sz="14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993" y="1506831"/>
        <a:ext cx="2287235" cy="242087"/>
      </dsp:txXfrm>
    </dsp:sp>
    <dsp:sp modelId="{F6B1D250-561D-4A52-A210-BDFA6324EB74}">
      <dsp:nvSpPr>
        <dsp:cNvPr id="0" name=""/>
        <dsp:cNvSpPr/>
      </dsp:nvSpPr>
      <dsp:spPr>
        <a:xfrm>
          <a:off x="993" y="282992"/>
          <a:ext cx="2291187" cy="1472048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828991" y="1506831"/>
          <a:ext cx="2287235" cy="24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400" b="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400" b="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400" b="0" kern="1200" dirty="0">
              <a:solidFill>
                <a:schemeClr val="bg1">
                  <a:lumMod val="85000"/>
                </a:schemeClr>
              </a:solidFill>
            </a:rPr>
            <a:t> 2</a:t>
          </a:r>
          <a:endParaRPr lang="en-IN" sz="14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828991" y="1506831"/>
        <a:ext cx="2287235" cy="242087"/>
      </dsp:txXfrm>
    </dsp:sp>
    <dsp:sp modelId="{5947D354-233F-4D14-AEA9-EAB19985130C}">
      <dsp:nvSpPr>
        <dsp:cNvPr id="0" name=""/>
        <dsp:cNvSpPr/>
      </dsp:nvSpPr>
      <dsp:spPr>
        <a:xfrm>
          <a:off x="2828991" y="282992"/>
          <a:ext cx="2291187" cy="1472048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656989" y="1506831"/>
          <a:ext cx="2287235" cy="24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400" b="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400" b="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400" b="0" kern="1200" dirty="0">
              <a:solidFill>
                <a:schemeClr val="bg1">
                  <a:lumMod val="85000"/>
                </a:schemeClr>
              </a:solidFill>
            </a:rPr>
            <a:t> 3</a:t>
          </a:r>
          <a:endParaRPr lang="en-IN" sz="14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5656989" y="1506831"/>
        <a:ext cx="2287235" cy="242087"/>
      </dsp:txXfrm>
    </dsp:sp>
    <dsp:sp modelId="{B5599412-42EE-4B0C-AEF4-398025D6FDBC}">
      <dsp:nvSpPr>
        <dsp:cNvPr id="0" name=""/>
        <dsp:cNvSpPr/>
      </dsp:nvSpPr>
      <dsp:spPr>
        <a:xfrm>
          <a:off x="5656989" y="282992"/>
          <a:ext cx="2291187" cy="1472048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414992" y="3408563"/>
          <a:ext cx="2287235" cy="24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400" b="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400" b="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400" b="0" kern="1200" dirty="0">
              <a:solidFill>
                <a:schemeClr val="bg1">
                  <a:lumMod val="85000"/>
                </a:schemeClr>
              </a:solidFill>
            </a:rPr>
            <a:t> 4</a:t>
          </a:r>
          <a:endParaRPr lang="en-IN" sz="14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1414992" y="3408563"/>
        <a:ext cx="2287235" cy="242087"/>
      </dsp:txXfrm>
    </dsp:sp>
    <dsp:sp modelId="{DC829B22-EBDF-4A66-BBD7-66F3BF110149}">
      <dsp:nvSpPr>
        <dsp:cNvPr id="0" name=""/>
        <dsp:cNvSpPr/>
      </dsp:nvSpPr>
      <dsp:spPr>
        <a:xfrm>
          <a:off x="1414992" y="2184724"/>
          <a:ext cx="2291187" cy="1472048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242990" y="3408563"/>
          <a:ext cx="2287235" cy="24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400" b="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400" b="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400" b="0" kern="1200" dirty="0">
              <a:solidFill>
                <a:schemeClr val="bg1">
                  <a:lumMod val="85000"/>
                </a:schemeClr>
              </a:solidFill>
            </a:rPr>
            <a:t> 5</a:t>
          </a:r>
          <a:endParaRPr lang="en-IN" sz="14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4242990" y="3408563"/>
        <a:ext cx="2287235" cy="242087"/>
      </dsp:txXfrm>
    </dsp:sp>
    <dsp:sp modelId="{CC42D7BB-290C-4E63-A6A3-793AE976985D}">
      <dsp:nvSpPr>
        <dsp:cNvPr id="0" name=""/>
        <dsp:cNvSpPr/>
      </dsp:nvSpPr>
      <dsp:spPr>
        <a:xfrm>
          <a:off x="4242990" y="2184724"/>
          <a:ext cx="2291187" cy="1472048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2326862" y="1229150"/>
          <a:ext cx="2210596" cy="22107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kern="1200"/>
            <a:t>उप</a:t>
          </a:r>
          <a:r>
            <a:rPr lang="en-IN" sz="2400" b="1" kern="1200"/>
            <a:t> </a:t>
          </a:r>
          <a:r>
            <a:rPr lang="hi-IN" sz="2400" b="1" kern="1200"/>
            <a:t>शीर्षक</a:t>
          </a:r>
          <a:endParaRPr lang="en-IN" sz="2400" b="1" kern="1200" dirty="0">
            <a:latin typeface="Calibre Medium" panose="020B0603030202060203"/>
          </a:endParaRPr>
        </a:p>
      </dsp:txBody>
      <dsp:txXfrm>
        <a:off x="2650596" y="1552900"/>
        <a:ext cx="1563128" cy="1563205"/>
      </dsp:txXfrm>
    </dsp:sp>
    <dsp:sp modelId="{C4EBB2B5-91CF-45AF-9729-D456C9A18B7B}">
      <dsp:nvSpPr>
        <dsp:cNvPr id="0" name=""/>
        <dsp:cNvSpPr/>
      </dsp:nvSpPr>
      <dsp:spPr>
        <a:xfrm>
          <a:off x="1186889" y="0"/>
          <a:ext cx="4456197" cy="464531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4468109" y="391600"/>
          <a:ext cx="1184224" cy="118455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5732044" y="597192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20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20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kern="12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solidFill>
              <a:schemeClr val="bg1">
                <a:lumMod val="85000"/>
              </a:schemeClr>
            </a:solidFill>
            <a:latin typeface="Calibre Medium" panose="020B0603030202060203"/>
          </a:endParaRPr>
        </a:p>
      </dsp:txBody>
      <dsp:txXfrm>
        <a:off x="5732044" y="597192"/>
        <a:ext cx="3795752" cy="506656"/>
      </dsp:txXfrm>
    </dsp:sp>
    <dsp:sp modelId="{9DFD6B40-F336-4ED2-9FF7-4F3D882621FA}">
      <dsp:nvSpPr>
        <dsp:cNvPr id="0" name=""/>
        <dsp:cNvSpPr/>
      </dsp:nvSpPr>
      <dsp:spPr>
        <a:xfrm>
          <a:off x="4925815" y="1739205"/>
          <a:ext cx="1184224" cy="118455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6246334" y="2108369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20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20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kern="12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solidFill>
              <a:schemeClr val="bg1">
                <a:lumMod val="85000"/>
              </a:schemeClr>
            </a:solidFill>
            <a:latin typeface="Calibre Medium" panose="020B0603030202060203"/>
          </a:endParaRPr>
        </a:p>
      </dsp:txBody>
      <dsp:txXfrm>
        <a:off x="6246334" y="2108369"/>
        <a:ext cx="3795752" cy="506656"/>
      </dsp:txXfrm>
    </dsp:sp>
    <dsp:sp modelId="{82883950-E135-4B82-B22A-586FCC722FB2}">
      <dsp:nvSpPr>
        <dsp:cNvPr id="0" name=""/>
        <dsp:cNvSpPr/>
      </dsp:nvSpPr>
      <dsp:spPr>
        <a:xfrm>
          <a:off x="4468109" y="3105857"/>
          <a:ext cx="1184224" cy="118455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5737227" y="3508684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20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20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kern="12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solidFill>
              <a:schemeClr val="bg1">
                <a:lumMod val="85000"/>
              </a:schemeClr>
            </a:solidFill>
            <a:latin typeface="Calibre Medium" panose="020B0603030202060203"/>
          </a:endParaRPr>
        </a:p>
      </dsp:txBody>
      <dsp:txXfrm>
        <a:off x="5737227" y="3508684"/>
        <a:ext cx="3795752" cy="506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Object 1">
            <a:extLst>
              <a:ext uri="{FF2B5EF4-FFF2-40B4-BE49-F238E27FC236}">
                <a16:creationId xmlns:a16="http://schemas.microsoft.com/office/drawing/2014/main" id="{AF75012C-676C-6847-8679-6AD3A961B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Object 2" descr="Object 2">
            <a:extLst>
              <a:ext uri="{FF2B5EF4-FFF2-40B4-BE49-F238E27FC236}">
                <a16:creationId xmlns:a16="http://schemas.microsoft.com/office/drawing/2014/main" id="{DFAA3993-9444-0541-9407-B008531F3F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546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0D43D7D5-8AC5-A348-84F8-E5EF88DFB6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322022" y="1933806"/>
            <a:ext cx="1016000" cy="1651000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DA05F59-8C22-2245-8051-82D1D5B5A3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07702" y="5919886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2FDF5CA-4A09-B54C-B035-187CFD51FB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61100" y="592584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C6A7FA-EA3F-4D3B-9E04-498E431E8AD7}"/>
              </a:ext>
            </a:extLst>
          </p:cNvPr>
          <p:cNvSpPr txBox="1"/>
          <p:nvPr userDrawn="1"/>
        </p:nvSpPr>
        <p:spPr>
          <a:xfrm>
            <a:off x="4359092" y="3722495"/>
            <a:ext cx="7273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200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22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</p:spTree>
    <p:extLst>
      <p:ext uri="{BB962C8B-B14F-4D97-AF65-F5344CB8AC3E}">
        <p14:creationId xmlns:p14="http://schemas.microsoft.com/office/powerpoint/2010/main" val="58800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Object 1">
            <a:extLst>
              <a:ext uri="{FF2B5EF4-FFF2-40B4-BE49-F238E27FC236}">
                <a16:creationId xmlns:a16="http://schemas.microsoft.com/office/drawing/2014/main" id="{AF75012C-676C-6847-8679-6AD3A961B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Object 2" descr="Object 2">
            <a:extLst>
              <a:ext uri="{FF2B5EF4-FFF2-40B4-BE49-F238E27FC236}">
                <a16:creationId xmlns:a16="http://schemas.microsoft.com/office/drawing/2014/main" id="{DFAA3993-9444-0541-9407-B008531F3F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546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DA05F59-8C22-2245-8051-82D1D5B5A3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07702" y="5919886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2FDF5CA-4A09-B54C-B035-187CFD51FB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61100" y="592584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D30071-113C-CC4F-AE91-5C438DE15F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3888" y="2533202"/>
            <a:ext cx="7632421" cy="796923"/>
          </a:xfrm>
        </p:spPr>
        <p:txBody>
          <a:bodyPr>
            <a:normAutofit/>
          </a:bodyPr>
          <a:lstStyle>
            <a:lvl1pPr marL="0" indent="0" algn="ctr">
              <a:buNone/>
              <a:defRPr sz="4900" b="1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C0196AC2-5372-C042-8457-B8FFE5DDA5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3887" y="3453742"/>
            <a:ext cx="7632421" cy="517525"/>
          </a:xfr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44B8F3F0-A902-BE47-BD5F-9754A1E3F5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3888" y="5019675"/>
            <a:ext cx="7632420" cy="51752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C3F7EE37-5272-43D2-8EC6-3852BB0B3B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36805" y="223560"/>
            <a:ext cx="511649" cy="8314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06AE98F-C04A-4F32-BEF1-DDE250824F1F}"/>
              </a:ext>
            </a:extLst>
          </p:cNvPr>
          <p:cNvSpPr txBox="1"/>
          <p:nvPr userDrawn="1"/>
        </p:nvSpPr>
        <p:spPr>
          <a:xfrm>
            <a:off x="5288848" y="1176439"/>
            <a:ext cx="568754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500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</p:spTree>
    <p:extLst>
      <p:ext uri="{BB962C8B-B14F-4D97-AF65-F5344CB8AC3E}">
        <p14:creationId xmlns:p14="http://schemas.microsoft.com/office/powerpoint/2010/main" val="249730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Object 1">
            <a:extLst>
              <a:ext uri="{FF2B5EF4-FFF2-40B4-BE49-F238E27FC236}">
                <a16:creationId xmlns:a16="http://schemas.microsoft.com/office/drawing/2014/main" id="{4ECCA01E-C8E9-E942-B168-7D15E3C9E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ject 2" descr="Object 2">
            <a:extLst>
              <a:ext uri="{FF2B5EF4-FFF2-40B4-BE49-F238E27FC236}">
                <a16:creationId xmlns:a16="http://schemas.microsoft.com/office/drawing/2014/main" id="{3066359D-2E3C-B048-86B1-6C11DB55E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ject 3" descr="Object 3">
            <a:extLst>
              <a:ext uri="{FF2B5EF4-FFF2-40B4-BE49-F238E27FC236}">
                <a16:creationId xmlns:a16="http://schemas.microsoft.com/office/drawing/2014/main" id="{5A59F189-596E-FD49-9259-E49F4DD749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9427"/>
            <a:ext cx="12192000" cy="8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97D8AC79-4978-A449-9F66-0F55682D69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03250" y="57543"/>
            <a:ext cx="389082" cy="653657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26565E2-3828-3044-8085-F8183F447B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0749" y="1852776"/>
            <a:ext cx="7239163" cy="4033837"/>
          </a:xfrm>
        </p:spPr>
        <p:txBody>
          <a:bodyPr/>
          <a:lstStyle>
            <a:lvl1pPr>
              <a:defRPr>
                <a:latin typeface="Calibre Medium" panose="020B0603030202060203" pitchFamily="34" charset="77"/>
              </a:defRPr>
            </a:lvl1pPr>
            <a:lvl2pPr>
              <a:defRPr>
                <a:latin typeface="Calibre Medium" panose="020B0603030202060203" pitchFamily="34" charset="77"/>
              </a:defRPr>
            </a:lvl2pPr>
            <a:lvl3pPr>
              <a:defRPr>
                <a:latin typeface="Calibre Medium" panose="020B0603030202060203" pitchFamily="34" charset="77"/>
              </a:defRPr>
            </a:lvl3pPr>
            <a:lvl4pPr>
              <a:defRPr>
                <a:latin typeface="Calibre Medium" panose="020B0603030202060203" pitchFamily="34" charset="77"/>
              </a:defRPr>
            </a:lvl4pPr>
            <a:lvl5pPr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05B0D6-6DFC-48A3-9860-784339B911DD}"/>
              </a:ext>
            </a:extLst>
          </p:cNvPr>
          <p:cNvSpPr txBox="1"/>
          <p:nvPr userDrawn="1"/>
        </p:nvSpPr>
        <p:spPr>
          <a:xfrm>
            <a:off x="1018093" y="123531"/>
            <a:ext cx="483934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500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500" dirty="0">
              <a:solidFill>
                <a:schemeClr val="bg1"/>
              </a:solidFill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E08112F1-0555-469C-9DF9-CD524F2EFEC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1523" y="130829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46ED1B4D-CD55-4015-9858-B052699803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59912" y="139876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1A3F5-40B3-494F-B1B8-59AEE1F1FE6C}"/>
              </a:ext>
            </a:extLst>
          </p:cNvPr>
          <p:cNvSpPr txBox="1"/>
          <p:nvPr userDrawn="1"/>
        </p:nvSpPr>
        <p:spPr>
          <a:xfrm>
            <a:off x="11085921" y="6476217"/>
            <a:ext cx="11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29619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Object 1">
            <a:extLst>
              <a:ext uri="{FF2B5EF4-FFF2-40B4-BE49-F238E27FC236}">
                <a16:creationId xmlns:a16="http://schemas.microsoft.com/office/drawing/2014/main" id="{4ECCA01E-C8E9-E942-B168-7D15E3C9E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ject 2" descr="Object 2">
            <a:extLst>
              <a:ext uri="{FF2B5EF4-FFF2-40B4-BE49-F238E27FC236}">
                <a16:creationId xmlns:a16="http://schemas.microsoft.com/office/drawing/2014/main" id="{3066359D-2E3C-B048-86B1-6C11DB55E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26565E2-3828-3044-8085-F8183F447B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0749" y="1852776"/>
            <a:ext cx="2721861" cy="4033837"/>
          </a:xfrm>
        </p:spPr>
        <p:txBody>
          <a:bodyPr/>
          <a:lstStyle>
            <a:lvl1pPr>
              <a:defRPr>
                <a:latin typeface="Calibre Medium" panose="020B0603030202060203" pitchFamily="34" charset="77"/>
              </a:defRPr>
            </a:lvl1pPr>
            <a:lvl2pPr>
              <a:defRPr>
                <a:latin typeface="Calibre Medium" panose="020B0603030202060203" pitchFamily="34" charset="77"/>
              </a:defRPr>
            </a:lvl2pPr>
            <a:lvl3pPr>
              <a:defRPr>
                <a:latin typeface="Calibre Medium" panose="020B0603030202060203" pitchFamily="34" charset="77"/>
              </a:defRPr>
            </a:lvl3pPr>
            <a:lvl4pPr>
              <a:defRPr>
                <a:latin typeface="Calibre Medium" panose="020B0603030202060203" pitchFamily="34" charset="77"/>
              </a:defRPr>
            </a:lvl4pPr>
            <a:lvl5pPr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DFF63EF1-A124-3F43-BB05-F3AB021998F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18585" y="1852776"/>
            <a:ext cx="2721861" cy="4033837"/>
          </a:xfrm>
        </p:spPr>
        <p:txBody>
          <a:bodyPr/>
          <a:lstStyle>
            <a:lvl1pPr>
              <a:defRPr>
                <a:latin typeface="Calibre Medium" panose="020B0603030202060203" pitchFamily="34" charset="77"/>
              </a:defRPr>
            </a:lvl1pPr>
            <a:lvl2pPr>
              <a:defRPr>
                <a:latin typeface="Calibre Medium" panose="020B0603030202060203" pitchFamily="34" charset="77"/>
              </a:defRPr>
            </a:lvl2pPr>
            <a:lvl3pPr>
              <a:defRPr>
                <a:latin typeface="Calibre Medium" panose="020B0603030202060203" pitchFamily="34" charset="77"/>
              </a:defRPr>
            </a:lvl3pPr>
            <a:lvl4pPr>
              <a:defRPr>
                <a:latin typeface="Calibre Medium" panose="020B0603030202060203" pitchFamily="34" charset="77"/>
              </a:defRPr>
            </a:lvl4pPr>
            <a:lvl5pPr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id="{BD539742-178C-4CDB-ACE9-7C0793DD03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9427"/>
            <a:ext cx="12192000" cy="8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Object 5" descr="preencoded.png">
            <a:extLst>
              <a:ext uri="{FF2B5EF4-FFF2-40B4-BE49-F238E27FC236}">
                <a16:creationId xmlns:a16="http://schemas.microsoft.com/office/drawing/2014/main" id="{4B721FDC-512D-48D4-B334-DB9AEDFED4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03250" y="57543"/>
            <a:ext cx="389082" cy="6536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2D8F80F-3C48-4E20-89A7-4745BA959CFB}"/>
              </a:ext>
            </a:extLst>
          </p:cNvPr>
          <p:cNvSpPr txBox="1"/>
          <p:nvPr userDrawn="1"/>
        </p:nvSpPr>
        <p:spPr>
          <a:xfrm>
            <a:off x="1018093" y="123531"/>
            <a:ext cx="483934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500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500" dirty="0">
              <a:solidFill>
                <a:schemeClr val="bg1"/>
              </a:solidFill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EAAB9744-5BFA-409D-B855-358BD1C53E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1523" y="130829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2108D2C9-EDD0-4572-B1F2-0FE9134041B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59912" y="139876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869490-821A-4BF1-9B9D-903AD1537843}"/>
              </a:ext>
            </a:extLst>
          </p:cNvPr>
          <p:cNvSpPr txBox="1"/>
          <p:nvPr userDrawn="1"/>
        </p:nvSpPr>
        <p:spPr>
          <a:xfrm>
            <a:off x="11085921" y="6476217"/>
            <a:ext cx="11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21413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2659ABA0-27D8-F845-A9A6-FE06D09E73E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7680" y="0"/>
            <a:ext cx="4144320" cy="6860230"/>
          </a:xfrm>
          <a:custGeom>
            <a:avLst/>
            <a:gdLst>
              <a:gd name="connsiteX0" fmla="*/ 1213235 w 4144320"/>
              <a:gd name="connsiteY0" fmla="*/ 0 h 6860230"/>
              <a:gd name="connsiteX1" fmla="*/ 4144320 w 4144320"/>
              <a:gd name="connsiteY1" fmla="*/ 0 h 6860230"/>
              <a:gd name="connsiteX2" fmla="*/ 4144320 w 4144320"/>
              <a:gd name="connsiteY2" fmla="*/ 6860230 h 6860230"/>
              <a:gd name="connsiteX3" fmla="*/ 890087 w 4144320"/>
              <a:gd name="connsiteY3" fmla="*/ 6860230 h 6860230"/>
              <a:gd name="connsiteX4" fmla="*/ 821134 w 4144320"/>
              <a:gd name="connsiteY4" fmla="*/ 6756710 h 6860230"/>
              <a:gd name="connsiteX5" fmla="*/ 0 w 4144320"/>
              <a:gd name="connsiteY5" fmla="*/ 3635114 h 6860230"/>
              <a:gd name="connsiteX6" fmla="*/ 1126131 w 4144320"/>
              <a:gd name="connsiteY6" fmla="*/ 97536 h 686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4320" h="6860230">
                <a:moveTo>
                  <a:pt x="1213235" y="0"/>
                </a:moveTo>
                <a:lnTo>
                  <a:pt x="4144320" y="0"/>
                </a:lnTo>
                <a:lnTo>
                  <a:pt x="4144320" y="6860230"/>
                </a:lnTo>
                <a:lnTo>
                  <a:pt x="890087" y="6860230"/>
                </a:lnTo>
                <a:lnTo>
                  <a:pt x="821134" y="6756710"/>
                </a:lnTo>
                <a:cubicBezTo>
                  <a:pt x="313795" y="5957824"/>
                  <a:pt x="0" y="4854173"/>
                  <a:pt x="0" y="3635114"/>
                </a:cubicBezTo>
                <a:cubicBezTo>
                  <a:pt x="0" y="2187482"/>
                  <a:pt x="442500" y="902592"/>
                  <a:pt x="1126131" y="9753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7" name="Object 1" descr="Object 1">
            <a:extLst>
              <a:ext uri="{FF2B5EF4-FFF2-40B4-BE49-F238E27FC236}">
                <a16:creationId xmlns:a16="http://schemas.microsoft.com/office/drawing/2014/main" id="{4ECCA01E-C8E9-E942-B168-7D15E3C9E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ject 2" descr="Object 2">
            <a:extLst>
              <a:ext uri="{FF2B5EF4-FFF2-40B4-BE49-F238E27FC236}">
                <a16:creationId xmlns:a16="http://schemas.microsoft.com/office/drawing/2014/main" id="{3066359D-2E3C-B048-86B1-6C11DB55E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149957"/>
            <a:ext cx="5607050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id="{E5D28F5C-DC06-462C-986A-3AFA6ED530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8854"/>
            <a:ext cx="12192000" cy="8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Object 5" descr="preencoded.png">
            <a:extLst>
              <a:ext uri="{FF2B5EF4-FFF2-40B4-BE49-F238E27FC236}">
                <a16:creationId xmlns:a16="http://schemas.microsoft.com/office/drawing/2014/main" id="{49C3A36C-D237-454D-ABD4-DC7044B415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03250" y="57543"/>
            <a:ext cx="389082" cy="653657"/>
          </a:xfrm>
          <a:prstGeom prst="rect">
            <a:avLst/>
          </a:prstGeom>
        </p:spPr>
      </p:pic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5E59C78-42EF-4415-BBE9-BAB9FBDF27F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1523" y="130829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DD0926C-CB28-47FF-A469-E5144B97549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59912" y="139876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DEC9C5-EF9D-4FDB-A4F7-81E67D87A51D}"/>
              </a:ext>
            </a:extLst>
          </p:cNvPr>
          <p:cNvSpPr txBox="1"/>
          <p:nvPr userDrawn="1"/>
        </p:nvSpPr>
        <p:spPr>
          <a:xfrm>
            <a:off x="1018093" y="123531"/>
            <a:ext cx="483934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500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500" dirty="0">
              <a:solidFill>
                <a:schemeClr val="bg1"/>
              </a:solidFill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B4C17-4BB4-478B-BD5E-F86481621E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0749" y="1644620"/>
            <a:ext cx="6746875" cy="51896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Place Title description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63E3A-76F4-449D-A8D4-5E5908CB77BC}"/>
              </a:ext>
            </a:extLst>
          </p:cNvPr>
          <p:cNvSpPr txBox="1"/>
          <p:nvPr userDrawn="1"/>
        </p:nvSpPr>
        <p:spPr>
          <a:xfrm>
            <a:off x="11085921" y="6476217"/>
            <a:ext cx="11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06420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659ABA0-27D8-F845-A9A6-FE06D09E73E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7680" y="0"/>
            <a:ext cx="4144320" cy="6860230"/>
          </a:xfrm>
          <a:custGeom>
            <a:avLst/>
            <a:gdLst>
              <a:gd name="connsiteX0" fmla="*/ 1213235 w 4144320"/>
              <a:gd name="connsiteY0" fmla="*/ 0 h 6860230"/>
              <a:gd name="connsiteX1" fmla="*/ 4144320 w 4144320"/>
              <a:gd name="connsiteY1" fmla="*/ 0 h 6860230"/>
              <a:gd name="connsiteX2" fmla="*/ 4144320 w 4144320"/>
              <a:gd name="connsiteY2" fmla="*/ 6860230 h 6860230"/>
              <a:gd name="connsiteX3" fmla="*/ 890087 w 4144320"/>
              <a:gd name="connsiteY3" fmla="*/ 6860230 h 6860230"/>
              <a:gd name="connsiteX4" fmla="*/ 821134 w 4144320"/>
              <a:gd name="connsiteY4" fmla="*/ 6756710 h 6860230"/>
              <a:gd name="connsiteX5" fmla="*/ 0 w 4144320"/>
              <a:gd name="connsiteY5" fmla="*/ 3635114 h 6860230"/>
              <a:gd name="connsiteX6" fmla="*/ 1126131 w 4144320"/>
              <a:gd name="connsiteY6" fmla="*/ 97536 h 686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4320" h="6860230">
                <a:moveTo>
                  <a:pt x="1213235" y="0"/>
                </a:moveTo>
                <a:lnTo>
                  <a:pt x="4144320" y="0"/>
                </a:lnTo>
                <a:lnTo>
                  <a:pt x="4144320" y="6860230"/>
                </a:lnTo>
                <a:lnTo>
                  <a:pt x="890087" y="6860230"/>
                </a:lnTo>
                <a:lnTo>
                  <a:pt x="821134" y="6756710"/>
                </a:lnTo>
                <a:cubicBezTo>
                  <a:pt x="313795" y="5957824"/>
                  <a:pt x="0" y="4854173"/>
                  <a:pt x="0" y="3635114"/>
                </a:cubicBezTo>
                <a:cubicBezTo>
                  <a:pt x="0" y="2187482"/>
                  <a:pt x="442500" y="902592"/>
                  <a:pt x="1126131" y="9753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7" name="Object 1" descr="Object 1">
            <a:extLst>
              <a:ext uri="{FF2B5EF4-FFF2-40B4-BE49-F238E27FC236}">
                <a16:creationId xmlns:a16="http://schemas.microsoft.com/office/drawing/2014/main" id="{4ECCA01E-C8E9-E942-B168-7D15E3C9E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ject 2" descr="Object 2">
            <a:extLst>
              <a:ext uri="{FF2B5EF4-FFF2-40B4-BE49-F238E27FC236}">
                <a16:creationId xmlns:a16="http://schemas.microsoft.com/office/drawing/2014/main" id="{3066359D-2E3C-B048-86B1-6C11DB55E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39CDC28-F19F-B04A-B420-C64C2276B3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9895" y="2333806"/>
            <a:ext cx="4958359" cy="23880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 b="0" i="0">
                <a:latin typeface="Calibre Light" panose="020B0303030202060203" pitchFamily="34" charset="77"/>
              </a:defRPr>
            </a:lvl1pPr>
            <a:lvl2pPr marL="457200" indent="0">
              <a:buNone/>
              <a:defRPr>
                <a:latin typeface="Calibre Medium" panose="020B0603030202060203" pitchFamily="34" charset="77"/>
              </a:defRPr>
            </a:lvl2pPr>
            <a:lvl3pPr marL="914400" indent="0">
              <a:buNone/>
              <a:defRPr>
                <a:latin typeface="Calibre Medium" panose="020B0603030202060203" pitchFamily="34" charset="77"/>
              </a:defRPr>
            </a:lvl3pPr>
            <a:lvl4pPr marL="1371600" indent="0">
              <a:buNone/>
              <a:defRPr>
                <a:latin typeface="Calibre Medium" panose="020B0603030202060203" pitchFamily="34" charset="77"/>
              </a:defRPr>
            </a:lvl4pPr>
            <a:lvl5pPr marL="1828800" indent="0">
              <a:buNone/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GB" dirty="0"/>
              <a:t>Transparency in governance leads to greater responsibility towards people and a sense of accountability, which in turn bring changes in work culture and impact of (government) schemes."</a:t>
            </a:r>
            <a:endParaRPr lang="en-US" dirty="0"/>
          </a:p>
        </p:txBody>
      </p:sp>
      <p:pic>
        <p:nvPicPr>
          <p:cNvPr id="17" name="Object 10" descr="Object 10">
            <a:extLst>
              <a:ext uri="{FF2B5EF4-FFF2-40B4-BE49-F238E27FC236}">
                <a16:creationId xmlns:a16="http://schemas.microsoft.com/office/drawing/2014/main" id="{6A2EC97C-27D6-5548-B345-7522BA3A49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0296" y="2009775"/>
            <a:ext cx="609600" cy="4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Object 3" descr="Object 3">
            <a:extLst>
              <a:ext uri="{FF2B5EF4-FFF2-40B4-BE49-F238E27FC236}">
                <a16:creationId xmlns:a16="http://schemas.microsoft.com/office/drawing/2014/main" id="{24B60307-6983-4EF8-99E5-B847190C737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8854"/>
            <a:ext cx="12192000" cy="8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Object 5" descr="preencoded.png">
            <a:extLst>
              <a:ext uri="{FF2B5EF4-FFF2-40B4-BE49-F238E27FC236}">
                <a16:creationId xmlns:a16="http://schemas.microsoft.com/office/drawing/2014/main" id="{67CDE570-FA7D-4524-B24A-5CD66D3967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03250" y="57543"/>
            <a:ext cx="389082" cy="653657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F0E379FB-79AC-4EA0-9B9F-EF29058DA64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1523" y="130829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31230E0-1061-4F80-98DF-CC8EE1C951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59912" y="139876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C6C782-8B1F-41B8-9CEA-97416BB7F51A}"/>
              </a:ext>
            </a:extLst>
          </p:cNvPr>
          <p:cNvSpPr txBox="1"/>
          <p:nvPr userDrawn="1"/>
        </p:nvSpPr>
        <p:spPr>
          <a:xfrm>
            <a:off x="1018093" y="123531"/>
            <a:ext cx="483934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500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500" dirty="0">
              <a:solidFill>
                <a:schemeClr val="bg1"/>
              </a:solidFill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3CD962-2C39-403C-86D8-EFC9F1C18114}"/>
              </a:ext>
            </a:extLst>
          </p:cNvPr>
          <p:cNvSpPr txBox="1"/>
          <p:nvPr userDrawn="1"/>
        </p:nvSpPr>
        <p:spPr>
          <a:xfrm>
            <a:off x="11085921" y="6476217"/>
            <a:ext cx="11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9077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A0C634-D694-5546-BE43-14680AD36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854"/>
            <a:ext cx="12192000" cy="6886281"/>
          </a:xfrm>
          <a:prstGeom prst="rect">
            <a:avLst/>
          </a:prstGeom>
        </p:spPr>
      </p:pic>
      <p:pic>
        <p:nvPicPr>
          <p:cNvPr id="15" name="Object 3" descr="Object 3">
            <a:extLst>
              <a:ext uri="{FF2B5EF4-FFF2-40B4-BE49-F238E27FC236}">
                <a16:creationId xmlns:a16="http://schemas.microsoft.com/office/drawing/2014/main" id="{375885E9-F1F8-412E-A862-DF84B4906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12192000" cy="8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Object 5" descr="preencoded.png">
            <a:extLst>
              <a:ext uri="{FF2B5EF4-FFF2-40B4-BE49-F238E27FC236}">
                <a16:creationId xmlns:a16="http://schemas.microsoft.com/office/drawing/2014/main" id="{0234B42C-C995-41D7-8FA6-CBBE874837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03250" y="57543"/>
            <a:ext cx="389082" cy="653657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CDB413E-5FEE-470C-B963-053F0562F80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1523" y="130829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FFC335B-E31C-49BD-810A-35269D17CB8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59912" y="139876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7EB754-3FD3-4938-AE64-8DE25E708605}"/>
              </a:ext>
            </a:extLst>
          </p:cNvPr>
          <p:cNvSpPr txBox="1"/>
          <p:nvPr userDrawn="1"/>
        </p:nvSpPr>
        <p:spPr>
          <a:xfrm>
            <a:off x="1018093" y="123531"/>
            <a:ext cx="483934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500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500" dirty="0">
              <a:solidFill>
                <a:schemeClr val="bg1"/>
              </a:solidFill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7F32694-23A5-42C3-999D-5B7C51C8B6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149957"/>
            <a:ext cx="7582228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3DE3932-8E7A-40AF-B8D4-6479A83436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0749" y="1644620"/>
            <a:ext cx="7582228" cy="51896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Place Title description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BBAA1-7BA1-44E2-9BBB-D281604F2A8D}"/>
              </a:ext>
            </a:extLst>
          </p:cNvPr>
          <p:cNvSpPr txBox="1"/>
          <p:nvPr userDrawn="1"/>
        </p:nvSpPr>
        <p:spPr>
          <a:xfrm>
            <a:off x="11085921" y="6476217"/>
            <a:ext cx="11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276555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09482-FEBA-AC44-B79B-44FEEA51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95BD9-59D1-144D-8034-052AEB8E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47F55-94E3-B241-B0A5-A99E060CE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75FD44B-FCD4-8548-85CE-B018540614BB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BCAC5-87D1-4E45-B8D6-1AC49D8FE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165D8-23A1-D343-AB9B-57A4E5CFD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5AE09A-EF09-F540-BA21-CD66CB1CD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A3FDE5-66C2-1241-9681-A06DAA6100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448E4E-A29D-794D-8113-2FA89AED79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76770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14">
            <a:extLst>
              <a:ext uri="{FF2B5EF4-FFF2-40B4-BE49-F238E27FC236}">
                <a16:creationId xmlns:a16="http://schemas.microsoft.com/office/drawing/2014/main" id="{CADCAD6C-9378-4A45-B8CD-D3378C1AD78A}"/>
              </a:ext>
            </a:extLst>
          </p:cNvPr>
          <p:cNvSpPr/>
          <p:nvPr/>
        </p:nvSpPr>
        <p:spPr>
          <a:xfrm>
            <a:off x="1025525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Object15">
            <a:extLst>
              <a:ext uri="{FF2B5EF4-FFF2-40B4-BE49-F238E27FC236}">
                <a16:creationId xmlns:a16="http://schemas.microsoft.com/office/drawing/2014/main" id="{68F31CF3-6DCD-4FC0-9D93-A181F303197B}"/>
              </a:ext>
            </a:extLst>
          </p:cNvPr>
          <p:cNvSpPr/>
          <p:nvPr/>
        </p:nvSpPr>
        <p:spPr>
          <a:xfrm>
            <a:off x="1025525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1405FCE-152E-4421-9034-6E6A55ECC8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982840"/>
              </p:ext>
            </p:extLst>
          </p:nvPr>
        </p:nvGraphicFramePr>
        <p:xfrm>
          <a:off x="1649413" y="2257425"/>
          <a:ext cx="8990012" cy="411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768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14">
            <a:extLst>
              <a:ext uri="{FF2B5EF4-FFF2-40B4-BE49-F238E27FC236}">
                <a16:creationId xmlns:a16="http://schemas.microsoft.com/office/drawing/2014/main" id="{AA1B8D84-E2D5-4731-8808-89B119943668}"/>
              </a:ext>
            </a:extLst>
          </p:cNvPr>
          <p:cNvSpPr/>
          <p:nvPr/>
        </p:nvSpPr>
        <p:spPr>
          <a:xfrm>
            <a:off x="1025525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Object15">
            <a:extLst>
              <a:ext uri="{FF2B5EF4-FFF2-40B4-BE49-F238E27FC236}">
                <a16:creationId xmlns:a16="http://schemas.microsoft.com/office/drawing/2014/main" id="{278C6D1D-C4B9-46B0-A577-7A87334EDDB6}"/>
              </a:ext>
            </a:extLst>
          </p:cNvPr>
          <p:cNvSpPr/>
          <p:nvPr/>
        </p:nvSpPr>
        <p:spPr>
          <a:xfrm>
            <a:off x="1025525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119B4F0-2B90-4CBC-BED6-3471BA52A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458193"/>
              </p:ext>
            </p:extLst>
          </p:nvPr>
        </p:nvGraphicFramePr>
        <p:xfrm>
          <a:off x="1673224" y="2486024"/>
          <a:ext cx="8194676" cy="376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45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14">
            <a:extLst>
              <a:ext uri="{FF2B5EF4-FFF2-40B4-BE49-F238E27FC236}">
                <a16:creationId xmlns:a16="http://schemas.microsoft.com/office/drawing/2014/main" id="{D9B2B08A-959E-46A0-AA6F-46D9AA3CC78E}"/>
              </a:ext>
            </a:extLst>
          </p:cNvPr>
          <p:cNvSpPr/>
          <p:nvPr/>
        </p:nvSpPr>
        <p:spPr>
          <a:xfrm>
            <a:off x="1025525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Object15">
            <a:extLst>
              <a:ext uri="{FF2B5EF4-FFF2-40B4-BE49-F238E27FC236}">
                <a16:creationId xmlns:a16="http://schemas.microsoft.com/office/drawing/2014/main" id="{F7AC693B-616B-4ECF-95D0-1E2281C95FBA}"/>
              </a:ext>
            </a:extLst>
          </p:cNvPr>
          <p:cNvSpPr/>
          <p:nvPr/>
        </p:nvSpPr>
        <p:spPr>
          <a:xfrm>
            <a:off x="1025525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916668C-0146-488B-AA7F-AFAA68A9F7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960016"/>
              </p:ext>
            </p:extLst>
          </p:nvPr>
        </p:nvGraphicFramePr>
        <p:xfrm>
          <a:off x="574675" y="2270747"/>
          <a:ext cx="6121400" cy="4061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D1839F4-7E4C-4763-9FA2-EA71FFEE3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459879"/>
              </p:ext>
            </p:extLst>
          </p:nvPr>
        </p:nvGraphicFramePr>
        <p:xfrm>
          <a:off x="5634246" y="1961848"/>
          <a:ext cx="6407150" cy="413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2575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14">
            <a:extLst>
              <a:ext uri="{FF2B5EF4-FFF2-40B4-BE49-F238E27FC236}">
                <a16:creationId xmlns:a16="http://schemas.microsoft.com/office/drawing/2014/main" id="{E5D86D2C-144E-4E08-830E-2EB1B383D08E}"/>
              </a:ext>
            </a:extLst>
          </p:cNvPr>
          <p:cNvSpPr/>
          <p:nvPr/>
        </p:nvSpPr>
        <p:spPr>
          <a:xfrm>
            <a:off x="1025525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Object15">
            <a:extLst>
              <a:ext uri="{FF2B5EF4-FFF2-40B4-BE49-F238E27FC236}">
                <a16:creationId xmlns:a16="http://schemas.microsoft.com/office/drawing/2014/main" id="{7F337C9B-23CC-42EB-B370-60D6A644F9D0}"/>
              </a:ext>
            </a:extLst>
          </p:cNvPr>
          <p:cNvSpPr/>
          <p:nvPr/>
        </p:nvSpPr>
        <p:spPr>
          <a:xfrm>
            <a:off x="1025525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3762147-5814-45B6-8806-7CC5FAA050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1789397"/>
              </p:ext>
            </p:extLst>
          </p:nvPr>
        </p:nvGraphicFramePr>
        <p:xfrm>
          <a:off x="1844674" y="2371725"/>
          <a:ext cx="6727825" cy="4137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49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14">
            <a:extLst>
              <a:ext uri="{FF2B5EF4-FFF2-40B4-BE49-F238E27FC236}">
                <a16:creationId xmlns:a16="http://schemas.microsoft.com/office/drawing/2014/main" id="{3821CE00-A425-4B15-BD8F-D8483E9E4E06}"/>
              </a:ext>
            </a:extLst>
          </p:cNvPr>
          <p:cNvSpPr/>
          <p:nvPr/>
        </p:nvSpPr>
        <p:spPr>
          <a:xfrm>
            <a:off x="1025525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Object15">
            <a:extLst>
              <a:ext uri="{FF2B5EF4-FFF2-40B4-BE49-F238E27FC236}">
                <a16:creationId xmlns:a16="http://schemas.microsoft.com/office/drawing/2014/main" id="{CA6EE96B-2457-453B-8C41-942DD578F90F}"/>
              </a:ext>
            </a:extLst>
          </p:cNvPr>
          <p:cNvSpPr/>
          <p:nvPr/>
        </p:nvSpPr>
        <p:spPr>
          <a:xfrm>
            <a:off x="1025525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AC2156D-E1E2-43F5-BB07-A8CC42A02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2694002"/>
              </p:ext>
            </p:extLst>
          </p:nvPr>
        </p:nvGraphicFramePr>
        <p:xfrm>
          <a:off x="1022349" y="1857374"/>
          <a:ext cx="10458451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196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033C7C-8D40-4E33-BC43-324B0A4715D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577AFFB-3EF6-4311-B464-E40FBA0B36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BF02FA-82CD-438D-8807-104B7A9D77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C4DBD3-8311-43EA-BD34-66ECADDFA9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6B241B3-F780-40CB-835E-CC11CD76B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935288"/>
              </p:ext>
            </p:extLst>
          </p:nvPr>
        </p:nvGraphicFramePr>
        <p:xfrm>
          <a:off x="864510" y="2362200"/>
          <a:ext cx="8128000" cy="375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164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683A1DA-B504-48DC-812D-5B83A568F5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BDC79-B64E-443F-8DBE-018D97345E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4ACD05-65B0-41CE-845C-A16E971D52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2FF958-BB31-4220-B63E-DC34A741A7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3F161AF-9516-4E48-A994-8498337460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491757"/>
              </p:ext>
            </p:extLst>
          </p:nvPr>
        </p:nvGraphicFramePr>
        <p:xfrm>
          <a:off x="358775" y="1946035"/>
          <a:ext cx="10083800" cy="464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909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E6587AE-6C90-4E73-8564-A22A2A1D47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507C5-1684-429A-8484-1C1019390A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D0991-08A6-4D3E-A111-CDC72C02D2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0011D-D0ED-44E3-AB43-3995656DD1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66DF4A6-EFBB-4431-B411-6D7A7BE8B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306509"/>
              </p:ext>
            </p:extLst>
          </p:nvPr>
        </p:nvGraphicFramePr>
        <p:xfrm>
          <a:off x="762000" y="1926985"/>
          <a:ext cx="9461500" cy="463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908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32914-988A-4AD0-B802-1AF4744559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A45C16-710A-47C6-BA11-320ECE998C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9A1A76-CE88-46B3-996F-10621242EF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621205-7EAA-48C3-AFB4-0D62CF402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98E7DF3-D9E9-4D24-91B0-787D19875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903972"/>
              </p:ext>
            </p:extLst>
          </p:nvPr>
        </p:nvGraphicFramePr>
        <p:xfrm>
          <a:off x="-512446" y="2222170"/>
          <a:ext cx="8473440" cy="44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7426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1A720F3-FFF9-40B2-AF07-720C0C18C2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3A4C4-6FC3-49FD-8950-9304049732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604DE-27A4-4E78-AB9C-F5F70CDBCA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69E80-42B7-42C7-9BFE-00DEFA3F2A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665573F5-2899-48BF-9B8D-ED813D59D59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69539752"/>
                  </p:ext>
                </p:extLst>
              </p:nvPr>
            </p:nvGraphicFramePr>
            <p:xfrm>
              <a:off x="1021696" y="2266951"/>
              <a:ext cx="9836803" cy="39952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665573F5-2899-48BF-9B8D-ED813D59D5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1696" y="2266951"/>
                <a:ext cx="9836803" cy="39952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92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7C6EC7D-A1FB-3C4D-AB24-4EE6D83433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445E26-FCE0-BA4D-8D2E-900CCE0FC64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92DEB-D2C2-4E4B-B099-B33187E8B1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hi-IN" sz="4800" dirty="0">
                <a:solidFill>
                  <a:schemeClr val="bg1">
                    <a:lumMod val="85000"/>
                  </a:schemeClr>
                </a:solidFill>
              </a:rPr>
              <a:t>प्रस्तुति का शीर्षक</a:t>
            </a:r>
            <a:endParaRPr lang="en-US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52EAF-0883-D149-8ECB-B9076018AA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33887" y="3453742"/>
            <a:ext cx="7519987" cy="517525"/>
          </a:xfrm>
        </p:spPr>
        <p:txBody>
          <a:bodyPr>
            <a:normAutofit/>
          </a:bodyPr>
          <a:lstStyle/>
          <a:p>
            <a:pPr algn="ctr"/>
            <a:r>
              <a:rPr lang="hi-IN" sz="3000" dirty="0">
                <a:solidFill>
                  <a:schemeClr val="bg1">
                    <a:lumMod val="85000"/>
                  </a:schemeClr>
                </a:solidFill>
              </a:rPr>
              <a:t>आपकी प्रस्तुति का एक लंबा उप</a:t>
            </a:r>
            <a:r>
              <a:rPr lang="en-IN" sz="3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3000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endParaRPr lang="en-US" sz="3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D42EF6-7D19-AB45-BCB8-B409C7A0AA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3888" y="5019674"/>
            <a:ext cx="7434262" cy="517525"/>
          </a:xfrm>
        </p:spPr>
        <p:txBody>
          <a:bodyPr>
            <a:normAutofit/>
          </a:bodyPr>
          <a:lstStyle/>
          <a:p>
            <a:pPr algn="ctr"/>
            <a:r>
              <a:rPr lang="hi-IN" sz="2200" dirty="0">
                <a:solidFill>
                  <a:schemeClr val="bg1">
                    <a:lumMod val="85000"/>
                  </a:schemeClr>
                </a:solidFill>
              </a:rPr>
              <a:t>प्रस्तुतकर्ता का विवरण</a:t>
            </a:r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68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411B2DE-76DE-47CD-823C-523B8F671E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FC8C9-3D41-4F30-AAA4-E92D27A6F9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B8F0E-DB15-4A95-8D7F-DDF50E536C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FBB759-5F12-41A0-BB61-AC8D161989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97802E9-BA6C-44E5-9EDB-8457B6EAA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051896"/>
              </p:ext>
            </p:extLst>
          </p:nvPr>
        </p:nvGraphicFramePr>
        <p:xfrm>
          <a:off x="1076960" y="2306320"/>
          <a:ext cx="9290242" cy="421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2533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CADC042-4058-4C61-8BF2-7E67E80128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E4030-EE9C-43B2-AC5C-C6448D2D7F7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3877B-5724-4DF5-A877-6317C6C745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CE487-AFEC-4C89-8A25-E546E1E67B2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47" name="Google Shape;55;p15">
            <a:extLst>
              <a:ext uri="{FF2B5EF4-FFF2-40B4-BE49-F238E27FC236}">
                <a16:creationId xmlns:a16="http://schemas.microsoft.com/office/drawing/2014/main" id="{73A9EE56-576A-4BDB-99BE-E72EC4658548}"/>
              </a:ext>
            </a:extLst>
          </p:cNvPr>
          <p:cNvGrpSpPr/>
          <p:nvPr/>
        </p:nvGrpSpPr>
        <p:grpSpPr>
          <a:xfrm>
            <a:off x="5683588" y="4256400"/>
            <a:ext cx="3836112" cy="1393525"/>
            <a:chOff x="4597738" y="2856225"/>
            <a:chExt cx="3836112" cy="1393525"/>
          </a:xfrm>
        </p:grpSpPr>
        <p:sp>
          <p:nvSpPr>
            <p:cNvPr id="48" name="Google Shape;56;p15">
              <a:extLst>
                <a:ext uri="{FF2B5EF4-FFF2-40B4-BE49-F238E27FC236}">
                  <a16:creationId xmlns:a16="http://schemas.microsoft.com/office/drawing/2014/main" id="{97E66358-610C-4E8E-8249-5DDB0CEA053C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49" name="Google Shape;57;p15">
              <a:extLst>
                <a:ext uri="{FF2B5EF4-FFF2-40B4-BE49-F238E27FC236}">
                  <a16:creationId xmlns:a16="http://schemas.microsoft.com/office/drawing/2014/main" id="{BAC47D21-1A8F-4CFD-ADEE-0842497502A8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0" name="Google Shape;58;p15">
              <a:extLst>
                <a:ext uri="{FF2B5EF4-FFF2-40B4-BE49-F238E27FC236}">
                  <a16:creationId xmlns:a16="http://schemas.microsoft.com/office/drawing/2014/main" id="{D10BC368-1F5C-4BED-8539-70A1449D8A80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1" name="Google Shape;60;p15">
              <a:extLst>
                <a:ext uri="{FF2B5EF4-FFF2-40B4-BE49-F238E27FC236}">
                  <a16:creationId xmlns:a16="http://schemas.microsoft.com/office/drawing/2014/main" id="{124DDDA6-C1C5-47F2-A2F2-0C8E315D3346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hi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03</a:t>
              </a:r>
              <a:endParaRPr lang="en-IN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2" name="Google Shape;62;p15">
            <a:extLst>
              <a:ext uri="{FF2B5EF4-FFF2-40B4-BE49-F238E27FC236}">
                <a16:creationId xmlns:a16="http://schemas.microsoft.com/office/drawing/2014/main" id="{574A1FB2-3364-4EDF-B42F-CA9C3381C5E7}"/>
              </a:ext>
            </a:extLst>
          </p:cNvPr>
          <p:cNvGrpSpPr/>
          <p:nvPr/>
        </p:nvGrpSpPr>
        <p:grpSpPr>
          <a:xfrm>
            <a:off x="5683588" y="2811425"/>
            <a:ext cx="3836112" cy="1393800"/>
            <a:chOff x="4597738" y="1411250"/>
            <a:chExt cx="3836112" cy="1393800"/>
          </a:xfrm>
        </p:grpSpPr>
        <p:sp>
          <p:nvSpPr>
            <p:cNvPr id="53" name="Google Shape;63;p15">
              <a:extLst>
                <a:ext uri="{FF2B5EF4-FFF2-40B4-BE49-F238E27FC236}">
                  <a16:creationId xmlns:a16="http://schemas.microsoft.com/office/drawing/2014/main" id="{9C0BC37F-95C4-4EE2-9C27-6195357474BF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54" name="Google Shape;64;p15">
              <a:extLst>
                <a:ext uri="{FF2B5EF4-FFF2-40B4-BE49-F238E27FC236}">
                  <a16:creationId xmlns:a16="http://schemas.microsoft.com/office/drawing/2014/main" id="{7DF99D47-5055-48FD-B0E0-B91DEE3BE20C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5" name="Google Shape;65;p15">
              <a:extLst>
                <a:ext uri="{FF2B5EF4-FFF2-40B4-BE49-F238E27FC236}">
                  <a16:creationId xmlns:a16="http://schemas.microsoft.com/office/drawing/2014/main" id="{9EF26B1B-9149-4A21-B8F9-41E198C1F36D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6" name="Google Shape;67;p15">
              <a:extLst>
                <a:ext uri="{FF2B5EF4-FFF2-40B4-BE49-F238E27FC236}">
                  <a16:creationId xmlns:a16="http://schemas.microsoft.com/office/drawing/2014/main" id="{5A077CE9-D180-489C-84C3-A861E62A2908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hi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02</a:t>
              </a:r>
              <a:endParaRPr lang="en-IN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7" name="Google Shape;69;p15">
            <a:extLst>
              <a:ext uri="{FF2B5EF4-FFF2-40B4-BE49-F238E27FC236}">
                <a16:creationId xmlns:a16="http://schemas.microsoft.com/office/drawing/2014/main" id="{601C8E9E-61ED-4733-BBDC-45A2BDB56BCA}"/>
              </a:ext>
            </a:extLst>
          </p:cNvPr>
          <p:cNvGrpSpPr/>
          <p:nvPr/>
        </p:nvGrpSpPr>
        <p:grpSpPr>
          <a:xfrm>
            <a:off x="1784988" y="4256400"/>
            <a:ext cx="3847125" cy="1393525"/>
            <a:chOff x="699138" y="2856225"/>
            <a:chExt cx="3847125" cy="1393525"/>
          </a:xfrm>
        </p:grpSpPr>
        <p:sp>
          <p:nvSpPr>
            <p:cNvPr id="58" name="Google Shape;70;p15">
              <a:extLst>
                <a:ext uri="{FF2B5EF4-FFF2-40B4-BE49-F238E27FC236}">
                  <a16:creationId xmlns:a16="http://schemas.microsoft.com/office/drawing/2014/main" id="{6909DB5E-5437-4A4A-9DA9-969B57226520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59" name="Google Shape;71;p15">
              <a:extLst>
                <a:ext uri="{FF2B5EF4-FFF2-40B4-BE49-F238E27FC236}">
                  <a16:creationId xmlns:a16="http://schemas.microsoft.com/office/drawing/2014/main" id="{B984880E-B3DD-430F-B80C-6061B37A4280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60" name="Google Shape;72;p15">
              <a:extLst>
                <a:ext uri="{FF2B5EF4-FFF2-40B4-BE49-F238E27FC236}">
                  <a16:creationId xmlns:a16="http://schemas.microsoft.com/office/drawing/2014/main" id="{0EF27BF1-A990-40B7-8045-63C0AAB71F50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61" name="Google Shape;73;p15">
                <a:extLst>
                  <a:ext uri="{FF2B5EF4-FFF2-40B4-BE49-F238E27FC236}">
                    <a16:creationId xmlns:a16="http://schemas.microsoft.com/office/drawing/2014/main" id="{5AE4C43D-C230-47D3-B8CF-285F60EF6D82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grpSp>
            <p:nvGrpSpPr>
              <p:cNvPr id="62" name="Google Shape;74;p15">
                <a:extLst>
                  <a:ext uri="{FF2B5EF4-FFF2-40B4-BE49-F238E27FC236}">
                    <a16:creationId xmlns:a16="http://schemas.microsoft.com/office/drawing/2014/main" id="{7B17C9DF-13E9-4F32-841F-78E7B52AB6E1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63" name="Google Shape;75;p15">
                  <a:extLst>
                    <a:ext uri="{FF2B5EF4-FFF2-40B4-BE49-F238E27FC236}">
                      <a16:creationId xmlns:a16="http://schemas.microsoft.com/office/drawing/2014/main" id="{749F52B0-FBEE-40F8-A5A4-F59E83C8E1BE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vl="0" algn="r"/>
                  <a:r>
                    <a:rPr lang="hi-IN" sz="24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उप</a:t>
                  </a:r>
                  <a:r>
                    <a:rPr lang="en-IN" sz="24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hi-IN" sz="24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शीर्षक</a:t>
                  </a:r>
                  <a:r>
                    <a:rPr lang="en-IN" sz="24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04</a:t>
                  </a:r>
                  <a:endParaRPr lang="en-IN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64" name="Google Shape;76;p15">
                  <a:extLst>
                    <a:ext uri="{FF2B5EF4-FFF2-40B4-BE49-F238E27FC236}">
                      <a16:creationId xmlns:a16="http://schemas.microsoft.com/office/drawing/2014/main" id="{716A2636-CF20-4A7F-BA78-F300A08DBDC3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r"/>
                  <a:r>
                    <a:rPr lang="hi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उप</a:t>
                  </a:r>
                  <a:r>
                    <a:rPr lang="en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hi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शीर्षक</a:t>
                  </a:r>
                  <a:r>
                    <a:rPr lang="en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hi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HK Grotesk Regular" pitchFamily="34" charset="-122"/>
                      <a:cs typeface="HK Grotesk Regular" pitchFamily="34" charset="-120"/>
                    </a:rPr>
                    <a:t>का विवरण यहाँ लिखें </a:t>
                  </a:r>
                  <a:endPara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65" name="Google Shape;77;p15">
            <a:extLst>
              <a:ext uri="{FF2B5EF4-FFF2-40B4-BE49-F238E27FC236}">
                <a16:creationId xmlns:a16="http://schemas.microsoft.com/office/drawing/2014/main" id="{E1F60FB7-EC20-41C4-ACB7-2217C1C61A4E}"/>
              </a:ext>
            </a:extLst>
          </p:cNvPr>
          <p:cNvGrpSpPr/>
          <p:nvPr/>
        </p:nvGrpSpPr>
        <p:grpSpPr>
          <a:xfrm>
            <a:off x="1784988" y="2811425"/>
            <a:ext cx="3847125" cy="1393800"/>
            <a:chOff x="699138" y="1411250"/>
            <a:chExt cx="3847125" cy="1393800"/>
          </a:xfrm>
        </p:grpSpPr>
        <p:sp>
          <p:nvSpPr>
            <p:cNvPr id="66" name="Google Shape;78;p15">
              <a:extLst>
                <a:ext uri="{FF2B5EF4-FFF2-40B4-BE49-F238E27FC236}">
                  <a16:creationId xmlns:a16="http://schemas.microsoft.com/office/drawing/2014/main" id="{F39FC625-2433-4194-92C8-A7500EE0D853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300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67" name="Google Shape;79;p15">
              <a:extLst>
                <a:ext uri="{FF2B5EF4-FFF2-40B4-BE49-F238E27FC236}">
                  <a16:creationId xmlns:a16="http://schemas.microsoft.com/office/drawing/2014/main" id="{45C66F5B-91B0-406E-89F3-A20775124D29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68" name="Google Shape;80;p15">
              <a:extLst>
                <a:ext uri="{FF2B5EF4-FFF2-40B4-BE49-F238E27FC236}">
                  <a16:creationId xmlns:a16="http://schemas.microsoft.com/office/drawing/2014/main" id="{93A835F7-1D1D-41C2-82E2-0CDD1968B570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69" name="Google Shape;81;p15">
                <a:extLst>
                  <a:ext uri="{FF2B5EF4-FFF2-40B4-BE49-F238E27FC236}">
                    <a16:creationId xmlns:a16="http://schemas.microsoft.com/office/drawing/2014/main" id="{FB319AA7-FC53-48F2-AF91-BBCF45D3B88B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70" name="Google Shape;84;p15">
                <a:extLst>
                  <a:ext uri="{FF2B5EF4-FFF2-40B4-BE49-F238E27FC236}">
                    <a16:creationId xmlns:a16="http://schemas.microsoft.com/office/drawing/2014/main" id="{A8999785-34BC-4FDD-9209-AA46D801EAE5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r"/>
                <a:r>
                  <a:rPr lang="hi-IN" sz="24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उप</a:t>
                </a:r>
                <a:r>
                  <a:rPr lang="en-IN" sz="24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hi-IN" sz="24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शीर्षक</a:t>
                </a:r>
                <a:r>
                  <a:rPr lang="en-IN" sz="24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01</a:t>
                </a:r>
                <a:endParaRPr lang="en-IN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71" name="Google Shape;86;p15">
            <a:extLst>
              <a:ext uri="{FF2B5EF4-FFF2-40B4-BE49-F238E27FC236}">
                <a16:creationId xmlns:a16="http://schemas.microsoft.com/office/drawing/2014/main" id="{6FFDAFCE-2B85-45CD-918F-1F1178F53ECD}"/>
              </a:ext>
            </a:extLst>
          </p:cNvPr>
          <p:cNvSpPr/>
          <p:nvPr/>
        </p:nvSpPr>
        <p:spPr>
          <a:xfrm>
            <a:off x="6608113" y="3406300"/>
            <a:ext cx="239350" cy="221475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e Medium" panose="020B0603030202060203"/>
            </a:endParaRPr>
          </a:p>
        </p:txBody>
      </p:sp>
      <p:grpSp>
        <p:nvGrpSpPr>
          <p:cNvPr id="72" name="Google Shape;87;p15">
            <a:extLst>
              <a:ext uri="{FF2B5EF4-FFF2-40B4-BE49-F238E27FC236}">
                <a16:creationId xmlns:a16="http://schemas.microsoft.com/office/drawing/2014/main" id="{73FFBC83-A3A4-4C7B-88E0-2EBC5F86B701}"/>
              </a:ext>
            </a:extLst>
          </p:cNvPr>
          <p:cNvGrpSpPr/>
          <p:nvPr/>
        </p:nvGrpSpPr>
        <p:grpSpPr>
          <a:xfrm>
            <a:off x="4504588" y="4863025"/>
            <a:ext cx="166700" cy="165525"/>
            <a:chOff x="3418738" y="3462850"/>
            <a:chExt cx="166700" cy="165525"/>
          </a:xfrm>
        </p:grpSpPr>
        <p:sp>
          <p:nvSpPr>
            <p:cNvPr id="73" name="Google Shape;88;p15">
              <a:extLst>
                <a:ext uri="{FF2B5EF4-FFF2-40B4-BE49-F238E27FC236}">
                  <a16:creationId xmlns:a16="http://schemas.microsoft.com/office/drawing/2014/main" id="{191AA9E5-7E30-4CB0-B4DB-89D721900611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74" name="Google Shape;89;p15">
              <a:extLst>
                <a:ext uri="{FF2B5EF4-FFF2-40B4-BE49-F238E27FC236}">
                  <a16:creationId xmlns:a16="http://schemas.microsoft.com/office/drawing/2014/main" id="{256F3D88-42DC-42CC-9AFC-0288C7C382CF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75" name="Google Shape;90;p15">
            <a:extLst>
              <a:ext uri="{FF2B5EF4-FFF2-40B4-BE49-F238E27FC236}">
                <a16:creationId xmlns:a16="http://schemas.microsoft.com/office/drawing/2014/main" id="{780CFAC8-3CA6-48D0-B9E8-F948E2154039}"/>
              </a:ext>
            </a:extLst>
          </p:cNvPr>
          <p:cNvGrpSpPr/>
          <p:nvPr/>
        </p:nvGrpSpPr>
        <p:grpSpPr>
          <a:xfrm>
            <a:off x="4451888" y="3472075"/>
            <a:ext cx="271775" cy="89925"/>
            <a:chOff x="3366038" y="2071900"/>
            <a:chExt cx="271775" cy="89925"/>
          </a:xfrm>
        </p:grpSpPr>
        <p:sp>
          <p:nvSpPr>
            <p:cNvPr id="76" name="Google Shape;91;p15">
              <a:extLst>
                <a:ext uri="{FF2B5EF4-FFF2-40B4-BE49-F238E27FC236}">
                  <a16:creationId xmlns:a16="http://schemas.microsoft.com/office/drawing/2014/main" id="{E3B54780-7A32-4164-AFE0-D2D169C5F918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77" name="Google Shape;92;p15">
              <a:extLst>
                <a:ext uri="{FF2B5EF4-FFF2-40B4-BE49-F238E27FC236}">
                  <a16:creationId xmlns:a16="http://schemas.microsoft.com/office/drawing/2014/main" id="{851E1E43-3E55-4345-BFE0-0C29DF1331DB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78" name="Google Shape;93;p15">
              <a:extLst>
                <a:ext uri="{FF2B5EF4-FFF2-40B4-BE49-F238E27FC236}">
                  <a16:creationId xmlns:a16="http://schemas.microsoft.com/office/drawing/2014/main" id="{B5C75729-6894-49D4-A84C-66B19FC43B5A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79" name="Google Shape;94;p15">
              <a:extLst>
                <a:ext uri="{FF2B5EF4-FFF2-40B4-BE49-F238E27FC236}">
                  <a16:creationId xmlns:a16="http://schemas.microsoft.com/office/drawing/2014/main" id="{7C4B472E-DC40-44F7-8277-B9AF2B83AFEE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0" name="Google Shape;95;p15">
              <a:extLst>
                <a:ext uri="{FF2B5EF4-FFF2-40B4-BE49-F238E27FC236}">
                  <a16:creationId xmlns:a16="http://schemas.microsoft.com/office/drawing/2014/main" id="{CE18B517-D0AF-4997-BB32-E8F3B495949A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81" name="Google Shape;96;p15">
            <a:extLst>
              <a:ext uri="{FF2B5EF4-FFF2-40B4-BE49-F238E27FC236}">
                <a16:creationId xmlns:a16="http://schemas.microsoft.com/office/drawing/2014/main" id="{09AF0DD0-83DE-4B5A-A3B2-04A00022EBFA}"/>
              </a:ext>
            </a:extLst>
          </p:cNvPr>
          <p:cNvGrpSpPr/>
          <p:nvPr/>
        </p:nvGrpSpPr>
        <p:grpSpPr>
          <a:xfrm>
            <a:off x="6635788" y="4809750"/>
            <a:ext cx="163150" cy="233975"/>
            <a:chOff x="5549938" y="3409575"/>
            <a:chExt cx="163150" cy="233975"/>
          </a:xfrm>
        </p:grpSpPr>
        <p:sp>
          <p:nvSpPr>
            <p:cNvPr id="82" name="Google Shape;97;p15">
              <a:extLst>
                <a:ext uri="{FF2B5EF4-FFF2-40B4-BE49-F238E27FC236}">
                  <a16:creationId xmlns:a16="http://schemas.microsoft.com/office/drawing/2014/main" id="{F7444B58-954E-4FF8-93DD-D7B28EF3338A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3" name="Google Shape;98;p15">
              <a:extLst>
                <a:ext uri="{FF2B5EF4-FFF2-40B4-BE49-F238E27FC236}">
                  <a16:creationId xmlns:a16="http://schemas.microsoft.com/office/drawing/2014/main" id="{A290D126-421C-4021-807E-AA7561C85770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4" name="Google Shape;99;p15">
              <a:extLst>
                <a:ext uri="{FF2B5EF4-FFF2-40B4-BE49-F238E27FC236}">
                  <a16:creationId xmlns:a16="http://schemas.microsoft.com/office/drawing/2014/main" id="{F09BF74A-A77E-4EFB-82F2-44CF0772E7E1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sp>
        <p:nvSpPr>
          <p:cNvPr id="85" name="Google Shape;76;p15">
            <a:extLst>
              <a:ext uri="{FF2B5EF4-FFF2-40B4-BE49-F238E27FC236}">
                <a16:creationId xmlns:a16="http://schemas.microsoft.com/office/drawing/2014/main" id="{54B83BC0-805F-48C2-AA28-3978193F0FDF}"/>
              </a:ext>
            </a:extLst>
          </p:cNvPr>
          <p:cNvSpPr txBox="1"/>
          <p:nvPr/>
        </p:nvSpPr>
        <p:spPr>
          <a:xfrm>
            <a:off x="7145388" y="4841223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Google Shape;76;p15">
            <a:extLst>
              <a:ext uri="{FF2B5EF4-FFF2-40B4-BE49-F238E27FC236}">
                <a16:creationId xmlns:a16="http://schemas.microsoft.com/office/drawing/2014/main" id="{2A74166D-A34C-44E6-B0C2-08BA107D85E6}"/>
              </a:ext>
            </a:extLst>
          </p:cNvPr>
          <p:cNvSpPr txBox="1"/>
          <p:nvPr/>
        </p:nvSpPr>
        <p:spPr>
          <a:xfrm>
            <a:off x="7167700" y="3264799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Google Shape;76;p15">
            <a:extLst>
              <a:ext uri="{FF2B5EF4-FFF2-40B4-BE49-F238E27FC236}">
                <a16:creationId xmlns:a16="http://schemas.microsoft.com/office/drawing/2014/main" id="{F1E44C58-A1C2-4FAD-94D1-7B8CDFE21489}"/>
              </a:ext>
            </a:extLst>
          </p:cNvPr>
          <p:cNvSpPr txBox="1"/>
          <p:nvPr/>
        </p:nvSpPr>
        <p:spPr>
          <a:xfrm>
            <a:off x="1905000" y="3264799"/>
            <a:ext cx="2167213" cy="73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14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6CA1E3F-DEB1-449D-91D7-72264DD14F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E314B-5B62-465F-B3A7-8D4D97E354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9D9A1-DBB7-45D2-8531-A2811B6C48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3783C-5D0D-4142-936B-A073DEF876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48" name="Google Shape;627;p29">
            <a:extLst>
              <a:ext uri="{FF2B5EF4-FFF2-40B4-BE49-F238E27FC236}">
                <a16:creationId xmlns:a16="http://schemas.microsoft.com/office/drawing/2014/main" id="{7225C5D1-6D40-4340-B671-27AF3C339CE2}"/>
              </a:ext>
            </a:extLst>
          </p:cNvPr>
          <p:cNvGrpSpPr/>
          <p:nvPr/>
        </p:nvGrpSpPr>
        <p:grpSpPr>
          <a:xfrm>
            <a:off x="1702122" y="2544419"/>
            <a:ext cx="1548051" cy="3248467"/>
            <a:chOff x="453009" y="1206500"/>
            <a:chExt cx="1548051" cy="3248467"/>
          </a:xfrm>
        </p:grpSpPr>
        <p:sp>
          <p:nvSpPr>
            <p:cNvPr id="49" name="Google Shape;628;p29">
              <a:extLst>
                <a:ext uri="{FF2B5EF4-FFF2-40B4-BE49-F238E27FC236}">
                  <a16:creationId xmlns:a16="http://schemas.microsoft.com/office/drawing/2014/main" id="{8F6F5C32-F6F5-46E6-9200-07BF06504428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629;p29">
              <a:extLst>
                <a:ext uri="{FF2B5EF4-FFF2-40B4-BE49-F238E27FC236}">
                  <a16:creationId xmlns:a16="http://schemas.microsoft.com/office/drawing/2014/main" id="{FD2217AD-1E82-474B-8ACD-FA2490C9D039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630;p29">
              <a:extLst>
                <a:ext uri="{FF2B5EF4-FFF2-40B4-BE49-F238E27FC236}">
                  <a16:creationId xmlns:a16="http://schemas.microsoft.com/office/drawing/2014/main" id="{1637C7F6-B047-4CAF-95C6-D1D0DCB1BCAF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631;p29">
              <a:extLst>
                <a:ext uri="{FF2B5EF4-FFF2-40B4-BE49-F238E27FC236}">
                  <a16:creationId xmlns:a16="http://schemas.microsoft.com/office/drawing/2014/main" id="{C966F39E-24E3-4EE6-A76F-CAAC6EC28D5E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sp>
          <p:nvSpPr>
            <p:cNvPr id="53" name="Google Shape;632;p29">
              <a:extLst>
                <a:ext uri="{FF2B5EF4-FFF2-40B4-BE49-F238E27FC236}">
                  <a16:creationId xmlns:a16="http://schemas.microsoft.com/office/drawing/2014/main" id="{612B77B4-57B3-49B0-B7ED-56F32D80D7E1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" name="Google Shape;633;p29">
              <a:extLst>
                <a:ext uri="{FF2B5EF4-FFF2-40B4-BE49-F238E27FC236}">
                  <a16:creationId xmlns:a16="http://schemas.microsoft.com/office/drawing/2014/main" id="{F5C906D7-63A6-4B48-8017-CD6515F17104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HK Grotesk Regular" pitchFamily="34" charset="-122"/>
                  <a:cs typeface="HK Grotesk Regular" pitchFamily="34" charset="-120"/>
                </a:rPr>
                <a:t>का विवरण यहाँ लिखें 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5" name="Google Shape;634;p29">
              <a:extLst>
                <a:ext uri="{FF2B5EF4-FFF2-40B4-BE49-F238E27FC236}">
                  <a16:creationId xmlns:a16="http://schemas.microsoft.com/office/drawing/2014/main" id="{C30AC01E-ADB2-4DC1-B1E7-D48C1076F798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56" name="Google Shape;635;p29">
            <a:extLst>
              <a:ext uri="{FF2B5EF4-FFF2-40B4-BE49-F238E27FC236}">
                <a16:creationId xmlns:a16="http://schemas.microsoft.com/office/drawing/2014/main" id="{B5B8CB92-A922-49C6-A4AC-A8FF447D61E7}"/>
              </a:ext>
            </a:extLst>
          </p:cNvPr>
          <p:cNvGrpSpPr/>
          <p:nvPr/>
        </p:nvGrpSpPr>
        <p:grpSpPr>
          <a:xfrm>
            <a:off x="8389040" y="2544419"/>
            <a:ext cx="1546873" cy="3248480"/>
            <a:chOff x="7139927" y="1206500"/>
            <a:chExt cx="1546873" cy="3248480"/>
          </a:xfrm>
        </p:grpSpPr>
        <p:sp>
          <p:nvSpPr>
            <p:cNvPr id="57" name="Google Shape;636;p29">
              <a:extLst>
                <a:ext uri="{FF2B5EF4-FFF2-40B4-BE49-F238E27FC236}">
                  <a16:creationId xmlns:a16="http://schemas.microsoft.com/office/drawing/2014/main" id="{B85B0774-300B-46C4-AF19-36FFEED8D2B0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637;p29">
              <a:extLst>
                <a:ext uri="{FF2B5EF4-FFF2-40B4-BE49-F238E27FC236}">
                  <a16:creationId xmlns:a16="http://schemas.microsoft.com/office/drawing/2014/main" id="{1C27E46C-BF00-4E59-B953-2DAF1F1B3A29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638;p29">
              <a:extLst>
                <a:ext uri="{FF2B5EF4-FFF2-40B4-BE49-F238E27FC236}">
                  <a16:creationId xmlns:a16="http://schemas.microsoft.com/office/drawing/2014/main" id="{797CCBCE-60AF-43DD-A2EA-DB058F6EFD10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" name="Google Shape;639;p29">
              <a:extLst>
                <a:ext uri="{FF2B5EF4-FFF2-40B4-BE49-F238E27FC236}">
                  <a16:creationId xmlns:a16="http://schemas.microsoft.com/office/drawing/2014/main" id="{E514A63A-34EB-4802-AB13-D7889C34BBAD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1800" b="0" dirty="0">
                  <a:solidFill>
                    <a:schemeClr val="tx1"/>
                  </a:solidFill>
                </a:rPr>
                <a:t>उप</a:t>
              </a:r>
              <a:r>
                <a:rPr lang="en-IN" sz="1800" b="0" dirty="0">
                  <a:solidFill>
                    <a:schemeClr val="tx1"/>
                  </a:solidFill>
                </a:rPr>
                <a:t> </a:t>
              </a:r>
              <a:r>
                <a:rPr lang="hi-IN" sz="18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1800" b="0" dirty="0">
                  <a:solidFill>
                    <a:schemeClr val="tx1"/>
                  </a:solidFill>
                </a:rPr>
                <a:t> 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61" name="Google Shape;641;p29">
              <a:extLst>
                <a:ext uri="{FF2B5EF4-FFF2-40B4-BE49-F238E27FC236}">
                  <a16:creationId xmlns:a16="http://schemas.microsoft.com/office/drawing/2014/main" id="{5E5323F8-1547-4F94-8A49-78A71295678C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42;p29">
              <a:extLst>
                <a:ext uri="{FF2B5EF4-FFF2-40B4-BE49-F238E27FC236}">
                  <a16:creationId xmlns:a16="http://schemas.microsoft.com/office/drawing/2014/main" id="{D569D448-92B8-475B-8DDA-4F7DA0B8D143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63" name="Google Shape;643;p29">
            <a:extLst>
              <a:ext uri="{FF2B5EF4-FFF2-40B4-BE49-F238E27FC236}">
                <a16:creationId xmlns:a16="http://schemas.microsoft.com/office/drawing/2014/main" id="{63244DB5-C681-4820-8D98-836AC8BF0FF1}"/>
              </a:ext>
            </a:extLst>
          </p:cNvPr>
          <p:cNvGrpSpPr/>
          <p:nvPr/>
        </p:nvGrpSpPr>
        <p:grpSpPr>
          <a:xfrm>
            <a:off x="3375522" y="2544419"/>
            <a:ext cx="1546829" cy="3248480"/>
            <a:chOff x="2124900" y="1206500"/>
            <a:chExt cx="1546829" cy="3248480"/>
          </a:xfrm>
        </p:grpSpPr>
        <p:sp>
          <p:nvSpPr>
            <p:cNvPr id="64" name="Google Shape;644;p29">
              <a:extLst>
                <a:ext uri="{FF2B5EF4-FFF2-40B4-BE49-F238E27FC236}">
                  <a16:creationId xmlns:a16="http://schemas.microsoft.com/office/drawing/2014/main" id="{261FCADA-4B41-4A9F-810A-CE6A347C0763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45;p29">
              <a:extLst>
                <a:ext uri="{FF2B5EF4-FFF2-40B4-BE49-F238E27FC236}">
                  <a16:creationId xmlns:a16="http://schemas.microsoft.com/office/drawing/2014/main" id="{A56EF535-EEE0-4202-82BD-DC5FC60508D6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46;p29">
              <a:extLst>
                <a:ext uri="{FF2B5EF4-FFF2-40B4-BE49-F238E27FC236}">
                  <a16:creationId xmlns:a16="http://schemas.microsoft.com/office/drawing/2014/main" id="{12F79C8E-3D44-41F8-95B5-DF70580A467F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47;p29">
              <a:extLst>
                <a:ext uri="{FF2B5EF4-FFF2-40B4-BE49-F238E27FC236}">
                  <a16:creationId xmlns:a16="http://schemas.microsoft.com/office/drawing/2014/main" id="{74898E59-CE24-477F-9F74-6F5C05EC4AC2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8" name="Google Shape;648;p29">
              <a:extLst>
                <a:ext uri="{FF2B5EF4-FFF2-40B4-BE49-F238E27FC236}">
                  <a16:creationId xmlns:a16="http://schemas.microsoft.com/office/drawing/2014/main" id="{1CBB9DD3-6315-4D7C-8DBA-FE0E0828D5E5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sp>
          <p:nvSpPr>
            <p:cNvPr id="69" name="Google Shape;650;p29">
              <a:extLst>
                <a:ext uri="{FF2B5EF4-FFF2-40B4-BE49-F238E27FC236}">
                  <a16:creationId xmlns:a16="http://schemas.microsoft.com/office/drawing/2014/main" id="{CDF148E6-2FD9-4375-B0B0-C7215712CBBF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70" name="Google Shape;651;p29">
            <a:extLst>
              <a:ext uri="{FF2B5EF4-FFF2-40B4-BE49-F238E27FC236}">
                <a16:creationId xmlns:a16="http://schemas.microsoft.com/office/drawing/2014/main" id="{207A906E-05D9-4774-9467-037B769FDA87}"/>
              </a:ext>
            </a:extLst>
          </p:cNvPr>
          <p:cNvGrpSpPr/>
          <p:nvPr/>
        </p:nvGrpSpPr>
        <p:grpSpPr>
          <a:xfrm>
            <a:off x="5047700" y="2544419"/>
            <a:ext cx="1543800" cy="3248480"/>
            <a:chOff x="3798605" y="1206500"/>
            <a:chExt cx="1543800" cy="3248480"/>
          </a:xfrm>
        </p:grpSpPr>
        <p:sp>
          <p:nvSpPr>
            <p:cNvPr id="71" name="Google Shape;652;p29">
              <a:extLst>
                <a:ext uri="{FF2B5EF4-FFF2-40B4-BE49-F238E27FC236}">
                  <a16:creationId xmlns:a16="http://schemas.microsoft.com/office/drawing/2014/main" id="{0F13F891-2381-4481-A437-1F5A73AC4D80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653;p29">
              <a:extLst>
                <a:ext uri="{FF2B5EF4-FFF2-40B4-BE49-F238E27FC236}">
                  <a16:creationId xmlns:a16="http://schemas.microsoft.com/office/drawing/2014/main" id="{9AD66B1B-EB8E-43AB-8B25-F7C015A39154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654;p29">
              <a:extLst>
                <a:ext uri="{FF2B5EF4-FFF2-40B4-BE49-F238E27FC236}">
                  <a16:creationId xmlns:a16="http://schemas.microsoft.com/office/drawing/2014/main" id="{23D6C0A0-F76A-4322-BDFE-E13E01B6B6BE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655;p29">
              <a:extLst>
                <a:ext uri="{FF2B5EF4-FFF2-40B4-BE49-F238E27FC236}">
                  <a16:creationId xmlns:a16="http://schemas.microsoft.com/office/drawing/2014/main" id="{9985B740-842C-4413-86B2-ACBBD281DAAC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" name="Google Shape;656;p29">
              <a:extLst>
                <a:ext uri="{FF2B5EF4-FFF2-40B4-BE49-F238E27FC236}">
                  <a16:creationId xmlns:a16="http://schemas.microsoft.com/office/drawing/2014/main" id="{63E2CE9A-EFC9-4E9F-AFA4-82A8739DBE6A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sp>
          <p:nvSpPr>
            <p:cNvPr id="76" name="Google Shape;658;p29">
              <a:extLst>
                <a:ext uri="{FF2B5EF4-FFF2-40B4-BE49-F238E27FC236}">
                  <a16:creationId xmlns:a16="http://schemas.microsoft.com/office/drawing/2014/main" id="{E1525799-C9D0-40AB-B35B-262BB293DF7C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77" name="Google Shape;659;p29">
            <a:extLst>
              <a:ext uri="{FF2B5EF4-FFF2-40B4-BE49-F238E27FC236}">
                <a16:creationId xmlns:a16="http://schemas.microsoft.com/office/drawing/2014/main" id="{43BB098D-4FBE-45B0-840F-8D5DCB6D59DF}"/>
              </a:ext>
            </a:extLst>
          </p:cNvPr>
          <p:cNvGrpSpPr/>
          <p:nvPr/>
        </p:nvGrpSpPr>
        <p:grpSpPr>
          <a:xfrm>
            <a:off x="6716849" y="2544419"/>
            <a:ext cx="1546842" cy="3248480"/>
            <a:chOff x="5466225" y="1206500"/>
            <a:chExt cx="1546842" cy="3248480"/>
          </a:xfrm>
        </p:grpSpPr>
        <p:sp>
          <p:nvSpPr>
            <p:cNvPr id="78" name="Google Shape;660;p29">
              <a:extLst>
                <a:ext uri="{FF2B5EF4-FFF2-40B4-BE49-F238E27FC236}">
                  <a16:creationId xmlns:a16="http://schemas.microsoft.com/office/drawing/2014/main" id="{9757B346-8591-4289-A83E-501E1E99A955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661;p29">
              <a:extLst>
                <a:ext uri="{FF2B5EF4-FFF2-40B4-BE49-F238E27FC236}">
                  <a16:creationId xmlns:a16="http://schemas.microsoft.com/office/drawing/2014/main" id="{A4C856E0-8099-42D8-AB8A-BEF3B84A242F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662;p29">
              <a:extLst>
                <a:ext uri="{FF2B5EF4-FFF2-40B4-BE49-F238E27FC236}">
                  <a16:creationId xmlns:a16="http://schemas.microsoft.com/office/drawing/2014/main" id="{F0ABDB79-B19F-4AAE-A533-7C1506C6E00F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663;p29">
              <a:extLst>
                <a:ext uri="{FF2B5EF4-FFF2-40B4-BE49-F238E27FC236}">
                  <a16:creationId xmlns:a16="http://schemas.microsoft.com/office/drawing/2014/main" id="{3FA31631-EBA4-47CB-A231-0C1D78BD6E00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" name="Google Shape;664;p29">
              <a:extLst>
                <a:ext uri="{FF2B5EF4-FFF2-40B4-BE49-F238E27FC236}">
                  <a16:creationId xmlns:a16="http://schemas.microsoft.com/office/drawing/2014/main" id="{CA51F0D3-4084-4768-8890-936864C81CA2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83" name="Google Shape;666;p29">
              <a:extLst>
                <a:ext uri="{FF2B5EF4-FFF2-40B4-BE49-F238E27FC236}">
                  <a16:creationId xmlns:a16="http://schemas.microsoft.com/office/drawing/2014/main" id="{90ECF61D-0283-43F5-BF89-78FD324A53D8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84" name="Google Shape;667;p29">
                <a:extLst>
                  <a:ext uri="{FF2B5EF4-FFF2-40B4-BE49-F238E27FC236}">
                    <a16:creationId xmlns:a16="http://schemas.microsoft.com/office/drawing/2014/main" id="{446EDAF6-5A7E-4771-8DE8-37EE229B7883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85" name="Google Shape;668;p29">
                <a:extLst>
                  <a:ext uri="{FF2B5EF4-FFF2-40B4-BE49-F238E27FC236}">
                    <a16:creationId xmlns:a16="http://schemas.microsoft.com/office/drawing/2014/main" id="{D097A664-6FBA-4214-9624-96FAB1B90738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</p:grpSp>
      <p:sp>
        <p:nvSpPr>
          <p:cNvPr id="86" name="Google Shape;633;p29">
            <a:extLst>
              <a:ext uri="{FF2B5EF4-FFF2-40B4-BE49-F238E27FC236}">
                <a16:creationId xmlns:a16="http://schemas.microsoft.com/office/drawing/2014/main" id="{34384D7D-56AD-486C-A227-567275022F29}"/>
              </a:ext>
            </a:extLst>
          </p:cNvPr>
          <p:cNvSpPr txBox="1"/>
          <p:nvPr/>
        </p:nvSpPr>
        <p:spPr>
          <a:xfrm>
            <a:off x="3372453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Google Shape;633;p29">
            <a:extLst>
              <a:ext uri="{FF2B5EF4-FFF2-40B4-BE49-F238E27FC236}">
                <a16:creationId xmlns:a16="http://schemas.microsoft.com/office/drawing/2014/main" id="{ADAB055E-C6B5-4B46-8B0A-065E7DB5A91A}"/>
              </a:ext>
            </a:extLst>
          </p:cNvPr>
          <p:cNvSpPr txBox="1"/>
          <p:nvPr/>
        </p:nvSpPr>
        <p:spPr>
          <a:xfrm>
            <a:off x="5065448" y="3826334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8" name="Google Shape;633;p29">
            <a:extLst>
              <a:ext uri="{FF2B5EF4-FFF2-40B4-BE49-F238E27FC236}">
                <a16:creationId xmlns:a16="http://schemas.microsoft.com/office/drawing/2014/main" id="{DC6D54C0-0B78-4314-90D0-07FE408FF2FF}"/>
              </a:ext>
            </a:extLst>
          </p:cNvPr>
          <p:cNvSpPr txBox="1"/>
          <p:nvPr/>
        </p:nvSpPr>
        <p:spPr>
          <a:xfrm>
            <a:off x="6715929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9" name="Google Shape;633;p29">
            <a:extLst>
              <a:ext uri="{FF2B5EF4-FFF2-40B4-BE49-F238E27FC236}">
                <a16:creationId xmlns:a16="http://schemas.microsoft.com/office/drawing/2014/main" id="{88B1EF36-E0C0-43C2-8123-515A53677606}"/>
              </a:ext>
            </a:extLst>
          </p:cNvPr>
          <p:cNvSpPr txBox="1"/>
          <p:nvPr/>
        </p:nvSpPr>
        <p:spPr>
          <a:xfrm>
            <a:off x="8392113" y="3783696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85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97F2D1C-C535-4B63-AB3A-B09300AD0A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96D788-CC5A-4335-935B-432FBA52554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5E1E8-8375-4D34-A5D6-17737B8AA7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1FCF3-1491-4FF5-80A6-950CDFC32E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A331F45-6F10-466F-9554-5B0F9183B3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604892"/>
              </p:ext>
            </p:extLst>
          </p:nvPr>
        </p:nvGraphicFramePr>
        <p:xfrm>
          <a:off x="1689100" y="2457450"/>
          <a:ext cx="9483725" cy="3557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246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D61B7E2-D9C5-48B3-B53C-65DB47D7C6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84471-337E-492C-B92B-882E71074E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A7AB1-5AD5-427A-A7B3-C1B5213849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7A0D13-80CF-4BC2-BAC5-F31C04E9FC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A538057-31FD-439A-BB81-64BBF1EA1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643532"/>
              </p:ext>
            </p:extLst>
          </p:nvPr>
        </p:nvGraphicFramePr>
        <p:xfrm>
          <a:off x="1716405" y="2387599"/>
          <a:ext cx="9154160" cy="389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41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4F1DA3E-8D06-473E-9B04-3B7BE9EF48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700C67-EAB4-47BA-AE49-318AB5D93EC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EEE81-3219-41C0-BF17-D8C2991D3B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CD920F-A49F-4DF5-8C83-DFD612CC67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7F9F3A5-FC67-4630-BB5A-D04486155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539631"/>
              </p:ext>
            </p:extLst>
          </p:nvPr>
        </p:nvGraphicFramePr>
        <p:xfrm>
          <a:off x="1733479" y="2377440"/>
          <a:ext cx="8975796" cy="408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793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A795539-F967-4B9A-AE8D-D2CEB0B86D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56D1E8-786C-46A4-BB82-82F5A7650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76D97-A893-4360-B1B6-8FA16A5329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8937A-3DE4-4E18-921F-3ED6D053BD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94AE95D-473C-4C8A-8752-07BA25207B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2012"/>
              </p:ext>
            </p:extLst>
          </p:nvPr>
        </p:nvGraphicFramePr>
        <p:xfrm>
          <a:off x="1007052" y="2184400"/>
          <a:ext cx="10354631" cy="453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321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9338F92-8173-4324-AB02-7B5C4318642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E1564-A08D-4E59-8318-ADC3B25D87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85E13-0948-4715-963B-BE2A39D924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C2E7F-55E4-4448-8931-E6289D9763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9A7E7F6-1F90-4A97-96B1-F7855C4BE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831357"/>
              </p:ext>
            </p:extLst>
          </p:nvPr>
        </p:nvGraphicFramePr>
        <p:xfrm>
          <a:off x="2871537" y="1777970"/>
          <a:ext cx="6573838" cy="467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866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47D32FD-3411-4C18-886C-23E4FD92AA8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921B3F-FBA4-4D98-905D-DFAC286EEF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FE631-3A8D-4770-9D82-6A6C2172F7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BD3CD-4BBE-49CE-A47F-A813CCCD11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C5C6DAC-8C32-4CFE-9341-CCE10EE5C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585472"/>
              </p:ext>
            </p:extLst>
          </p:nvPr>
        </p:nvGraphicFramePr>
        <p:xfrm>
          <a:off x="1788795" y="2130489"/>
          <a:ext cx="8950960" cy="441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1662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1FE3B7D-AC58-704B-845D-3D4D49B3AFE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15856" r="15856"/>
          <a:stretch/>
        </p:blipFill>
        <p:spPr>
          <a:xfrm>
            <a:off x="7961954" y="0"/>
            <a:ext cx="4249095" cy="6860230"/>
          </a:xfrm>
          <a:solidFill>
            <a:srgbClr val="39A7B7"/>
          </a:solidFill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88B012-9623-3546-9183-99EAA6EA16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9895" y="2333806"/>
            <a:ext cx="4958359" cy="3609794"/>
          </a:xfrm>
        </p:spPr>
        <p:txBody>
          <a:bodyPr>
            <a:noAutofit/>
          </a:bodyPr>
          <a:lstStyle/>
          <a:p>
            <a:r>
              <a:rPr lang="hi-IN" sz="2400" dirty="0">
                <a:solidFill>
                  <a:schemeClr val="bg1">
                    <a:lumMod val="85000"/>
                  </a:schemeClr>
                </a:solidFill>
              </a:rPr>
              <a:t>शासन में पारदर्शिता</a:t>
            </a:r>
            <a:r>
              <a:rPr lang="en-IN" sz="2400" dirty="0">
                <a:solidFill>
                  <a:schemeClr val="bg1">
                    <a:lumMod val="85000"/>
                  </a:schemeClr>
                </a:solidFill>
              </a:rPr>
              <a:t>,</a:t>
            </a:r>
            <a:r>
              <a:rPr lang="hi-IN" sz="2400" dirty="0">
                <a:solidFill>
                  <a:schemeClr val="bg1">
                    <a:lumMod val="85000"/>
                  </a:schemeClr>
                </a:solidFill>
              </a:rPr>
              <a:t> लोगों के प्रति अधिक जिम्मेदारी और जवाबदेही की भावना की ओर ले जाती है, जो बदले में कार्य संस्कृति और सरकारी योजनाओं के प्रभाव में बदलाव लाती है।"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400" dirty="0"/>
          </a:p>
          <a:p>
            <a:pPr>
              <a:spcBef>
                <a:spcPts val="0"/>
              </a:spcBef>
            </a:pPr>
            <a:r>
              <a:rPr lang="hi-IN" sz="1600" dirty="0">
                <a:solidFill>
                  <a:schemeClr val="bg1">
                    <a:lumMod val="85000"/>
                  </a:schemeClr>
                </a:solidFill>
                <a:ea typeface="HK Grotesk SemiBold Italic" pitchFamily="34" charset="-122"/>
                <a:cs typeface="HK Grotesk SemiBold Italic" pitchFamily="34" charset="-120"/>
              </a:rPr>
              <a:t>भारत के माननीय प्रधान मंत्री जी,</a:t>
            </a:r>
            <a:endParaRPr lang="en-IN" sz="1600" dirty="0">
              <a:solidFill>
                <a:schemeClr val="bg1">
                  <a:lumMod val="85000"/>
                </a:schemeClr>
              </a:solidFill>
              <a:ea typeface="HK Grotesk SemiBold Italic" pitchFamily="34" charset="-122"/>
              <a:cs typeface="HK Grotesk SemiBold Italic" pitchFamily="34" charset="-120"/>
            </a:endParaRPr>
          </a:p>
          <a:p>
            <a:pPr>
              <a:spcBef>
                <a:spcPts val="0"/>
              </a:spcBef>
            </a:pPr>
            <a:r>
              <a:rPr lang="hi-IN" sz="1600" dirty="0">
                <a:solidFill>
                  <a:schemeClr val="bg1">
                    <a:lumMod val="85000"/>
                  </a:schemeClr>
                </a:solidFill>
                <a:ea typeface="HK Grotesk SemiBold Italic" pitchFamily="34" charset="-122"/>
                <a:cs typeface="HK Grotesk SemiBold Italic" pitchFamily="34" charset="-120"/>
              </a:rPr>
              <a:t>श्री नरेंद्र मोदी</a:t>
            </a:r>
            <a:endParaRPr lang="en-IN" sz="16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30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10">
            <a:extLst>
              <a:ext uri="{FF2B5EF4-FFF2-40B4-BE49-F238E27FC236}">
                <a16:creationId xmlns:a16="http://schemas.microsoft.com/office/drawing/2014/main" id="{AE862C71-1C5D-48CB-BAEB-72106A9AD1E7}"/>
              </a:ext>
            </a:extLst>
          </p:cNvPr>
          <p:cNvSpPr/>
          <p:nvPr/>
        </p:nvSpPr>
        <p:spPr>
          <a:xfrm>
            <a:off x="701674" y="1250589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bg1">
                    <a:lumMod val="8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bg1">
                    <a:lumMod val="8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Object11">
            <a:extLst>
              <a:ext uri="{FF2B5EF4-FFF2-40B4-BE49-F238E27FC236}">
                <a16:creationId xmlns:a16="http://schemas.microsoft.com/office/drawing/2014/main" id="{22E9F915-B26F-4090-82F3-9AB1CFD2EE8E}"/>
              </a:ext>
            </a:extLst>
          </p:cNvPr>
          <p:cNvSpPr/>
          <p:nvPr/>
        </p:nvSpPr>
        <p:spPr>
          <a:xfrm>
            <a:off x="787400" y="2203091"/>
            <a:ext cx="3536950" cy="34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IN" sz="2600" b="1" dirty="0">
                <a:solidFill>
                  <a:schemeClr val="bg1">
                    <a:lumMod val="85000"/>
                  </a:schemeClr>
                </a:solidFill>
              </a:rPr>
              <a:t>1. </a:t>
            </a:r>
            <a:r>
              <a:rPr lang="hi-IN" sz="2600" b="1" dirty="0">
                <a:solidFill>
                  <a:schemeClr val="bg1">
                    <a:lumMod val="85000"/>
                  </a:schemeClr>
                </a:solidFill>
              </a:rPr>
              <a:t>परिचय</a:t>
            </a:r>
            <a:endParaRPr lang="en-US" sz="2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Object12">
            <a:extLst>
              <a:ext uri="{FF2B5EF4-FFF2-40B4-BE49-F238E27FC236}">
                <a16:creationId xmlns:a16="http://schemas.microsoft.com/office/drawing/2014/main" id="{E3ADA155-FDA4-454E-842E-87E4A599BCEA}"/>
              </a:ext>
            </a:extLst>
          </p:cNvPr>
          <p:cNvSpPr/>
          <p:nvPr/>
        </p:nvSpPr>
        <p:spPr>
          <a:xfrm>
            <a:off x="4870450" y="2190390"/>
            <a:ext cx="3721099" cy="355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4.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समय</a:t>
            </a:r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सीमा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Object13">
            <a:extLst>
              <a:ext uri="{FF2B5EF4-FFF2-40B4-BE49-F238E27FC236}">
                <a16:creationId xmlns:a16="http://schemas.microsoft.com/office/drawing/2014/main" id="{D6DF1DA8-90BE-44C7-8E05-5B0516069442}"/>
              </a:ext>
            </a:extLst>
          </p:cNvPr>
          <p:cNvSpPr/>
          <p:nvPr/>
        </p:nvSpPr>
        <p:spPr>
          <a:xfrm>
            <a:off x="787400" y="3689350"/>
            <a:ext cx="3536950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2.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मंत्रालय का अवलोकन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Object14">
            <a:extLst>
              <a:ext uri="{FF2B5EF4-FFF2-40B4-BE49-F238E27FC236}">
                <a16:creationId xmlns:a16="http://schemas.microsoft.com/office/drawing/2014/main" id="{11F801A4-EFA6-495B-9013-496C222C28FF}"/>
              </a:ext>
            </a:extLst>
          </p:cNvPr>
          <p:cNvSpPr/>
          <p:nvPr/>
        </p:nvSpPr>
        <p:spPr>
          <a:xfrm>
            <a:off x="4870450" y="3571515"/>
            <a:ext cx="3368674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5. </a:t>
            </a:r>
            <a:r>
              <a:rPr lang="hi-IN" sz="2400" b="1" dirty="0" err="1">
                <a:solidFill>
                  <a:schemeClr val="bg1">
                    <a:lumMod val="85000"/>
                  </a:schemeClr>
                </a:solidFill>
              </a:rPr>
              <a:t>फंड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 का उपयोग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Object15">
            <a:extLst>
              <a:ext uri="{FF2B5EF4-FFF2-40B4-BE49-F238E27FC236}">
                <a16:creationId xmlns:a16="http://schemas.microsoft.com/office/drawing/2014/main" id="{B255246F-B68D-4921-909D-B349D988B7A4}"/>
              </a:ext>
            </a:extLst>
          </p:cNvPr>
          <p:cNvSpPr/>
          <p:nvPr/>
        </p:nvSpPr>
        <p:spPr>
          <a:xfrm>
            <a:off x="787400" y="5113337"/>
            <a:ext cx="3343275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3.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गतिविधि की स्थिति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Object16">
            <a:extLst>
              <a:ext uri="{FF2B5EF4-FFF2-40B4-BE49-F238E27FC236}">
                <a16:creationId xmlns:a16="http://schemas.microsoft.com/office/drawing/2014/main" id="{A20322C7-008E-43F7-8D12-18E3C9142E66}"/>
              </a:ext>
            </a:extLst>
          </p:cNvPr>
          <p:cNvSpPr/>
          <p:nvPr/>
        </p:nvSpPr>
        <p:spPr>
          <a:xfrm>
            <a:off x="4870450" y="5067300"/>
            <a:ext cx="336867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6.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आगे का रास्ता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Object17">
            <a:extLst>
              <a:ext uri="{FF2B5EF4-FFF2-40B4-BE49-F238E27FC236}">
                <a16:creationId xmlns:a16="http://schemas.microsoft.com/office/drawing/2014/main" id="{5068BC44-EFE3-4686-9294-D393C1F8EA75}"/>
              </a:ext>
            </a:extLst>
          </p:cNvPr>
          <p:cNvSpPr/>
          <p:nvPr/>
        </p:nvSpPr>
        <p:spPr>
          <a:xfrm>
            <a:off x="1060450" y="2590801"/>
            <a:ext cx="307022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Object18">
            <a:extLst>
              <a:ext uri="{FF2B5EF4-FFF2-40B4-BE49-F238E27FC236}">
                <a16:creationId xmlns:a16="http://schemas.microsoft.com/office/drawing/2014/main" id="{901DEC41-6A21-4248-A0D4-4F7982021466}"/>
              </a:ext>
            </a:extLst>
          </p:cNvPr>
          <p:cNvSpPr/>
          <p:nvPr/>
        </p:nvSpPr>
        <p:spPr>
          <a:xfrm>
            <a:off x="5194299" y="2590801"/>
            <a:ext cx="30448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Object19">
            <a:extLst>
              <a:ext uri="{FF2B5EF4-FFF2-40B4-BE49-F238E27FC236}">
                <a16:creationId xmlns:a16="http://schemas.microsoft.com/office/drawing/2014/main" id="{433FEF21-379D-4981-A67C-39B86F3BF41F}"/>
              </a:ext>
            </a:extLst>
          </p:cNvPr>
          <p:cNvSpPr/>
          <p:nvPr/>
        </p:nvSpPr>
        <p:spPr>
          <a:xfrm>
            <a:off x="1060450" y="4079875"/>
            <a:ext cx="2921000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Object20">
            <a:extLst>
              <a:ext uri="{FF2B5EF4-FFF2-40B4-BE49-F238E27FC236}">
                <a16:creationId xmlns:a16="http://schemas.microsoft.com/office/drawing/2014/main" id="{94A51D87-CFB7-4261-8932-DB55A3D53B31}"/>
              </a:ext>
            </a:extLst>
          </p:cNvPr>
          <p:cNvSpPr/>
          <p:nvPr/>
        </p:nvSpPr>
        <p:spPr>
          <a:xfrm>
            <a:off x="5149850" y="4079875"/>
            <a:ext cx="308927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Object21">
            <a:extLst>
              <a:ext uri="{FF2B5EF4-FFF2-40B4-BE49-F238E27FC236}">
                <a16:creationId xmlns:a16="http://schemas.microsoft.com/office/drawing/2014/main" id="{61C300C5-A70C-4C25-8870-468739E9CD91}"/>
              </a:ext>
            </a:extLst>
          </p:cNvPr>
          <p:cNvSpPr/>
          <p:nvPr/>
        </p:nvSpPr>
        <p:spPr>
          <a:xfrm>
            <a:off x="1060449" y="5502275"/>
            <a:ext cx="30702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Object22">
            <a:extLst>
              <a:ext uri="{FF2B5EF4-FFF2-40B4-BE49-F238E27FC236}">
                <a16:creationId xmlns:a16="http://schemas.microsoft.com/office/drawing/2014/main" id="{B234CED0-8F6E-48B6-9625-2E515D0C1165}"/>
              </a:ext>
            </a:extLst>
          </p:cNvPr>
          <p:cNvSpPr/>
          <p:nvPr/>
        </p:nvSpPr>
        <p:spPr>
          <a:xfrm>
            <a:off x="5194299" y="5514975"/>
            <a:ext cx="315912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3E781FA-7698-4F49-9B08-01A22E4065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52523" y="187979"/>
            <a:ext cx="484627" cy="481745"/>
          </a:xfrm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21CE62-CDF3-4945-83DF-701AD1A4CB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40912" y="197026"/>
            <a:ext cx="484627" cy="481745"/>
          </a:xfrm>
        </p:spPr>
      </p:sp>
      <p:sp>
        <p:nvSpPr>
          <p:cNvPr id="19" name="Object10">
            <a:extLst>
              <a:ext uri="{FF2B5EF4-FFF2-40B4-BE49-F238E27FC236}">
                <a16:creationId xmlns:a16="http://schemas.microsoft.com/office/drawing/2014/main" id="{C5FC67EC-81DF-4DA0-A2F9-6EBEDE0555DC}"/>
              </a:ext>
            </a:extLst>
          </p:cNvPr>
          <p:cNvSpPr/>
          <p:nvPr/>
        </p:nvSpPr>
        <p:spPr>
          <a:xfrm>
            <a:off x="1092199" y="1250589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bg1">
                    <a:lumMod val="8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bg1">
                    <a:lumMod val="8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Object11">
            <a:extLst>
              <a:ext uri="{FF2B5EF4-FFF2-40B4-BE49-F238E27FC236}">
                <a16:creationId xmlns:a16="http://schemas.microsoft.com/office/drawing/2014/main" id="{7CDEC7D4-8F1F-48B4-AD42-5DD782EEF018}"/>
              </a:ext>
            </a:extLst>
          </p:cNvPr>
          <p:cNvSpPr/>
          <p:nvPr/>
        </p:nvSpPr>
        <p:spPr>
          <a:xfrm>
            <a:off x="1177925" y="2203091"/>
            <a:ext cx="3536950" cy="34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IN" sz="2600" b="1" dirty="0">
                <a:solidFill>
                  <a:schemeClr val="bg1">
                    <a:lumMod val="85000"/>
                  </a:schemeClr>
                </a:solidFill>
              </a:rPr>
              <a:t>1. </a:t>
            </a:r>
            <a:r>
              <a:rPr lang="hi-IN" sz="2600" b="1" dirty="0">
                <a:solidFill>
                  <a:schemeClr val="bg1">
                    <a:lumMod val="85000"/>
                  </a:schemeClr>
                </a:solidFill>
              </a:rPr>
              <a:t>परिचय</a:t>
            </a:r>
            <a:endParaRPr lang="en-US" sz="2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Object12">
            <a:extLst>
              <a:ext uri="{FF2B5EF4-FFF2-40B4-BE49-F238E27FC236}">
                <a16:creationId xmlns:a16="http://schemas.microsoft.com/office/drawing/2014/main" id="{50387AAE-ACB8-4CBE-98D6-7D38B4A272AC}"/>
              </a:ext>
            </a:extLst>
          </p:cNvPr>
          <p:cNvSpPr/>
          <p:nvPr/>
        </p:nvSpPr>
        <p:spPr>
          <a:xfrm>
            <a:off x="6070600" y="2190390"/>
            <a:ext cx="3721099" cy="355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4.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समय</a:t>
            </a:r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सीमा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Object13">
            <a:extLst>
              <a:ext uri="{FF2B5EF4-FFF2-40B4-BE49-F238E27FC236}">
                <a16:creationId xmlns:a16="http://schemas.microsoft.com/office/drawing/2014/main" id="{144C7015-4CA0-47E5-B976-DBE15A4CEE3B}"/>
              </a:ext>
            </a:extLst>
          </p:cNvPr>
          <p:cNvSpPr/>
          <p:nvPr/>
        </p:nvSpPr>
        <p:spPr>
          <a:xfrm>
            <a:off x="1177925" y="3689350"/>
            <a:ext cx="3536950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2.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मंत्रालय का अवलोकन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Object14">
            <a:extLst>
              <a:ext uri="{FF2B5EF4-FFF2-40B4-BE49-F238E27FC236}">
                <a16:creationId xmlns:a16="http://schemas.microsoft.com/office/drawing/2014/main" id="{B6772D07-1DB6-439E-B10A-23EE9D58EA02}"/>
              </a:ext>
            </a:extLst>
          </p:cNvPr>
          <p:cNvSpPr/>
          <p:nvPr/>
        </p:nvSpPr>
        <p:spPr>
          <a:xfrm>
            <a:off x="6070600" y="3571515"/>
            <a:ext cx="3368674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5. </a:t>
            </a:r>
            <a:r>
              <a:rPr lang="hi-IN" sz="2400" b="1" dirty="0" err="1">
                <a:solidFill>
                  <a:schemeClr val="bg1">
                    <a:lumMod val="85000"/>
                  </a:schemeClr>
                </a:solidFill>
              </a:rPr>
              <a:t>फंड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 का उपयोग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Object15">
            <a:extLst>
              <a:ext uri="{FF2B5EF4-FFF2-40B4-BE49-F238E27FC236}">
                <a16:creationId xmlns:a16="http://schemas.microsoft.com/office/drawing/2014/main" id="{28910E54-B824-4A25-985E-C5EAE9E3B2BB}"/>
              </a:ext>
            </a:extLst>
          </p:cNvPr>
          <p:cNvSpPr/>
          <p:nvPr/>
        </p:nvSpPr>
        <p:spPr>
          <a:xfrm>
            <a:off x="1177925" y="5113337"/>
            <a:ext cx="3343275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3.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गतिविधि की स्थिति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Object16">
            <a:extLst>
              <a:ext uri="{FF2B5EF4-FFF2-40B4-BE49-F238E27FC236}">
                <a16:creationId xmlns:a16="http://schemas.microsoft.com/office/drawing/2014/main" id="{890D0674-33FE-4F6E-8633-763C2F7C0F45}"/>
              </a:ext>
            </a:extLst>
          </p:cNvPr>
          <p:cNvSpPr/>
          <p:nvPr/>
        </p:nvSpPr>
        <p:spPr>
          <a:xfrm>
            <a:off x="6070600" y="5067300"/>
            <a:ext cx="336867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6.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आगे का रास्ता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Object17">
            <a:extLst>
              <a:ext uri="{FF2B5EF4-FFF2-40B4-BE49-F238E27FC236}">
                <a16:creationId xmlns:a16="http://schemas.microsoft.com/office/drawing/2014/main" id="{C68009D9-E204-447C-986D-EE189DE5DC38}"/>
              </a:ext>
            </a:extLst>
          </p:cNvPr>
          <p:cNvSpPr/>
          <p:nvPr/>
        </p:nvSpPr>
        <p:spPr>
          <a:xfrm>
            <a:off x="1450975" y="2590801"/>
            <a:ext cx="307022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Object18">
            <a:extLst>
              <a:ext uri="{FF2B5EF4-FFF2-40B4-BE49-F238E27FC236}">
                <a16:creationId xmlns:a16="http://schemas.microsoft.com/office/drawing/2014/main" id="{18435132-F376-44B9-B9CC-B22FA3B58547}"/>
              </a:ext>
            </a:extLst>
          </p:cNvPr>
          <p:cNvSpPr/>
          <p:nvPr/>
        </p:nvSpPr>
        <p:spPr>
          <a:xfrm>
            <a:off x="6394449" y="2590801"/>
            <a:ext cx="30448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Object19">
            <a:extLst>
              <a:ext uri="{FF2B5EF4-FFF2-40B4-BE49-F238E27FC236}">
                <a16:creationId xmlns:a16="http://schemas.microsoft.com/office/drawing/2014/main" id="{96D7C04A-E3AD-4ABE-9CCF-8A678D94F9E0}"/>
              </a:ext>
            </a:extLst>
          </p:cNvPr>
          <p:cNvSpPr/>
          <p:nvPr/>
        </p:nvSpPr>
        <p:spPr>
          <a:xfrm>
            <a:off x="1450975" y="4079875"/>
            <a:ext cx="2921000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Object20">
            <a:extLst>
              <a:ext uri="{FF2B5EF4-FFF2-40B4-BE49-F238E27FC236}">
                <a16:creationId xmlns:a16="http://schemas.microsoft.com/office/drawing/2014/main" id="{830C5A9F-6625-442D-9947-C49B56A6DC3A}"/>
              </a:ext>
            </a:extLst>
          </p:cNvPr>
          <p:cNvSpPr/>
          <p:nvPr/>
        </p:nvSpPr>
        <p:spPr>
          <a:xfrm>
            <a:off x="6350000" y="4079875"/>
            <a:ext cx="308927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Object21">
            <a:extLst>
              <a:ext uri="{FF2B5EF4-FFF2-40B4-BE49-F238E27FC236}">
                <a16:creationId xmlns:a16="http://schemas.microsoft.com/office/drawing/2014/main" id="{89219D82-D205-411F-B5F8-5C21491AF37D}"/>
              </a:ext>
            </a:extLst>
          </p:cNvPr>
          <p:cNvSpPr/>
          <p:nvPr/>
        </p:nvSpPr>
        <p:spPr>
          <a:xfrm>
            <a:off x="1450974" y="5502275"/>
            <a:ext cx="30702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Object22">
            <a:extLst>
              <a:ext uri="{FF2B5EF4-FFF2-40B4-BE49-F238E27FC236}">
                <a16:creationId xmlns:a16="http://schemas.microsoft.com/office/drawing/2014/main" id="{9DAAFA2D-E690-4020-AED5-13C80D5EA3DD}"/>
              </a:ext>
            </a:extLst>
          </p:cNvPr>
          <p:cNvSpPr/>
          <p:nvPr/>
        </p:nvSpPr>
        <p:spPr>
          <a:xfrm>
            <a:off x="6394449" y="5514975"/>
            <a:ext cx="315912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4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3766730-5291-490C-B01C-F54E0A38B67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7D81AD-5DC9-4E34-B6F9-82DC311E7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86B583-6742-4FD9-922C-F321BF83066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20" name="Object 7" descr="preencoded.png">
            <a:extLst>
              <a:ext uri="{FF2B5EF4-FFF2-40B4-BE49-F238E27FC236}">
                <a16:creationId xmlns:a16="http://schemas.microsoft.com/office/drawing/2014/main" id="{46DF0B94-0804-4502-94D0-95D974417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41412" y="2244725"/>
            <a:ext cx="431800" cy="431800"/>
          </a:xfrm>
          <a:prstGeom prst="rect">
            <a:avLst/>
          </a:prstGeom>
        </p:spPr>
      </p:pic>
      <p:pic>
        <p:nvPicPr>
          <p:cNvPr id="21" name="Object 8" descr="preencoded.png">
            <a:extLst>
              <a:ext uri="{FF2B5EF4-FFF2-40B4-BE49-F238E27FC236}">
                <a16:creationId xmlns:a16="http://schemas.microsoft.com/office/drawing/2014/main" id="{F2CA973E-7C2B-4011-9997-9B1D91381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41412" y="2949574"/>
            <a:ext cx="444500" cy="444500"/>
          </a:xfrm>
          <a:prstGeom prst="rect">
            <a:avLst/>
          </a:prstGeom>
        </p:spPr>
      </p:pic>
      <p:pic>
        <p:nvPicPr>
          <p:cNvPr id="22" name="Object 9" descr="preencoded.png">
            <a:extLst>
              <a:ext uri="{FF2B5EF4-FFF2-40B4-BE49-F238E27FC236}">
                <a16:creationId xmlns:a16="http://schemas.microsoft.com/office/drawing/2014/main" id="{444C364D-869F-426F-8801-185FE4F67C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41412" y="5876925"/>
            <a:ext cx="444500" cy="444500"/>
          </a:xfrm>
          <a:prstGeom prst="rect">
            <a:avLst/>
          </a:prstGeom>
        </p:spPr>
      </p:pic>
      <p:pic>
        <p:nvPicPr>
          <p:cNvPr id="23" name="Object 10" descr="preencoded.png">
            <a:extLst>
              <a:ext uri="{FF2B5EF4-FFF2-40B4-BE49-F238E27FC236}">
                <a16:creationId xmlns:a16="http://schemas.microsoft.com/office/drawing/2014/main" id="{6961A5CB-9C42-47BF-9403-D44A7C42E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41412" y="3686174"/>
            <a:ext cx="444500" cy="431800"/>
          </a:xfrm>
          <a:prstGeom prst="rect">
            <a:avLst/>
          </a:prstGeom>
        </p:spPr>
      </p:pic>
      <p:pic>
        <p:nvPicPr>
          <p:cNvPr id="24" name="Object 11" descr="preencoded.png">
            <a:extLst>
              <a:ext uri="{FF2B5EF4-FFF2-40B4-BE49-F238E27FC236}">
                <a16:creationId xmlns:a16="http://schemas.microsoft.com/office/drawing/2014/main" id="{DA59F9F7-C102-42ED-ABDC-336E847B42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141412" y="4410074"/>
            <a:ext cx="444500" cy="444500"/>
          </a:xfrm>
          <a:prstGeom prst="rect">
            <a:avLst/>
          </a:prstGeom>
        </p:spPr>
      </p:pic>
      <p:pic>
        <p:nvPicPr>
          <p:cNvPr id="25" name="Object 12" descr="preencoded.png">
            <a:extLst>
              <a:ext uri="{FF2B5EF4-FFF2-40B4-BE49-F238E27FC236}">
                <a16:creationId xmlns:a16="http://schemas.microsoft.com/office/drawing/2014/main" id="{FFC1C4EC-B73C-4F94-B24F-5385125FE6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41412" y="5146674"/>
            <a:ext cx="444500" cy="431800"/>
          </a:xfrm>
          <a:prstGeom prst="rect">
            <a:avLst/>
          </a:prstGeom>
        </p:spPr>
      </p:pic>
      <p:sp>
        <p:nvSpPr>
          <p:cNvPr id="26" name="Object17">
            <a:extLst>
              <a:ext uri="{FF2B5EF4-FFF2-40B4-BE49-F238E27FC236}">
                <a16:creationId xmlns:a16="http://schemas.microsoft.com/office/drawing/2014/main" id="{BD8E0EF0-ABC0-4FD3-B734-68D1A7CBB38F}"/>
              </a:ext>
            </a:extLst>
          </p:cNvPr>
          <p:cNvSpPr/>
          <p:nvPr/>
        </p:nvSpPr>
        <p:spPr>
          <a:xfrm>
            <a:off x="1820858" y="4422774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समय</a:t>
            </a:r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सीमा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Object18">
            <a:extLst>
              <a:ext uri="{FF2B5EF4-FFF2-40B4-BE49-F238E27FC236}">
                <a16:creationId xmlns:a16="http://schemas.microsoft.com/office/drawing/2014/main" id="{9D3C408A-32D7-4C31-A27D-A0F3C5CAEACA}"/>
              </a:ext>
            </a:extLst>
          </p:cNvPr>
          <p:cNvSpPr/>
          <p:nvPr/>
        </p:nvSpPr>
        <p:spPr>
          <a:xfrm>
            <a:off x="1820857" y="2949575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मंत्रालय का अवलोकन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Object19">
            <a:extLst>
              <a:ext uri="{FF2B5EF4-FFF2-40B4-BE49-F238E27FC236}">
                <a16:creationId xmlns:a16="http://schemas.microsoft.com/office/drawing/2014/main" id="{3AFB4687-437B-4894-A211-62EFE69643ED}"/>
              </a:ext>
            </a:extLst>
          </p:cNvPr>
          <p:cNvSpPr/>
          <p:nvPr/>
        </p:nvSpPr>
        <p:spPr>
          <a:xfrm>
            <a:off x="1820857" y="2276475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परिचय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Object20">
            <a:extLst>
              <a:ext uri="{FF2B5EF4-FFF2-40B4-BE49-F238E27FC236}">
                <a16:creationId xmlns:a16="http://schemas.microsoft.com/office/drawing/2014/main" id="{E76C7460-8B0E-4297-9270-8D60ED18F71B}"/>
              </a:ext>
            </a:extLst>
          </p:cNvPr>
          <p:cNvSpPr/>
          <p:nvPr/>
        </p:nvSpPr>
        <p:spPr>
          <a:xfrm>
            <a:off x="1820859" y="5194300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 err="1">
                <a:solidFill>
                  <a:schemeClr val="bg1">
                    <a:lumMod val="85000"/>
                  </a:schemeClr>
                </a:solidFill>
              </a:rPr>
              <a:t>फंड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 का उपयोग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Object21">
            <a:extLst>
              <a:ext uri="{FF2B5EF4-FFF2-40B4-BE49-F238E27FC236}">
                <a16:creationId xmlns:a16="http://schemas.microsoft.com/office/drawing/2014/main" id="{6FD6B1BA-D253-428F-BB16-6785A3A77746}"/>
              </a:ext>
            </a:extLst>
          </p:cNvPr>
          <p:cNvSpPr/>
          <p:nvPr/>
        </p:nvSpPr>
        <p:spPr>
          <a:xfrm>
            <a:off x="1820857" y="3692524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गतिविधि की स्थिति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Object22">
            <a:extLst>
              <a:ext uri="{FF2B5EF4-FFF2-40B4-BE49-F238E27FC236}">
                <a16:creationId xmlns:a16="http://schemas.microsoft.com/office/drawing/2014/main" id="{57B5F942-7E9B-4735-9883-DBC418038628}"/>
              </a:ext>
            </a:extLst>
          </p:cNvPr>
          <p:cNvSpPr/>
          <p:nvPr/>
        </p:nvSpPr>
        <p:spPr>
          <a:xfrm>
            <a:off x="1820859" y="5891673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आगे का रास्ता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Object10">
            <a:extLst>
              <a:ext uri="{FF2B5EF4-FFF2-40B4-BE49-F238E27FC236}">
                <a16:creationId xmlns:a16="http://schemas.microsoft.com/office/drawing/2014/main" id="{4952E283-A1E1-4F82-8896-5BFBD1D58E7D}"/>
              </a:ext>
            </a:extLst>
          </p:cNvPr>
          <p:cNvSpPr/>
          <p:nvPr/>
        </p:nvSpPr>
        <p:spPr>
          <a:xfrm>
            <a:off x="1187449" y="1098189"/>
            <a:ext cx="7245351" cy="5782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bg1">
                    <a:lumMod val="8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bg1">
                    <a:lumMod val="8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5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9FEBABC0-4E22-654E-AC49-C3019A6B90F5}"/>
              </a:ext>
            </a:extLst>
          </p:cNvPr>
          <p:cNvGrpSpPr/>
          <p:nvPr/>
        </p:nvGrpSpPr>
        <p:grpSpPr>
          <a:xfrm>
            <a:off x="2285899" y="2812221"/>
            <a:ext cx="1143000" cy="1123950"/>
            <a:chOff x="1536699" y="3219450"/>
            <a:chExt cx="1143000" cy="1123950"/>
          </a:xfrm>
        </p:grpSpPr>
        <p:pic>
          <p:nvPicPr>
            <p:cNvPr id="29" name="Object 7" descr="Object 7">
              <a:extLst>
                <a:ext uri="{FF2B5EF4-FFF2-40B4-BE49-F238E27FC236}">
                  <a16:creationId xmlns:a16="http://schemas.microsoft.com/office/drawing/2014/main" id="{0E4E113D-4495-AC40-95C4-AD45F9E8A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6699" y="3219450"/>
              <a:ext cx="1143000" cy="11239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2" name="Object 10" descr="Object 10">
              <a:extLst>
                <a:ext uri="{FF2B5EF4-FFF2-40B4-BE49-F238E27FC236}">
                  <a16:creationId xmlns:a16="http://schemas.microsoft.com/office/drawing/2014/main" id="{ADA0E066-661F-4F4F-8CE8-2B7C3D65A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3399" y="3486150"/>
              <a:ext cx="609600" cy="59055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FF889F2-E2DF-5C4F-9088-A8FE45A24E22}"/>
              </a:ext>
            </a:extLst>
          </p:cNvPr>
          <p:cNvGrpSpPr/>
          <p:nvPr/>
        </p:nvGrpSpPr>
        <p:grpSpPr>
          <a:xfrm>
            <a:off x="5426649" y="2787550"/>
            <a:ext cx="1143000" cy="1123950"/>
            <a:chOff x="5651499" y="3162300"/>
            <a:chExt cx="1143000" cy="1123950"/>
          </a:xfrm>
        </p:grpSpPr>
        <p:pic>
          <p:nvPicPr>
            <p:cNvPr id="30" name="Object 8" descr="Object 8">
              <a:extLst>
                <a:ext uri="{FF2B5EF4-FFF2-40B4-BE49-F238E27FC236}">
                  <a16:creationId xmlns:a16="http://schemas.microsoft.com/office/drawing/2014/main" id="{5B23F813-D43A-874A-92C0-0A5887002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1499" y="3162300"/>
              <a:ext cx="1143000" cy="11239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" name="Object 11" descr="Object 11">
              <a:extLst>
                <a:ext uri="{FF2B5EF4-FFF2-40B4-BE49-F238E27FC236}">
                  <a16:creationId xmlns:a16="http://schemas.microsoft.com/office/drawing/2014/main" id="{D6041D43-326E-3348-B71E-E096F1238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8199" y="3429000"/>
              <a:ext cx="609600" cy="60960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4F2AFB1-81BD-C64A-B627-A9C94EE2027C}"/>
              </a:ext>
            </a:extLst>
          </p:cNvPr>
          <p:cNvGrpSpPr/>
          <p:nvPr/>
        </p:nvGrpSpPr>
        <p:grpSpPr>
          <a:xfrm>
            <a:off x="8567399" y="2768500"/>
            <a:ext cx="1123950" cy="1143000"/>
            <a:chOff x="9728199" y="3162300"/>
            <a:chExt cx="1123950" cy="1143000"/>
          </a:xfrm>
        </p:grpSpPr>
        <p:pic>
          <p:nvPicPr>
            <p:cNvPr id="31" name="Object 9" descr="Object 9">
              <a:extLst>
                <a:ext uri="{FF2B5EF4-FFF2-40B4-BE49-F238E27FC236}">
                  <a16:creationId xmlns:a16="http://schemas.microsoft.com/office/drawing/2014/main" id="{18DE15DD-A19A-F446-BA67-DF13C40EB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28199" y="3162300"/>
              <a:ext cx="1123950" cy="11430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" name="Object 12" descr="Object 12">
              <a:extLst>
                <a:ext uri="{FF2B5EF4-FFF2-40B4-BE49-F238E27FC236}">
                  <a16:creationId xmlns:a16="http://schemas.microsoft.com/office/drawing/2014/main" id="{AFAB2A73-1B0A-4844-B1B3-2E2DD8A8D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75849" y="3429000"/>
              <a:ext cx="590550" cy="60960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9" name="Object17">
            <a:extLst>
              <a:ext uri="{FF2B5EF4-FFF2-40B4-BE49-F238E27FC236}">
                <a16:creationId xmlns:a16="http://schemas.microsoft.com/office/drawing/2014/main" id="{BD8244D8-3B34-46EF-9182-4A5ACCC5736C}"/>
              </a:ext>
            </a:extLst>
          </p:cNvPr>
          <p:cNvSpPr/>
          <p:nvPr/>
        </p:nvSpPr>
        <p:spPr>
          <a:xfrm>
            <a:off x="1762125" y="40386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0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sz="2400" b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2400" b="0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endParaRPr lang="en-US" sz="2400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Object20">
            <a:extLst>
              <a:ext uri="{FF2B5EF4-FFF2-40B4-BE49-F238E27FC236}">
                <a16:creationId xmlns:a16="http://schemas.microsoft.com/office/drawing/2014/main" id="{64D2CBB4-CCFE-44F8-BC1A-D1E375019FA6}"/>
              </a:ext>
            </a:extLst>
          </p:cNvPr>
          <p:cNvSpPr/>
          <p:nvPr/>
        </p:nvSpPr>
        <p:spPr>
          <a:xfrm>
            <a:off x="1749425" y="47085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Object17">
            <a:extLst>
              <a:ext uri="{FF2B5EF4-FFF2-40B4-BE49-F238E27FC236}">
                <a16:creationId xmlns:a16="http://schemas.microsoft.com/office/drawing/2014/main" id="{C403ACDD-DBA0-47D0-A756-CF12920B327B}"/>
              </a:ext>
            </a:extLst>
          </p:cNvPr>
          <p:cNvSpPr/>
          <p:nvPr/>
        </p:nvSpPr>
        <p:spPr>
          <a:xfrm>
            <a:off x="4975225" y="40386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0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sz="2400" b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2400" b="0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endParaRPr lang="en-US" sz="2400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Object20">
            <a:extLst>
              <a:ext uri="{FF2B5EF4-FFF2-40B4-BE49-F238E27FC236}">
                <a16:creationId xmlns:a16="http://schemas.microsoft.com/office/drawing/2014/main" id="{F270A8EE-9F1E-40D3-8ADD-7AFBF5AC47BE}"/>
              </a:ext>
            </a:extLst>
          </p:cNvPr>
          <p:cNvSpPr/>
          <p:nvPr/>
        </p:nvSpPr>
        <p:spPr>
          <a:xfrm>
            <a:off x="4962525" y="47085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Object17">
            <a:extLst>
              <a:ext uri="{FF2B5EF4-FFF2-40B4-BE49-F238E27FC236}">
                <a16:creationId xmlns:a16="http://schemas.microsoft.com/office/drawing/2014/main" id="{AC99090A-82B8-440D-A345-2E735472DBCB}"/>
              </a:ext>
            </a:extLst>
          </p:cNvPr>
          <p:cNvSpPr/>
          <p:nvPr/>
        </p:nvSpPr>
        <p:spPr>
          <a:xfrm>
            <a:off x="8039100" y="40386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0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sz="2400" b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2400" b="0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endParaRPr lang="en-US" sz="2400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Object20">
            <a:extLst>
              <a:ext uri="{FF2B5EF4-FFF2-40B4-BE49-F238E27FC236}">
                <a16:creationId xmlns:a16="http://schemas.microsoft.com/office/drawing/2014/main" id="{0BB14A4F-C5A4-40B7-ABCF-4767F0EE93FF}"/>
              </a:ext>
            </a:extLst>
          </p:cNvPr>
          <p:cNvSpPr/>
          <p:nvPr/>
        </p:nvSpPr>
        <p:spPr>
          <a:xfrm>
            <a:off x="8039100" y="47085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Object14">
            <a:extLst>
              <a:ext uri="{FF2B5EF4-FFF2-40B4-BE49-F238E27FC236}">
                <a16:creationId xmlns:a16="http://schemas.microsoft.com/office/drawing/2014/main" id="{6FA8CC8D-2E8E-45D5-96EF-73F9C15F11B0}"/>
              </a:ext>
            </a:extLst>
          </p:cNvPr>
          <p:cNvSpPr/>
          <p:nvPr/>
        </p:nvSpPr>
        <p:spPr>
          <a:xfrm>
            <a:off x="1025525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Object15">
            <a:extLst>
              <a:ext uri="{FF2B5EF4-FFF2-40B4-BE49-F238E27FC236}">
                <a16:creationId xmlns:a16="http://schemas.microsoft.com/office/drawing/2014/main" id="{5D856040-EE99-435A-99DB-57FCBC926591}"/>
              </a:ext>
            </a:extLst>
          </p:cNvPr>
          <p:cNvSpPr/>
          <p:nvPr/>
        </p:nvSpPr>
        <p:spPr>
          <a:xfrm>
            <a:off x="1025525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75DF95-0C60-B141-B767-DF948D0860B7}"/>
              </a:ext>
            </a:extLst>
          </p:cNvPr>
          <p:cNvGrpSpPr/>
          <p:nvPr/>
        </p:nvGrpSpPr>
        <p:grpSpPr>
          <a:xfrm>
            <a:off x="4758763" y="2613491"/>
            <a:ext cx="2674475" cy="2402955"/>
            <a:chOff x="5562600" y="3648075"/>
            <a:chExt cx="3752850" cy="3371850"/>
          </a:xfrm>
        </p:grpSpPr>
        <p:pic>
          <p:nvPicPr>
            <p:cNvPr id="19" name="Object 7" descr="Object 7">
              <a:extLst>
                <a:ext uri="{FF2B5EF4-FFF2-40B4-BE49-F238E27FC236}">
                  <a16:creationId xmlns:a16="http://schemas.microsoft.com/office/drawing/2014/main" id="{BCBD6A03-57E4-C744-8217-15332C3D1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3648075"/>
              <a:ext cx="1885950" cy="18669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" name="Object 8" descr="Object 8">
              <a:extLst>
                <a:ext uri="{FF2B5EF4-FFF2-40B4-BE49-F238E27FC236}">
                  <a16:creationId xmlns:a16="http://schemas.microsoft.com/office/drawing/2014/main" id="{86B0DA16-8ED0-4447-AD7F-5A44F6DA1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00" y="3648075"/>
              <a:ext cx="1885950" cy="18669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1" name="Object 9" descr="Object 9">
              <a:extLst>
                <a:ext uri="{FF2B5EF4-FFF2-40B4-BE49-F238E27FC236}">
                  <a16:creationId xmlns:a16="http://schemas.microsoft.com/office/drawing/2014/main" id="{66CE4B82-ABFC-3848-A66B-5B103475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6525" y="5133975"/>
              <a:ext cx="1885950" cy="18859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2" name="Object 10" descr="Object 10">
              <a:extLst>
                <a:ext uri="{FF2B5EF4-FFF2-40B4-BE49-F238E27FC236}">
                  <a16:creationId xmlns:a16="http://schemas.microsoft.com/office/drawing/2014/main" id="{7DE6D734-D178-BE44-89AF-4A331EC73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5050" y="4181475"/>
              <a:ext cx="781050" cy="8001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Object 11" descr="Object 11">
              <a:extLst>
                <a:ext uri="{FF2B5EF4-FFF2-40B4-BE49-F238E27FC236}">
                  <a16:creationId xmlns:a16="http://schemas.microsoft.com/office/drawing/2014/main" id="{779C0613-DF2C-6F43-A997-5503DC47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1950" y="4181475"/>
              <a:ext cx="781050" cy="8001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" name="Object 12" descr="Object 12">
              <a:extLst>
                <a:ext uri="{FF2B5EF4-FFF2-40B4-BE49-F238E27FC236}">
                  <a16:creationId xmlns:a16="http://schemas.microsoft.com/office/drawing/2014/main" id="{D351398B-6D9E-754F-B99A-2F13C6736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48500" y="5686425"/>
              <a:ext cx="781050" cy="78105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4" name="Object14">
            <a:extLst>
              <a:ext uri="{FF2B5EF4-FFF2-40B4-BE49-F238E27FC236}">
                <a16:creationId xmlns:a16="http://schemas.microsoft.com/office/drawing/2014/main" id="{784A612D-6F63-4F7C-A468-1BD203087C53}"/>
              </a:ext>
            </a:extLst>
          </p:cNvPr>
          <p:cNvSpPr/>
          <p:nvPr/>
        </p:nvSpPr>
        <p:spPr>
          <a:xfrm>
            <a:off x="1025525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Object15">
            <a:extLst>
              <a:ext uri="{FF2B5EF4-FFF2-40B4-BE49-F238E27FC236}">
                <a16:creationId xmlns:a16="http://schemas.microsoft.com/office/drawing/2014/main" id="{7B6E4FA4-4EC8-481F-8375-D25646666CEF}"/>
              </a:ext>
            </a:extLst>
          </p:cNvPr>
          <p:cNvSpPr/>
          <p:nvPr/>
        </p:nvSpPr>
        <p:spPr>
          <a:xfrm>
            <a:off x="1025525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Object17">
            <a:extLst>
              <a:ext uri="{FF2B5EF4-FFF2-40B4-BE49-F238E27FC236}">
                <a16:creationId xmlns:a16="http://schemas.microsoft.com/office/drawing/2014/main" id="{C37DEE57-5333-467A-97D1-844D100992BE}"/>
              </a:ext>
            </a:extLst>
          </p:cNvPr>
          <p:cNvSpPr/>
          <p:nvPr/>
        </p:nvSpPr>
        <p:spPr>
          <a:xfrm>
            <a:off x="1368424" y="2924175"/>
            <a:ext cx="3179764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Object20">
            <a:extLst>
              <a:ext uri="{FF2B5EF4-FFF2-40B4-BE49-F238E27FC236}">
                <a16:creationId xmlns:a16="http://schemas.microsoft.com/office/drawing/2014/main" id="{A8FB4875-83D5-4D24-A9C7-1C26D53C3F25}"/>
              </a:ext>
            </a:extLst>
          </p:cNvPr>
          <p:cNvSpPr/>
          <p:nvPr/>
        </p:nvSpPr>
        <p:spPr>
          <a:xfrm>
            <a:off x="1368424" y="3343275"/>
            <a:ext cx="317976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Object17">
            <a:extLst>
              <a:ext uri="{FF2B5EF4-FFF2-40B4-BE49-F238E27FC236}">
                <a16:creationId xmlns:a16="http://schemas.microsoft.com/office/drawing/2014/main" id="{8F22A936-A42D-4586-B25D-EF90C4C0E234}"/>
              </a:ext>
            </a:extLst>
          </p:cNvPr>
          <p:cNvSpPr/>
          <p:nvPr/>
        </p:nvSpPr>
        <p:spPr>
          <a:xfrm>
            <a:off x="7692197" y="2876550"/>
            <a:ext cx="32924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Object20">
            <a:extLst>
              <a:ext uri="{FF2B5EF4-FFF2-40B4-BE49-F238E27FC236}">
                <a16:creationId xmlns:a16="http://schemas.microsoft.com/office/drawing/2014/main" id="{6737C787-2629-4B90-B7EC-12C974620BB5}"/>
              </a:ext>
            </a:extLst>
          </p:cNvPr>
          <p:cNvSpPr/>
          <p:nvPr/>
        </p:nvSpPr>
        <p:spPr>
          <a:xfrm>
            <a:off x="7692197" y="3295650"/>
            <a:ext cx="329247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Object17">
            <a:extLst>
              <a:ext uri="{FF2B5EF4-FFF2-40B4-BE49-F238E27FC236}">
                <a16:creationId xmlns:a16="http://schemas.microsoft.com/office/drawing/2014/main" id="{81931B28-4D6A-4FE2-A508-CEE0E82BF65C}"/>
              </a:ext>
            </a:extLst>
          </p:cNvPr>
          <p:cNvSpPr/>
          <p:nvPr/>
        </p:nvSpPr>
        <p:spPr>
          <a:xfrm>
            <a:off x="4492625" y="5172075"/>
            <a:ext cx="32924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Object20">
            <a:extLst>
              <a:ext uri="{FF2B5EF4-FFF2-40B4-BE49-F238E27FC236}">
                <a16:creationId xmlns:a16="http://schemas.microsoft.com/office/drawing/2014/main" id="{B1B2624F-DACC-4A13-A5BF-29F4A27A8A18}"/>
              </a:ext>
            </a:extLst>
          </p:cNvPr>
          <p:cNvSpPr/>
          <p:nvPr/>
        </p:nvSpPr>
        <p:spPr>
          <a:xfrm>
            <a:off x="4492625" y="5591175"/>
            <a:ext cx="329247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7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BDBFDB6-0C9E-D942-A14D-D68CA627E96C}"/>
              </a:ext>
            </a:extLst>
          </p:cNvPr>
          <p:cNvGrpSpPr/>
          <p:nvPr/>
        </p:nvGrpSpPr>
        <p:grpSpPr>
          <a:xfrm>
            <a:off x="9101263" y="1485900"/>
            <a:ext cx="2616191" cy="3722089"/>
            <a:chOff x="11734800" y="1209675"/>
            <a:chExt cx="6038850" cy="8591550"/>
          </a:xfrm>
        </p:grpSpPr>
        <p:pic>
          <p:nvPicPr>
            <p:cNvPr id="24" name="Object 8" descr="Object 8">
              <a:extLst>
                <a:ext uri="{FF2B5EF4-FFF2-40B4-BE49-F238E27FC236}">
                  <a16:creationId xmlns:a16="http://schemas.microsoft.com/office/drawing/2014/main" id="{F8DFE474-C0E2-5440-8721-57146FA20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54150" y="7248525"/>
              <a:ext cx="2476500" cy="24765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Object 9" descr="Object 9">
              <a:extLst>
                <a:ext uri="{FF2B5EF4-FFF2-40B4-BE49-F238E27FC236}">
                  <a16:creationId xmlns:a16="http://schemas.microsoft.com/office/drawing/2014/main" id="{FA9D3910-68C0-764D-B46F-E2F4C496A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6850" y="5172075"/>
              <a:ext cx="249555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" name="Object 10" descr="Object 10">
              <a:extLst>
                <a:ext uri="{FF2B5EF4-FFF2-40B4-BE49-F238E27FC236}">
                  <a16:creationId xmlns:a16="http://schemas.microsoft.com/office/drawing/2014/main" id="{9298D95B-6A5C-3C4B-9E01-EA5F5501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15900" y="1209675"/>
              <a:ext cx="247650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" name="Object 11" descr="Object 11">
              <a:extLst>
                <a:ext uri="{FF2B5EF4-FFF2-40B4-BE49-F238E27FC236}">
                  <a16:creationId xmlns:a16="http://schemas.microsoft.com/office/drawing/2014/main" id="{EF5C583F-62C3-4F42-9BF8-BDB201937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34800" y="3190875"/>
              <a:ext cx="247650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8" name="Object 12" descr="Object 12">
              <a:extLst>
                <a:ext uri="{FF2B5EF4-FFF2-40B4-BE49-F238E27FC236}">
                  <a16:creationId xmlns:a16="http://schemas.microsoft.com/office/drawing/2014/main" id="{088E11E9-1AB1-AD45-9FB0-6C9769E56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40000" y="1228725"/>
              <a:ext cx="249555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9" name="Object 13" descr="Object 13">
              <a:extLst>
                <a:ext uri="{FF2B5EF4-FFF2-40B4-BE49-F238E27FC236}">
                  <a16:creationId xmlns:a16="http://schemas.microsoft.com/office/drawing/2014/main" id="{09A13E7F-5A69-4B4D-B9C3-05FB1608B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78100" y="5172075"/>
              <a:ext cx="2495550" cy="24765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0" name="Object 14" descr="Object 14">
              <a:extLst>
                <a:ext uri="{FF2B5EF4-FFF2-40B4-BE49-F238E27FC236}">
                  <a16:creationId xmlns:a16="http://schemas.microsoft.com/office/drawing/2014/main" id="{BE902242-7F0B-5440-973B-2DF30157A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53850" y="7305675"/>
              <a:ext cx="247650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1" name="Object 15" descr="Object 15">
              <a:extLst>
                <a:ext uri="{FF2B5EF4-FFF2-40B4-BE49-F238E27FC236}">
                  <a16:creationId xmlns:a16="http://schemas.microsoft.com/office/drawing/2014/main" id="{6E8AC733-4935-B040-A6E1-03F0D1C03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077950" y="3190875"/>
              <a:ext cx="249555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2" name="Object 16" descr="Object 16">
              <a:extLst>
                <a:ext uri="{FF2B5EF4-FFF2-40B4-BE49-F238E27FC236}">
                  <a16:creationId xmlns:a16="http://schemas.microsoft.com/office/drawing/2014/main" id="{B4D9CBF5-31C3-E64F-B761-C259D823C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658850" y="1971675"/>
              <a:ext cx="990600" cy="971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" name="Object 17" descr="Object 17">
              <a:extLst>
                <a:ext uri="{FF2B5EF4-FFF2-40B4-BE49-F238E27FC236}">
                  <a16:creationId xmlns:a16="http://schemas.microsoft.com/office/drawing/2014/main" id="{260786E9-3135-5F4B-BFBA-6319090D0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839950" y="3952875"/>
              <a:ext cx="971550" cy="971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" name="Object 18" descr="Object 18">
              <a:extLst>
                <a:ext uri="{FF2B5EF4-FFF2-40B4-BE49-F238E27FC236}">
                  <a16:creationId xmlns:a16="http://schemas.microsoft.com/office/drawing/2014/main" id="{3284A7D6-5AAD-B541-BAC9-259001F60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897100" y="7991475"/>
              <a:ext cx="990600" cy="9906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5" name="Object 19" descr="Object 19">
              <a:extLst>
                <a:ext uri="{FF2B5EF4-FFF2-40B4-BE49-F238E27FC236}">
                  <a16:creationId xmlns:a16="http://schemas.microsoft.com/office/drawing/2014/main" id="{8BF64731-33A5-6045-9702-2E35C6801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658850" y="5934075"/>
              <a:ext cx="971550" cy="97155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9" name="Object14">
            <a:extLst>
              <a:ext uri="{FF2B5EF4-FFF2-40B4-BE49-F238E27FC236}">
                <a16:creationId xmlns:a16="http://schemas.microsoft.com/office/drawing/2014/main" id="{08588929-5F38-44E7-8399-2806EB2CDB5E}"/>
              </a:ext>
            </a:extLst>
          </p:cNvPr>
          <p:cNvSpPr/>
          <p:nvPr/>
        </p:nvSpPr>
        <p:spPr>
          <a:xfrm>
            <a:off x="1025525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Object15">
            <a:extLst>
              <a:ext uri="{FF2B5EF4-FFF2-40B4-BE49-F238E27FC236}">
                <a16:creationId xmlns:a16="http://schemas.microsoft.com/office/drawing/2014/main" id="{74908D6C-22E5-4E4F-B049-A2051ABC4D58}"/>
              </a:ext>
            </a:extLst>
          </p:cNvPr>
          <p:cNvSpPr/>
          <p:nvPr/>
        </p:nvSpPr>
        <p:spPr>
          <a:xfrm>
            <a:off x="1025525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Object26">
            <a:extLst>
              <a:ext uri="{FF2B5EF4-FFF2-40B4-BE49-F238E27FC236}">
                <a16:creationId xmlns:a16="http://schemas.microsoft.com/office/drawing/2014/main" id="{1B85628A-25C9-4C4C-9433-9042BBE7D822}"/>
              </a:ext>
            </a:extLst>
          </p:cNvPr>
          <p:cNvSpPr/>
          <p:nvPr/>
        </p:nvSpPr>
        <p:spPr>
          <a:xfrm>
            <a:off x="1016000" y="261620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2" name="Object27">
            <a:extLst>
              <a:ext uri="{FF2B5EF4-FFF2-40B4-BE49-F238E27FC236}">
                <a16:creationId xmlns:a16="http://schemas.microsoft.com/office/drawing/2014/main" id="{B771A3B6-46AA-4797-B5DD-D5C4693BDF2C}"/>
              </a:ext>
            </a:extLst>
          </p:cNvPr>
          <p:cNvSpPr/>
          <p:nvPr/>
        </p:nvSpPr>
        <p:spPr>
          <a:xfrm>
            <a:off x="1016000" y="371475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3" name="Object28">
            <a:extLst>
              <a:ext uri="{FF2B5EF4-FFF2-40B4-BE49-F238E27FC236}">
                <a16:creationId xmlns:a16="http://schemas.microsoft.com/office/drawing/2014/main" id="{7F0CEBFA-1546-4337-A3CE-B3486162D34B}"/>
              </a:ext>
            </a:extLst>
          </p:cNvPr>
          <p:cNvSpPr/>
          <p:nvPr/>
        </p:nvSpPr>
        <p:spPr>
          <a:xfrm>
            <a:off x="1016000" y="4819650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2" name="Object29">
            <a:extLst>
              <a:ext uri="{FF2B5EF4-FFF2-40B4-BE49-F238E27FC236}">
                <a16:creationId xmlns:a16="http://schemas.microsoft.com/office/drawing/2014/main" id="{4B3D11A7-B153-4AB1-B5DB-8BA0FE00C82B}"/>
              </a:ext>
            </a:extLst>
          </p:cNvPr>
          <p:cNvSpPr/>
          <p:nvPr/>
        </p:nvSpPr>
        <p:spPr>
          <a:xfrm>
            <a:off x="1016000" y="591185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3" name="Object30">
            <a:extLst>
              <a:ext uri="{FF2B5EF4-FFF2-40B4-BE49-F238E27FC236}">
                <a16:creationId xmlns:a16="http://schemas.microsoft.com/office/drawing/2014/main" id="{4B6E2DBB-A94B-4F83-85C3-9BDFE7619403}"/>
              </a:ext>
            </a:extLst>
          </p:cNvPr>
          <p:cNvSpPr/>
          <p:nvPr/>
        </p:nvSpPr>
        <p:spPr>
          <a:xfrm>
            <a:off x="1016000" y="2133601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40B7C9"/>
                </a:solidFill>
              </a:rPr>
              <a:t>उप</a:t>
            </a:r>
            <a:r>
              <a:rPr lang="en-IN" sz="2400" b="1" dirty="0">
                <a:solidFill>
                  <a:srgbClr val="40B7C9"/>
                </a:solidFill>
              </a:rPr>
              <a:t> </a:t>
            </a:r>
            <a:r>
              <a:rPr lang="hi-IN" sz="2400" b="1" dirty="0">
                <a:solidFill>
                  <a:srgbClr val="40B7C9"/>
                </a:solidFill>
              </a:rPr>
              <a:t>शीर्षक</a:t>
            </a:r>
            <a:endParaRPr lang="en-US" sz="2400" b="1" dirty="0">
              <a:solidFill>
                <a:srgbClr val="40B7C9"/>
              </a:solidFill>
            </a:endParaRPr>
          </a:p>
        </p:txBody>
      </p:sp>
      <p:sp>
        <p:nvSpPr>
          <p:cNvPr id="54" name="Object31">
            <a:extLst>
              <a:ext uri="{FF2B5EF4-FFF2-40B4-BE49-F238E27FC236}">
                <a16:creationId xmlns:a16="http://schemas.microsoft.com/office/drawing/2014/main" id="{1C7F201B-F9BF-48D3-BC14-20F1736FB8AC}"/>
              </a:ext>
            </a:extLst>
          </p:cNvPr>
          <p:cNvSpPr/>
          <p:nvPr/>
        </p:nvSpPr>
        <p:spPr>
          <a:xfrm>
            <a:off x="1015999" y="3238501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F20544"/>
                </a:solidFill>
              </a:rPr>
              <a:t>उप</a:t>
            </a:r>
            <a:r>
              <a:rPr lang="en-IN" sz="2400" b="1" dirty="0">
                <a:solidFill>
                  <a:srgbClr val="F20544"/>
                </a:solidFill>
              </a:rPr>
              <a:t> </a:t>
            </a:r>
            <a:r>
              <a:rPr lang="hi-IN" sz="2400" b="1" dirty="0">
                <a:solidFill>
                  <a:srgbClr val="F20544"/>
                </a:solidFill>
              </a:rPr>
              <a:t>शीर्षक</a:t>
            </a:r>
            <a:endParaRPr lang="en-US" sz="2400" b="1" dirty="0">
              <a:solidFill>
                <a:srgbClr val="F20544"/>
              </a:solidFill>
            </a:endParaRPr>
          </a:p>
        </p:txBody>
      </p:sp>
      <p:sp>
        <p:nvSpPr>
          <p:cNvPr id="55" name="Object32">
            <a:extLst>
              <a:ext uri="{FF2B5EF4-FFF2-40B4-BE49-F238E27FC236}">
                <a16:creationId xmlns:a16="http://schemas.microsoft.com/office/drawing/2014/main" id="{EB58FFD6-548C-494A-9C09-A456D82E514D}"/>
              </a:ext>
            </a:extLst>
          </p:cNvPr>
          <p:cNvSpPr/>
          <p:nvPr/>
        </p:nvSpPr>
        <p:spPr>
          <a:xfrm>
            <a:off x="1016000" y="4343400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BFB304"/>
                </a:solidFill>
              </a:rPr>
              <a:t>उप</a:t>
            </a:r>
            <a:r>
              <a:rPr lang="en-IN" sz="2400" b="1" dirty="0">
                <a:solidFill>
                  <a:srgbClr val="BFB304"/>
                </a:solidFill>
              </a:rPr>
              <a:t> </a:t>
            </a:r>
            <a:r>
              <a:rPr lang="hi-IN" sz="2400" b="1" dirty="0">
                <a:solidFill>
                  <a:srgbClr val="BFB304"/>
                </a:solidFill>
              </a:rPr>
              <a:t>शीर्षक</a:t>
            </a:r>
            <a:endParaRPr lang="en-US" sz="2400" b="1" dirty="0">
              <a:solidFill>
                <a:srgbClr val="BFB304"/>
              </a:solidFill>
            </a:endParaRPr>
          </a:p>
        </p:txBody>
      </p:sp>
      <p:sp>
        <p:nvSpPr>
          <p:cNvPr id="56" name="Object33">
            <a:extLst>
              <a:ext uri="{FF2B5EF4-FFF2-40B4-BE49-F238E27FC236}">
                <a16:creationId xmlns:a16="http://schemas.microsoft.com/office/drawing/2014/main" id="{668531DD-4F07-42AC-B949-E8D6D20E4D92}"/>
              </a:ext>
            </a:extLst>
          </p:cNvPr>
          <p:cNvSpPr/>
          <p:nvPr/>
        </p:nvSpPr>
        <p:spPr>
          <a:xfrm>
            <a:off x="1016000" y="5435600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733702"/>
                </a:solidFill>
              </a:rPr>
              <a:t>उप</a:t>
            </a:r>
            <a:r>
              <a:rPr lang="en-IN" sz="2400" b="1" dirty="0">
                <a:solidFill>
                  <a:srgbClr val="733702"/>
                </a:solidFill>
              </a:rPr>
              <a:t> </a:t>
            </a:r>
            <a:r>
              <a:rPr lang="hi-IN" sz="2400" b="1" dirty="0">
                <a:solidFill>
                  <a:srgbClr val="733702"/>
                </a:solidFill>
              </a:rPr>
              <a:t>शीर्षक</a:t>
            </a:r>
            <a:endParaRPr lang="en-US" sz="2400" b="1" dirty="0">
              <a:solidFill>
                <a:srgbClr val="7337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2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14">
            <a:extLst>
              <a:ext uri="{FF2B5EF4-FFF2-40B4-BE49-F238E27FC236}">
                <a16:creationId xmlns:a16="http://schemas.microsoft.com/office/drawing/2014/main" id="{4AC8BD27-A975-4B98-9D2D-DCAE891BCCC1}"/>
              </a:ext>
            </a:extLst>
          </p:cNvPr>
          <p:cNvSpPr/>
          <p:nvPr/>
        </p:nvSpPr>
        <p:spPr>
          <a:xfrm>
            <a:off x="1025525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Object15">
            <a:extLst>
              <a:ext uri="{FF2B5EF4-FFF2-40B4-BE49-F238E27FC236}">
                <a16:creationId xmlns:a16="http://schemas.microsoft.com/office/drawing/2014/main" id="{5FA6580F-A285-419D-8D1D-6B8471880CA8}"/>
              </a:ext>
            </a:extLst>
          </p:cNvPr>
          <p:cNvSpPr/>
          <p:nvPr/>
        </p:nvSpPr>
        <p:spPr>
          <a:xfrm>
            <a:off x="1025525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2D935CF-0F7C-44CC-BAA3-546B1C79D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19484"/>
              </p:ext>
            </p:extLst>
          </p:nvPr>
        </p:nvGraphicFramePr>
        <p:xfrm>
          <a:off x="1793875" y="2209800"/>
          <a:ext cx="7766844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7289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1065</Words>
  <Application>Microsoft Office PowerPoint</Application>
  <PresentationFormat>Widescreen</PresentationFormat>
  <Paragraphs>251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Calibre Light</vt:lpstr>
      <vt:lpstr>Calibre Medium</vt:lpstr>
      <vt:lpstr>Calibri</vt:lpstr>
      <vt:lpstr>Calibri Light</vt:lpstr>
      <vt:lpstr>HK Grotesk Regular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223</cp:revision>
  <dcterms:created xsi:type="dcterms:W3CDTF">2021-07-10T13:42:21Z</dcterms:created>
  <dcterms:modified xsi:type="dcterms:W3CDTF">2021-10-05T04:17:44Z</dcterms:modified>
</cp:coreProperties>
</file>