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430266"/>
            <a:satOff val="-26493"/>
            <a:lumOff val="3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141"/>
            <a:ext cx="12191493" cy="685771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134726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1348046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D206562-7D75-4DF9-B0C3-3AC07DD8A8C4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8957158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05C7A83-6D16-4ECC-9CC8-2D1B481B32B6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3299973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76C0396-9DE6-4E00-9DC0-E02E5CDE7282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6533190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F244441-D4B5-406E-9F41-7641C007EB1C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222FAD43-8A73-4B84-BE77-3C272F6CB9C9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FCEAD86-1061-4CF8-BF6E-AF84460E4C95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648F0C9-BA3A-4E47-B464-DE5277D74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253963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59E683A-33A4-4403-91F5-A7597015D6F5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DFE68D5-0C3D-465C-B1BB-4058A729D16B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4200846B-AEAE-4606-A604-3599DB7763FE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AEFF7A26-04FA-44F8-9DE1-967C435F6B4E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845524-825F-4205-AC42-D5F490AACD1F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A9BD906-FAFF-4F33-B8F8-983F62FD0D7C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3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4852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84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98309F8-611A-4227-B4A2-79203FCE8EAF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BCAEB4F-8EF1-4F1F-9EDE-BC002A3B513A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C02E5C9-7A47-4C1E-A48B-695F9C8D272B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D500CC79-96B5-4B9D-B0ED-8934281699E4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CB6EA76-99E1-485D-9076-A424C3754D70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4B31AF1-9E3C-4791-AB16-E5D7D02AA99A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B175EF4-57A6-40B4-8616-80BF606E13C9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0616693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D0FAD84-4C58-4DF1-BB8D-5CA437480231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250040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BF62A46-C8DF-42B3-908F-86BFD8AE93F6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271464" y="1124745"/>
            <a:ext cx="8785001" cy="432047"/>
          </a:xfrm>
        </p:spPr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2E6E11DB-5C01-4B48-9D7E-E36DACDA3ED7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39078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065A911-61B8-4552-800A-9ECB1F6BF0B0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7520821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14F6A9B-152F-4D49-9E2D-4CC5F31A6507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8273545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F42ED5B-4759-40C2-8C25-FC4E1A5594A5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270</cp:revision>
  <dcterms:created xsi:type="dcterms:W3CDTF">2021-06-21T15:58:00Z</dcterms:created>
  <dcterms:modified xsi:type="dcterms:W3CDTF">2021-11-08T07:05:34Z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