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06060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/>
    <p:restoredTop sz="96281"/>
  </p:normalViewPr>
  <p:slideViewPr>
    <p:cSldViewPr>
      <p:cViewPr varScale="1">
        <p:scale>
          <a:sx n="66" d="100"/>
          <a:sy n="66" d="100"/>
        </p:scale>
        <p:origin x="460" y="44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358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</a:t>
          </a: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2</a:t>
          </a: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3</a:t>
          </a: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4</a:t>
          </a: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5</a:t>
          </a: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6</a:t>
          </a: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7</a:t>
          </a: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8</a:t>
          </a: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10</a:t>
          </a: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3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14520" y="934320"/>
          <a:ext cx="1456693" cy="1758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47543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</a:t>
          </a:r>
        </a:p>
      </dsp:txBody>
      <dsp:txXfrm>
        <a:off x="381885" y="35930"/>
        <a:ext cx="1885527" cy="1103842"/>
      </dsp:txXfrm>
    </dsp:sp>
    <dsp:sp modelId="{7EEEC43E-4852-4125-995A-4AB867C803D2}">
      <dsp:nvSpPr>
        <dsp:cNvPr id="0" name=""/>
        <dsp:cNvSpPr/>
      </dsp:nvSpPr>
      <dsp:spPr>
        <a:xfrm rot="5400000">
          <a:off x="14520" y="2399979"/>
          <a:ext cx="1456693" cy="175879"/>
        </a:xfrm>
        <a:prstGeom prst="rect">
          <a:avLst/>
        </a:prstGeom>
        <a:gradFill rotWithShape="0">
          <a:gsLst>
            <a:gs pos="0">
              <a:schemeClr val="accent3">
                <a:hueOff val="387228"/>
                <a:satOff val="14286"/>
                <a:lumOff val="-2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87228"/>
                <a:satOff val="14286"/>
                <a:lumOff val="-2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87228"/>
                <a:satOff val="14286"/>
                <a:lumOff val="-2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47543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8825"/>
                <a:satOff val="12500"/>
                <a:lumOff val="-18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38825"/>
                <a:satOff val="12500"/>
                <a:lumOff val="-18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38825"/>
                <a:satOff val="12500"/>
                <a:lumOff val="-18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2</a:t>
          </a:r>
        </a:p>
      </dsp:txBody>
      <dsp:txXfrm>
        <a:off x="381885" y="1501588"/>
        <a:ext cx="1885527" cy="1103842"/>
      </dsp:txXfrm>
    </dsp:sp>
    <dsp:sp modelId="{BD8FBA8A-C1D7-4129-B67A-BD395B08F150}">
      <dsp:nvSpPr>
        <dsp:cNvPr id="0" name=""/>
        <dsp:cNvSpPr/>
      </dsp:nvSpPr>
      <dsp:spPr>
        <a:xfrm>
          <a:off x="747350" y="3132808"/>
          <a:ext cx="2590136" cy="175879"/>
        </a:xfrm>
        <a:prstGeom prst="rect">
          <a:avLst/>
        </a:prstGeom>
        <a:gradFill rotWithShape="0">
          <a:gsLst>
            <a:gs pos="0">
              <a:schemeClr val="accent3">
                <a:hueOff val="774457"/>
                <a:satOff val="28571"/>
                <a:lumOff val="-4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74457"/>
                <a:satOff val="28571"/>
                <a:lumOff val="-4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74457"/>
                <a:satOff val="28571"/>
                <a:lumOff val="-4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47543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3</a:t>
          </a:r>
        </a:p>
      </dsp:txBody>
      <dsp:txXfrm>
        <a:off x="381885" y="2967247"/>
        <a:ext cx="1885527" cy="1103842"/>
      </dsp:txXfrm>
    </dsp:sp>
    <dsp:sp modelId="{0E2F8354-918F-485B-A419-3CB88FA5547B}">
      <dsp:nvSpPr>
        <dsp:cNvPr id="0" name=""/>
        <dsp:cNvSpPr/>
      </dsp:nvSpPr>
      <dsp:spPr>
        <a:xfrm rot="16200000">
          <a:off x="2613622" y="2399979"/>
          <a:ext cx="1456693" cy="175879"/>
        </a:xfrm>
        <a:prstGeom prst="rect">
          <a:avLst/>
        </a:prstGeom>
        <a:gradFill rotWithShape="0">
          <a:gsLst>
            <a:gs pos="0">
              <a:schemeClr val="accent3">
                <a:hueOff val="1161685"/>
                <a:satOff val="42857"/>
                <a:lumOff val="-63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61685"/>
                <a:satOff val="42857"/>
                <a:lumOff val="-63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61685"/>
                <a:satOff val="42857"/>
                <a:lumOff val="-63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46644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16475"/>
                <a:satOff val="37500"/>
                <a:lumOff val="-5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16475"/>
                <a:satOff val="37500"/>
                <a:lumOff val="-5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16475"/>
                <a:satOff val="37500"/>
                <a:lumOff val="-5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4</a:t>
          </a:r>
        </a:p>
      </dsp:txBody>
      <dsp:txXfrm>
        <a:off x="2980986" y="2967247"/>
        <a:ext cx="1885527" cy="1103842"/>
      </dsp:txXfrm>
    </dsp:sp>
    <dsp:sp modelId="{4BE37EA5-14E2-4A81-9E97-00E1A2E9DB43}">
      <dsp:nvSpPr>
        <dsp:cNvPr id="0" name=""/>
        <dsp:cNvSpPr/>
      </dsp:nvSpPr>
      <dsp:spPr>
        <a:xfrm rot="16200000">
          <a:off x="2613622" y="934320"/>
          <a:ext cx="1456693" cy="175879"/>
        </a:xfrm>
        <a:prstGeom prst="rect">
          <a:avLst/>
        </a:prstGeom>
        <a:gradFill rotWithShape="0">
          <a:gsLst>
            <a:gs pos="0">
              <a:schemeClr val="accent3">
                <a:hueOff val="1548914"/>
                <a:satOff val="57143"/>
                <a:lumOff val="-84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48914"/>
                <a:satOff val="57143"/>
                <a:lumOff val="-84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48914"/>
                <a:satOff val="57143"/>
                <a:lumOff val="-84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46644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5</a:t>
          </a:r>
        </a:p>
      </dsp:txBody>
      <dsp:txXfrm>
        <a:off x="2980986" y="1501588"/>
        <a:ext cx="1885527" cy="1103842"/>
      </dsp:txXfrm>
    </dsp:sp>
    <dsp:sp modelId="{EF7896DD-C83E-49F4-9C32-DEBB9D73517A}">
      <dsp:nvSpPr>
        <dsp:cNvPr id="0" name=""/>
        <dsp:cNvSpPr/>
      </dsp:nvSpPr>
      <dsp:spPr>
        <a:xfrm>
          <a:off x="3346451" y="201491"/>
          <a:ext cx="2590136" cy="175879"/>
        </a:xfrm>
        <a:prstGeom prst="rect">
          <a:avLst/>
        </a:prstGeom>
        <a:gradFill rotWithShape="0">
          <a:gsLst>
            <a:gs pos="0">
              <a:schemeClr val="accent3">
                <a:hueOff val="1936142"/>
                <a:satOff val="71429"/>
                <a:lumOff val="-10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36142"/>
                <a:satOff val="71429"/>
                <a:lumOff val="-10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36142"/>
                <a:satOff val="71429"/>
                <a:lumOff val="-10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46644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694124"/>
                <a:satOff val="62500"/>
                <a:lumOff val="-9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94124"/>
                <a:satOff val="62500"/>
                <a:lumOff val="-9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94124"/>
                <a:satOff val="62500"/>
                <a:lumOff val="-9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6</a:t>
          </a:r>
        </a:p>
      </dsp:txBody>
      <dsp:txXfrm>
        <a:off x="2980986" y="35930"/>
        <a:ext cx="1885527" cy="1103842"/>
      </dsp:txXfrm>
    </dsp:sp>
    <dsp:sp modelId="{BD329A57-037F-480A-8910-10595022CB4B}">
      <dsp:nvSpPr>
        <dsp:cNvPr id="0" name=""/>
        <dsp:cNvSpPr/>
      </dsp:nvSpPr>
      <dsp:spPr>
        <a:xfrm rot="5400000">
          <a:off x="5212723" y="934320"/>
          <a:ext cx="1456693" cy="175879"/>
        </a:xfrm>
        <a:prstGeom prst="rect">
          <a:avLst/>
        </a:prstGeom>
        <a:gradFill rotWithShape="0">
          <a:gsLst>
            <a:gs pos="0">
              <a:schemeClr val="accent3">
                <a:hueOff val="2323371"/>
                <a:satOff val="85714"/>
                <a:lumOff val="-126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23371"/>
                <a:satOff val="85714"/>
                <a:lumOff val="-126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23371"/>
                <a:satOff val="85714"/>
                <a:lumOff val="-126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45745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7</a:t>
          </a:r>
        </a:p>
      </dsp:txBody>
      <dsp:txXfrm>
        <a:off x="5580087" y="35930"/>
        <a:ext cx="1885527" cy="1103842"/>
      </dsp:txXfrm>
    </dsp:sp>
    <dsp:sp modelId="{2F6527F8-B580-4296-9549-61E12CE5E127}">
      <dsp:nvSpPr>
        <dsp:cNvPr id="0" name=""/>
        <dsp:cNvSpPr/>
      </dsp:nvSpPr>
      <dsp:spPr>
        <a:xfrm rot="5400000">
          <a:off x="5212723" y="2399979"/>
          <a:ext cx="1456693" cy="175879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45745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371774"/>
                <a:satOff val="87500"/>
                <a:lumOff val="-128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71774"/>
                <a:satOff val="87500"/>
                <a:lumOff val="-128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71774"/>
                <a:satOff val="87500"/>
                <a:lumOff val="-128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8</a:t>
          </a:r>
        </a:p>
      </dsp:txBody>
      <dsp:txXfrm>
        <a:off x="5580087" y="1501588"/>
        <a:ext cx="1885527" cy="1103842"/>
      </dsp:txXfrm>
    </dsp:sp>
    <dsp:sp modelId="{96B76D69-2E1B-4AC1-8A6D-277E2FAD6E6A}">
      <dsp:nvSpPr>
        <dsp:cNvPr id="0" name=""/>
        <dsp:cNvSpPr/>
      </dsp:nvSpPr>
      <dsp:spPr>
        <a:xfrm>
          <a:off x="5545745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10</a:t>
          </a:r>
        </a:p>
      </dsp:txBody>
      <dsp:txXfrm>
        <a:off x="5580087" y="2967247"/>
        <a:ext cx="1885527" cy="1103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977834"/>
            <a:satOff val="50000"/>
            <a:lumOff val="52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08-11-2021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" y="0"/>
            <a:ext cx="12181756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002284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2674107"/>
            <a:ext cx="2808287" cy="32284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1340768"/>
            <a:ext cx="853440" cy="1280160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407707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314096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7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7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2852936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1916833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8" y="138336"/>
            <a:ext cx="6096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32597010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8D7E8FC3-7EA4-440C-A4F8-BAA956D2F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0649919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E4710F20-5FB9-4D50-B285-9D0F74465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08188919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653AD46-D8C6-4505-840E-3066B18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36417872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CF32BC77-956D-4E2E-9125-53B994C0E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97602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7667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312488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9705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935616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717432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555994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33781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6737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8775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1741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3792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75086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7194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549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81380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43024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439816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7093311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68559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3BFB81D5-DFD0-4CC9-A4B0-29DC5C91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393821"/>
              </p:ext>
            </p:extLst>
          </p:nvPr>
        </p:nvGraphicFramePr>
        <p:xfrm>
          <a:off x="1625280" y="2130292"/>
          <a:ext cx="7847500" cy="410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D17E3934-5840-4B26-AA26-64AB6018C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F38F1B80-DDA2-4769-9E7F-0B46ADD5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849A44DA-7E4A-424F-8BA1-088ECE96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D80AF5F9-093C-4120-8127-54EA88C6A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D81BD928-1F01-4ABC-82FB-8472BA185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155A0D8-B033-43D9-B709-2EC9AEAF8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DCBCE077-8DDA-4BDF-901D-4A7D3128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2406827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36727" y="387990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43872" y="176838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87990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5536085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60809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140FDD87-F63E-4FE4-B5DB-8C6D29B2D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3A9F7EB6-A22B-4F05-8EE0-AEA13CFB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4A5AF776-701D-463D-8E05-DBA01B02E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063239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4874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48748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487488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688288" y="5373216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677487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6882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415480" y="1882609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415480" y="3466785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415480" y="4978953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616701" y="19168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616701" y="3466785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616701" y="4978953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D8A8A4B0-F311-4630-97AF-DD4187CF0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B849B450-66B5-469F-B3A3-60BFA5874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9992E71F-A943-4B4E-8276-EBAFC2E5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62BDBD37-CC37-4B28-8BF1-2EF849DEF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50131893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284488792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3053166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2911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81EA88CC-9A20-4397-ABD3-EA81A6973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93794332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948428DE-1FC2-4D25-871C-02D9AB2E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2295210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2376683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/>
              <a:t>शीर्षक का विवरण यहाँ लिखें 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66019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7565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63691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6845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2276872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831431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5373216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5343599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831431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443D0CD2-82F0-4604-B69F-270E6E89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18203326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81E6EBC3-DC2E-4C0E-A4CE-86C080AD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68298367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8542339A-42A4-46F5-B030-110317F5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21003624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69EEF60-BD5E-4480-BB6A-C8019F3B6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7"/>
            <a:ext cx="839416" cy="40466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2087</TotalTime>
  <Words>1178</Words>
  <Application>Microsoft Office PowerPoint</Application>
  <PresentationFormat>Widescreen</PresentationFormat>
  <Paragraphs>297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278</cp:revision>
  <dcterms:created xsi:type="dcterms:W3CDTF">2021-06-21T15:58:00Z</dcterms:created>
  <dcterms:modified xsi:type="dcterms:W3CDTF">2021-11-08T07:11:56Z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