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4112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F5597"/>
    <a:srgbClr val="00B0F0"/>
    <a:srgbClr val="4472C4"/>
    <a:srgbClr val="ED7D31"/>
    <a:srgbClr val="2DCC71"/>
    <a:srgbClr val="F1C50F"/>
    <a:srgbClr val="CC3D73"/>
    <a:srgbClr val="3F5765"/>
    <a:srgbClr val="F8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2_4" csCatId="accent2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387228"/>
                <a:satOff val="14286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87228"/>
                <a:satOff val="14286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87228"/>
                <a:satOff val="14286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774457"/>
                <a:satOff val="28571"/>
                <a:lumOff val="-42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74457"/>
                <a:satOff val="28571"/>
                <a:lumOff val="-42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74457"/>
                <a:satOff val="28571"/>
                <a:lumOff val="-42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161685"/>
                <a:satOff val="42857"/>
                <a:lumOff val="-63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61685"/>
                <a:satOff val="42857"/>
                <a:lumOff val="-63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61685"/>
                <a:satOff val="42857"/>
                <a:lumOff val="-63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1548914"/>
                <a:satOff val="57143"/>
                <a:lumOff val="-84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48914"/>
                <a:satOff val="57143"/>
                <a:lumOff val="-84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48914"/>
                <a:satOff val="57143"/>
                <a:lumOff val="-84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3">
                <a:hueOff val="1936142"/>
                <a:satOff val="71429"/>
                <a:lumOff val="-10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936142"/>
                <a:satOff val="71429"/>
                <a:lumOff val="-10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936142"/>
                <a:satOff val="71429"/>
                <a:lumOff val="-10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323371"/>
                <a:satOff val="85714"/>
                <a:lumOff val="-126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23371"/>
                <a:satOff val="85714"/>
                <a:lumOff val="-126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23371"/>
                <a:satOff val="85714"/>
                <a:lumOff val="-126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977834"/>
            <a:satOff val="50000"/>
            <a:lumOff val="5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955669"/>
            <a:satOff val="100000"/>
            <a:lumOff val="105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03948174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5235661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97158362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5B9BD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586086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13739350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4973172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926019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1585928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6031200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6986987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99997729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127</cp:revision>
  <dcterms:created xsi:type="dcterms:W3CDTF">2021-06-21T15:58:00Z</dcterms:created>
  <dcterms:modified xsi:type="dcterms:W3CDTF">2021-11-09T03:37:59Z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