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96" r:id="rId2"/>
    <p:sldId id="2597" r:id="rId3"/>
    <p:sldId id="553" r:id="rId4"/>
    <p:sldId id="2540" r:id="rId5"/>
    <p:sldId id="2431" r:id="rId6"/>
    <p:sldId id="538" r:id="rId7"/>
    <p:sldId id="2598" r:id="rId8"/>
    <p:sldId id="2565" r:id="rId9"/>
    <p:sldId id="2599" r:id="rId10"/>
    <p:sldId id="2600" r:id="rId11"/>
    <p:sldId id="2584" r:id="rId12"/>
    <p:sldId id="2560" r:id="rId13"/>
    <p:sldId id="2604" r:id="rId14"/>
    <p:sldId id="2601" r:id="rId15"/>
    <p:sldId id="2602" r:id="rId16"/>
    <p:sldId id="2603" r:id="rId17"/>
    <p:sldId id="554" r:id="rId18"/>
    <p:sldId id="2567" r:id="rId19"/>
    <p:sldId id="2571" r:id="rId20"/>
    <p:sldId id="2605" r:id="rId21"/>
    <p:sldId id="2606" r:id="rId22"/>
    <p:sldId id="2607" r:id="rId23"/>
    <p:sldId id="2555" r:id="rId24"/>
    <p:sldId id="557" r:id="rId25"/>
    <p:sldId id="558" r:id="rId26"/>
    <p:sldId id="559" r:id="rId27"/>
    <p:sldId id="556" r:id="rId28"/>
    <p:sldId id="2608" r:id="rId29"/>
    <p:sldId id="535" r:id="rId30"/>
    <p:sldId id="550" r:id="rId31"/>
    <p:sldId id="257" r:id="rId32"/>
    <p:sldId id="258" r:id="rId33"/>
    <p:sldId id="2523"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F72"/>
    <a:srgbClr val="849FBB"/>
    <a:srgbClr val="477DAF"/>
    <a:srgbClr val="BBC3CD"/>
    <a:srgbClr val="0F3955"/>
    <a:srgbClr val="5DAAB0"/>
    <a:srgbClr val="3B7579"/>
    <a:srgbClr val="AAD3D6"/>
    <a:srgbClr val="418287"/>
    <a:srgbClr val="DFE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280" autoAdjust="0"/>
  </p:normalViewPr>
  <p:slideViewPr>
    <p:cSldViewPr snapToGrid="0" snapToObjects="1" showGuides="1">
      <p:cViewPr>
        <p:scale>
          <a:sx n="70" d="100"/>
          <a:sy n="70" d="100"/>
        </p:scale>
        <p:origin x="-1182" y="-690"/>
      </p:cViewPr>
      <p:guideLst>
        <p:guide orient="horz" pos="2160"/>
        <p:guide pos="384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Row</c:v>
                </c:pt>
              </c:strCache>
            </c:strRef>
          </c:tx>
          <c:spPr>
            <a:solidFill>
              <a:schemeClr val="bg2"/>
            </a:solidFill>
            <a:ln>
              <a:noFill/>
            </a:ln>
            <a:effectLst/>
          </c:spPr>
          <c:invertIfNegative val="0"/>
          <c:cat>
            <c:strRef>
              <c:f>Лист1!$A$2:$A$13</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Лист1!$B$2:$B$13</c:f>
              <c:numCache>
                <c:formatCode>General</c:formatCode>
                <c:ptCount val="12"/>
                <c:pt idx="0">
                  <c:v>5</c:v>
                </c:pt>
                <c:pt idx="1">
                  <c:v>7</c:v>
                </c:pt>
                <c:pt idx="2">
                  <c:v>2</c:v>
                </c:pt>
                <c:pt idx="3">
                  <c:v>3</c:v>
                </c:pt>
                <c:pt idx="4">
                  <c:v>5</c:v>
                </c:pt>
                <c:pt idx="5">
                  <c:v>1</c:v>
                </c:pt>
                <c:pt idx="6">
                  <c:v>8</c:v>
                </c:pt>
                <c:pt idx="7">
                  <c:v>4</c:v>
                </c:pt>
                <c:pt idx="8">
                  <c:v>5</c:v>
                </c:pt>
                <c:pt idx="9">
                  <c:v>6</c:v>
                </c:pt>
                <c:pt idx="10">
                  <c:v>7</c:v>
                </c:pt>
                <c:pt idx="11">
                  <c:v>4</c:v>
                </c:pt>
              </c:numCache>
            </c:numRef>
          </c:val>
          <c:extLst xmlns:c16r2="http://schemas.microsoft.com/office/drawing/2015/06/chart">
            <c:ext xmlns:c16="http://schemas.microsoft.com/office/drawing/2014/chart" uri="{C3380CC4-5D6E-409C-BE32-E72D297353CC}">
              <c16:uniqueId val="{00000000-83A4-7A43-BEDE-07DA2FC37A64}"/>
            </c:ext>
          </c:extLst>
        </c:ser>
        <c:dLbls>
          <c:showLegendKey val="0"/>
          <c:showVal val="0"/>
          <c:showCatName val="0"/>
          <c:showSerName val="0"/>
          <c:showPercent val="0"/>
          <c:showBubbleSize val="0"/>
        </c:dLbls>
        <c:gapWidth val="129"/>
        <c:axId val="114475776"/>
        <c:axId val="114477312"/>
      </c:barChart>
      <c:catAx>
        <c:axId val="11447577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14477312"/>
        <c:crosses val="autoZero"/>
        <c:auto val="1"/>
        <c:lblAlgn val="ctr"/>
        <c:lblOffset val="100"/>
        <c:noMultiLvlLbl val="0"/>
      </c:catAx>
      <c:valAx>
        <c:axId val="1144773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14475776"/>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mn-lt"/>
          <a:ea typeface="Roboto" panose="02000000000000000000" pitchFamily="2"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3F141-A5A1-43E9-BD50-F6B74B009E1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IN"/>
        </a:p>
      </dgm:t>
    </dgm:pt>
    <dgm:pt modelId="{33727D8A-57C2-4A33-9F76-C2E164091CC3}">
      <dgm:prSet phldrT="[Text]" custT="1"/>
      <dgm:spPr/>
      <dgm:t>
        <a:bodyPr/>
        <a:lstStyle/>
        <a:p>
          <a:pPr marL="457200"/>
          <a:r>
            <a:rPr lang="hi-IN" sz="2200" dirty="0" smtClean="0"/>
            <a:t>उपशीर्षक</a:t>
          </a:r>
          <a:r>
            <a:rPr lang="en-IN" sz="2200" dirty="0" smtClean="0"/>
            <a:t> </a:t>
          </a:r>
          <a:r>
            <a:rPr lang="hi-IN" sz="2200" dirty="0" smtClean="0"/>
            <a:t>1</a:t>
          </a:r>
          <a:endParaRPr lang="en-IN" sz="2200" dirty="0"/>
        </a:p>
      </dgm:t>
    </dgm:pt>
    <dgm:pt modelId="{E653854A-7892-4929-B956-0C50596AD436}" type="parTrans" cxnId="{EC1878DF-872D-4128-B808-E605A59BB625}">
      <dgm:prSet/>
      <dgm:spPr/>
      <dgm:t>
        <a:bodyPr/>
        <a:lstStyle/>
        <a:p>
          <a:endParaRPr lang="en-IN" sz="3200"/>
        </a:p>
      </dgm:t>
    </dgm:pt>
    <dgm:pt modelId="{FE86E56C-6EB8-4FBC-82F5-0B5497D994E4}" type="sibTrans" cxnId="{EC1878DF-872D-4128-B808-E605A59BB625}">
      <dgm:prSet/>
      <dgm:spPr/>
      <dgm:t>
        <a:bodyPr/>
        <a:lstStyle/>
        <a:p>
          <a:endParaRPr lang="en-IN" sz="3200"/>
        </a:p>
      </dgm:t>
    </dgm:pt>
    <dgm:pt modelId="{D8ACBA07-6A7A-4599-87CB-FD6B5C1EBD59}">
      <dgm:prSet phldrT="[Text]" custT="1"/>
      <dgm:spPr/>
      <dgm:t>
        <a:bodyPr/>
        <a:lstStyle/>
        <a:p>
          <a:pPr marL="457200"/>
          <a:r>
            <a:rPr lang="hi-IN" sz="2200" dirty="0" smtClean="0"/>
            <a:t>उपशीर्षक</a:t>
          </a:r>
          <a:r>
            <a:rPr lang="en-IN" sz="2200" dirty="0" smtClean="0"/>
            <a:t> </a:t>
          </a:r>
          <a:r>
            <a:rPr lang="hi-IN" sz="2200" dirty="0" smtClean="0"/>
            <a:t>2</a:t>
          </a:r>
          <a:endParaRPr lang="en-IN" sz="2200" dirty="0"/>
        </a:p>
      </dgm:t>
    </dgm:pt>
    <dgm:pt modelId="{1F4ED5B7-02C3-4986-91FE-7E08C2ACE18B}" type="parTrans" cxnId="{0727A3B0-5414-43B9-9A7D-C0D25A5332E6}">
      <dgm:prSet/>
      <dgm:spPr/>
      <dgm:t>
        <a:bodyPr/>
        <a:lstStyle/>
        <a:p>
          <a:endParaRPr lang="en-IN" sz="3200"/>
        </a:p>
      </dgm:t>
    </dgm:pt>
    <dgm:pt modelId="{0369081A-906A-4DF2-9112-0D99AB3D3B8C}" type="sibTrans" cxnId="{0727A3B0-5414-43B9-9A7D-C0D25A5332E6}">
      <dgm:prSet/>
      <dgm:spPr/>
      <dgm:t>
        <a:bodyPr/>
        <a:lstStyle/>
        <a:p>
          <a:endParaRPr lang="en-IN" sz="3200"/>
        </a:p>
      </dgm:t>
    </dgm:pt>
    <dgm:pt modelId="{71329E8C-3C5B-41D3-9B1C-8EDDDC981A88}">
      <dgm:prSet phldrT="[Text]" custT="1"/>
      <dgm:spPr/>
      <dgm:t>
        <a:bodyPr/>
        <a:lstStyle/>
        <a:p>
          <a:pPr marL="457200"/>
          <a:r>
            <a:rPr lang="hi-IN" sz="2200" dirty="0" smtClean="0"/>
            <a:t>उपशीर्षक</a:t>
          </a:r>
          <a:r>
            <a:rPr lang="en-IN" sz="2200" dirty="0" smtClean="0"/>
            <a:t> </a:t>
          </a:r>
          <a:r>
            <a:rPr lang="hi-IN" sz="2200" dirty="0" smtClean="0"/>
            <a:t>3</a:t>
          </a:r>
          <a:endParaRPr lang="en-IN" sz="2200" dirty="0"/>
        </a:p>
      </dgm:t>
    </dgm:pt>
    <dgm:pt modelId="{6F5B6D88-0075-4A95-968A-1F620611F5BF}" type="parTrans" cxnId="{56123737-7B8C-45B5-82A1-EB70970AEBA1}">
      <dgm:prSet/>
      <dgm:spPr/>
      <dgm:t>
        <a:bodyPr/>
        <a:lstStyle/>
        <a:p>
          <a:endParaRPr lang="en-IN" sz="3200"/>
        </a:p>
      </dgm:t>
    </dgm:pt>
    <dgm:pt modelId="{A068ED28-E645-4CD0-AFC6-D299B9374E82}" type="sibTrans" cxnId="{56123737-7B8C-45B5-82A1-EB70970AEBA1}">
      <dgm:prSet/>
      <dgm:spPr/>
      <dgm:t>
        <a:bodyPr/>
        <a:lstStyle/>
        <a:p>
          <a:endParaRPr lang="en-IN" sz="3200"/>
        </a:p>
      </dgm:t>
    </dgm:pt>
    <dgm:pt modelId="{86AB9EFC-D566-4DF6-B222-A00277572C43}">
      <dgm:prSet phldrT="[Text]" custT="1"/>
      <dgm:spPr/>
      <dgm:t>
        <a:bodyPr/>
        <a:lstStyle/>
        <a:p>
          <a:pPr marL="457200"/>
          <a:r>
            <a:rPr lang="hi-IN" sz="2200" dirty="0" smtClean="0"/>
            <a:t>उपशीर्षक</a:t>
          </a:r>
          <a:r>
            <a:rPr lang="en-IN" sz="2200" dirty="0" smtClean="0"/>
            <a:t> </a:t>
          </a:r>
          <a:r>
            <a:rPr lang="hi-IN" sz="2200" dirty="0" smtClean="0"/>
            <a:t>4</a:t>
          </a:r>
          <a:endParaRPr lang="en-IN" sz="2200" dirty="0"/>
        </a:p>
      </dgm:t>
    </dgm:pt>
    <dgm:pt modelId="{B4C62BA0-9154-4250-A17F-8529D3BF5DDE}" type="parTrans" cxnId="{53389607-F02D-4E4C-9ACF-722E800CAF49}">
      <dgm:prSet/>
      <dgm:spPr/>
      <dgm:t>
        <a:bodyPr/>
        <a:lstStyle/>
        <a:p>
          <a:endParaRPr lang="en-IN"/>
        </a:p>
      </dgm:t>
    </dgm:pt>
    <dgm:pt modelId="{0FB1612F-EB95-49E7-BAF8-7ADA2EE031D7}" type="sibTrans" cxnId="{53389607-F02D-4E4C-9ACF-722E800CAF49}">
      <dgm:prSet/>
      <dgm:spPr/>
      <dgm:t>
        <a:bodyPr/>
        <a:lstStyle/>
        <a:p>
          <a:endParaRPr lang="en-IN"/>
        </a:p>
      </dgm:t>
    </dgm:pt>
    <dgm:pt modelId="{1CAE2014-48E1-4865-8F3E-1C3C3ED70F1F}">
      <dgm:prSet phldrT="[Text]" custT="1"/>
      <dgm:spPr/>
      <dgm:t>
        <a:bodyPr/>
        <a:lstStyle/>
        <a:p>
          <a:pPr marL="457200"/>
          <a:r>
            <a:rPr lang="hi-IN" sz="2200" dirty="0" smtClean="0"/>
            <a:t>उपशीर्षक</a:t>
          </a:r>
          <a:r>
            <a:rPr lang="en-IN" sz="2200" dirty="0" smtClean="0"/>
            <a:t> </a:t>
          </a:r>
          <a:r>
            <a:rPr lang="hi-IN" sz="2200" dirty="0" smtClean="0"/>
            <a:t>5</a:t>
          </a:r>
          <a:endParaRPr lang="en-IN" sz="2200" dirty="0"/>
        </a:p>
      </dgm:t>
    </dgm:pt>
    <dgm:pt modelId="{E714D511-4E34-4B1E-8620-B7310A931633}" type="parTrans" cxnId="{E8B72643-197D-4929-8315-9E02E91299AC}">
      <dgm:prSet/>
      <dgm:spPr/>
      <dgm:t>
        <a:bodyPr/>
        <a:lstStyle/>
        <a:p>
          <a:endParaRPr lang="en-IN"/>
        </a:p>
      </dgm:t>
    </dgm:pt>
    <dgm:pt modelId="{19311233-5046-4BED-8745-C0126133BD9E}" type="sibTrans" cxnId="{E8B72643-197D-4929-8315-9E02E91299AC}">
      <dgm:prSet/>
      <dgm:spPr/>
      <dgm:t>
        <a:bodyPr/>
        <a:lstStyle/>
        <a:p>
          <a:endParaRPr lang="en-IN"/>
        </a:p>
      </dgm:t>
    </dgm:pt>
    <dgm:pt modelId="{47387466-0131-43C8-ACCC-23293794352D}" type="pres">
      <dgm:prSet presAssocID="{9373F141-A5A1-43E9-BD50-F6B74B009E1A}" presName="Name0" presStyleCnt="0">
        <dgm:presLayoutVars>
          <dgm:chMax val="7"/>
          <dgm:chPref val="7"/>
          <dgm:dir/>
        </dgm:presLayoutVars>
      </dgm:prSet>
      <dgm:spPr/>
      <dgm:t>
        <a:bodyPr/>
        <a:lstStyle/>
        <a:p>
          <a:endParaRPr lang="en-US"/>
        </a:p>
      </dgm:t>
    </dgm:pt>
    <dgm:pt modelId="{BDEC53D0-CAE9-4977-9995-6761918C046E}" type="pres">
      <dgm:prSet presAssocID="{9373F141-A5A1-43E9-BD50-F6B74B009E1A}" presName="Name1" presStyleCnt="0"/>
      <dgm:spPr/>
    </dgm:pt>
    <dgm:pt modelId="{C27CEB96-EE1B-4610-809F-8F851D972581}" type="pres">
      <dgm:prSet presAssocID="{9373F141-A5A1-43E9-BD50-F6B74B009E1A}" presName="cycle" presStyleCnt="0"/>
      <dgm:spPr/>
    </dgm:pt>
    <dgm:pt modelId="{5D85BBD9-D115-46F2-A992-48C0794484BF}" type="pres">
      <dgm:prSet presAssocID="{9373F141-A5A1-43E9-BD50-F6B74B009E1A}" presName="srcNode" presStyleLbl="node1" presStyleIdx="0" presStyleCnt="5"/>
      <dgm:spPr/>
    </dgm:pt>
    <dgm:pt modelId="{6480DA53-9B36-4F20-98AD-AA97C9E114DE}" type="pres">
      <dgm:prSet presAssocID="{9373F141-A5A1-43E9-BD50-F6B74B009E1A}" presName="conn" presStyleLbl="parChTrans1D2" presStyleIdx="0" presStyleCnt="1"/>
      <dgm:spPr/>
      <dgm:t>
        <a:bodyPr/>
        <a:lstStyle/>
        <a:p>
          <a:endParaRPr lang="en-US"/>
        </a:p>
      </dgm:t>
    </dgm:pt>
    <dgm:pt modelId="{5599DCD9-98AE-4AB2-80D5-E4982816F5ED}" type="pres">
      <dgm:prSet presAssocID="{9373F141-A5A1-43E9-BD50-F6B74B009E1A}" presName="extraNode" presStyleLbl="node1" presStyleIdx="0" presStyleCnt="5"/>
      <dgm:spPr/>
    </dgm:pt>
    <dgm:pt modelId="{D1586CE6-FA04-431A-B892-23C5D894A2E9}" type="pres">
      <dgm:prSet presAssocID="{9373F141-A5A1-43E9-BD50-F6B74B009E1A}" presName="dstNode" presStyleLbl="node1" presStyleIdx="0" presStyleCnt="5"/>
      <dgm:spPr/>
    </dgm:pt>
    <dgm:pt modelId="{DA02DC67-8CD5-425E-BE2C-FFD65962EB70}" type="pres">
      <dgm:prSet presAssocID="{33727D8A-57C2-4A33-9F76-C2E164091CC3}" presName="text_1" presStyleLbl="node1" presStyleIdx="0" presStyleCnt="5">
        <dgm:presLayoutVars>
          <dgm:bulletEnabled val="1"/>
        </dgm:presLayoutVars>
      </dgm:prSet>
      <dgm:spPr/>
      <dgm:t>
        <a:bodyPr/>
        <a:lstStyle/>
        <a:p>
          <a:endParaRPr lang="en-US"/>
        </a:p>
      </dgm:t>
    </dgm:pt>
    <dgm:pt modelId="{0E44FB8F-8B53-4D33-BF9A-829FE200A37D}" type="pres">
      <dgm:prSet presAssocID="{33727D8A-57C2-4A33-9F76-C2E164091CC3}" presName="accent_1" presStyleCnt="0"/>
      <dgm:spPr/>
    </dgm:pt>
    <dgm:pt modelId="{2D74EACE-B455-413B-8FA6-7D2CEE62C486}" type="pres">
      <dgm:prSet presAssocID="{33727D8A-57C2-4A33-9F76-C2E164091CC3}" presName="accentRepeatNode" presStyleLbl="solidFgAcc1" presStyleIdx="0" presStyleCnt="5"/>
      <dgm:spPr/>
    </dgm:pt>
    <dgm:pt modelId="{0CDE591A-0C55-4AA7-B48C-69D6049C4240}" type="pres">
      <dgm:prSet presAssocID="{D8ACBA07-6A7A-4599-87CB-FD6B5C1EBD59}" presName="text_2" presStyleLbl="node1" presStyleIdx="1" presStyleCnt="5">
        <dgm:presLayoutVars>
          <dgm:bulletEnabled val="1"/>
        </dgm:presLayoutVars>
      </dgm:prSet>
      <dgm:spPr/>
      <dgm:t>
        <a:bodyPr/>
        <a:lstStyle/>
        <a:p>
          <a:endParaRPr lang="en-US"/>
        </a:p>
      </dgm:t>
    </dgm:pt>
    <dgm:pt modelId="{A533B467-DF29-490A-B548-FD9AC3DC2078}" type="pres">
      <dgm:prSet presAssocID="{D8ACBA07-6A7A-4599-87CB-FD6B5C1EBD59}" presName="accent_2" presStyleCnt="0"/>
      <dgm:spPr/>
    </dgm:pt>
    <dgm:pt modelId="{41AECA85-0BD3-4D8F-88DA-FB687CC1F620}" type="pres">
      <dgm:prSet presAssocID="{D8ACBA07-6A7A-4599-87CB-FD6B5C1EBD59}" presName="accentRepeatNode" presStyleLbl="solidFgAcc1" presStyleIdx="1" presStyleCnt="5"/>
      <dgm:spPr/>
    </dgm:pt>
    <dgm:pt modelId="{75E71FE3-A1B8-4BC5-AF71-B2A5C9B7E6B0}" type="pres">
      <dgm:prSet presAssocID="{71329E8C-3C5B-41D3-9B1C-8EDDDC981A88}" presName="text_3" presStyleLbl="node1" presStyleIdx="2" presStyleCnt="5">
        <dgm:presLayoutVars>
          <dgm:bulletEnabled val="1"/>
        </dgm:presLayoutVars>
      </dgm:prSet>
      <dgm:spPr/>
      <dgm:t>
        <a:bodyPr/>
        <a:lstStyle/>
        <a:p>
          <a:endParaRPr lang="en-US"/>
        </a:p>
      </dgm:t>
    </dgm:pt>
    <dgm:pt modelId="{0916103B-24B9-4DB5-86ED-88A3D597C112}" type="pres">
      <dgm:prSet presAssocID="{71329E8C-3C5B-41D3-9B1C-8EDDDC981A88}" presName="accent_3" presStyleCnt="0"/>
      <dgm:spPr/>
    </dgm:pt>
    <dgm:pt modelId="{A6889B21-9AD4-427F-8148-AB416E4C3AEA}" type="pres">
      <dgm:prSet presAssocID="{71329E8C-3C5B-41D3-9B1C-8EDDDC981A88}" presName="accentRepeatNode" presStyleLbl="solidFgAcc1" presStyleIdx="2" presStyleCnt="5"/>
      <dgm:spPr/>
    </dgm:pt>
    <dgm:pt modelId="{F6B39F8A-3474-445D-9E08-2BE1F7E18590}" type="pres">
      <dgm:prSet presAssocID="{86AB9EFC-D566-4DF6-B222-A00277572C43}" presName="text_4" presStyleLbl="node1" presStyleIdx="3" presStyleCnt="5">
        <dgm:presLayoutVars>
          <dgm:bulletEnabled val="1"/>
        </dgm:presLayoutVars>
      </dgm:prSet>
      <dgm:spPr/>
      <dgm:t>
        <a:bodyPr/>
        <a:lstStyle/>
        <a:p>
          <a:endParaRPr lang="en-US"/>
        </a:p>
      </dgm:t>
    </dgm:pt>
    <dgm:pt modelId="{F5CBADA2-ABD9-46F6-8156-07DEA7316F69}" type="pres">
      <dgm:prSet presAssocID="{86AB9EFC-D566-4DF6-B222-A00277572C43}" presName="accent_4" presStyleCnt="0"/>
      <dgm:spPr/>
    </dgm:pt>
    <dgm:pt modelId="{E1DF416C-A433-47DB-AB69-BA03FE35173F}" type="pres">
      <dgm:prSet presAssocID="{86AB9EFC-D566-4DF6-B222-A00277572C43}" presName="accentRepeatNode" presStyleLbl="solidFgAcc1" presStyleIdx="3" presStyleCnt="5"/>
      <dgm:spPr/>
    </dgm:pt>
    <dgm:pt modelId="{06A64634-1A6F-4A18-8338-1C0F459DD038}" type="pres">
      <dgm:prSet presAssocID="{1CAE2014-48E1-4865-8F3E-1C3C3ED70F1F}" presName="text_5" presStyleLbl="node1" presStyleIdx="4" presStyleCnt="5">
        <dgm:presLayoutVars>
          <dgm:bulletEnabled val="1"/>
        </dgm:presLayoutVars>
      </dgm:prSet>
      <dgm:spPr/>
      <dgm:t>
        <a:bodyPr/>
        <a:lstStyle/>
        <a:p>
          <a:endParaRPr lang="en-US"/>
        </a:p>
      </dgm:t>
    </dgm:pt>
    <dgm:pt modelId="{AFAA8DBC-3886-44D7-9CB3-A5E5D71CE79C}" type="pres">
      <dgm:prSet presAssocID="{1CAE2014-48E1-4865-8F3E-1C3C3ED70F1F}" presName="accent_5" presStyleCnt="0"/>
      <dgm:spPr/>
    </dgm:pt>
    <dgm:pt modelId="{638C7EDB-34EA-4198-AC00-F59BC798ED66}" type="pres">
      <dgm:prSet presAssocID="{1CAE2014-48E1-4865-8F3E-1C3C3ED70F1F}" presName="accentRepeatNode" presStyleLbl="solidFgAcc1" presStyleIdx="4" presStyleCnt="5"/>
      <dgm:spPr/>
    </dgm:pt>
  </dgm:ptLst>
  <dgm:cxnLst>
    <dgm:cxn modelId="{3BA8375B-D2CB-4AD3-92C4-678F7AF96561}" type="presOf" srcId="{9373F141-A5A1-43E9-BD50-F6B74B009E1A}" destId="{47387466-0131-43C8-ACCC-23293794352D}" srcOrd="0" destOrd="0" presId="urn:microsoft.com/office/officeart/2008/layout/VerticalCurvedList"/>
    <dgm:cxn modelId="{94DD9C17-8313-4E29-95DF-785F3A724758}" type="presOf" srcId="{FE86E56C-6EB8-4FBC-82F5-0B5497D994E4}" destId="{6480DA53-9B36-4F20-98AD-AA97C9E114DE}" srcOrd="0" destOrd="0" presId="urn:microsoft.com/office/officeart/2008/layout/VerticalCurvedList"/>
    <dgm:cxn modelId="{56123737-7B8C-45B5-82A1-EB70970AEBA1}" srcId="{9373F141-A5A1-43E9-BD50-F6B74B009E1A}" destId="{71329E8C-3C5B-41D3-9B1C-8EDDDC981A88}" srcOrd="2" destOrd="0" parTransId="{6F5B6D88-0075-4A95-968A-1F620611F5BF}" sibTransId="{A068ED28-E645-4CD0-AFC6-D299B9374E82}"/>
    <dgm:cxn modelId="{183DC165-DF76-4D9D-9C3A-01E11B0F3448}" type="presOf" srcId="{71329E8C-3C5B-41D3-9B1C-8EDDDC981A88}" destId="{75E71FE3-A1B8-4BC5-AF71-B2A5C9B7E6B0}" srcOrd="0" destOrd="0" presId="urn:microsoft.com/office/officeart/2008/layout/VerticalCurvedList"/>
    <dgm:cxn modelId="{E8B72643-197D-4929-8315-9E02E91299AC}" srcId="{9373F141-A5A1-43E9-BD50-F6B74B009E1A}" destId="{1CAE2014-48E1-4865-8F3E-1C3C3ED70F1F}" srcOrd="4" destOrd="0" parTransId="{E714D511-4E34-4B1E-8620-B7310A931633}" sibTransId="{19311233-5046-4BED-8745-C0126133BD9E}"/>
    <dgm:cxn modelId="{C4C13776-1ABA-4A20-88DA-8091327E06AF}" type="presOf" srcId="{D8ACBA07-6A7A-4599-87CB-FD6B5C1EBD59}" destId="{0CDE591A-0C55-4AA7-B48C-69D6049C4240}" srcOrd="0" destOrd="0" presId="urn:microsoft.com/office/officeart/2008/layout/VerticalCurvedList"/>
    <dgm:cxn modelId="{5FB9A2F4-2702-4EBC-B7D4-A71A770F02CB}" type="presOf" srcId="{33727D8A-57C2-4A33-9F76-C2E164091CC3}" destId="{DA02DC67-8CD5-425E-BE2C-FFD65962EB70}" srcOrd="0" destOrd="0" presId="urn:microsoft.com/office/officeart/2008/layout/VerticalCurvedList"/>
    <dgm:cxn modelId="{00961421-3C9E-4F15-8BC3-32A7752D3547}" type="presOf" srcId="{86AB9EFC-D566-4DF6-B222-A00277572C43}" destId="{F6B39F8A-3474-445D-9E08-2BE1F7E18590}" srcOrd="0" destOrd="0" presId="urn:microsoft.com/office/officeart/2008/layout/VerticalCurvedList"/>
    <dgm:cxn modelId="{0727A3B0-5414-43B9-9A7D-C0D25A5332E6}" srcId="{9373F141-A5A1-43E9-BD50-F6B74B009E1A}" destId="{D8ACBA07-6A7A-4599-87CB-FD6B5C1EBD59}" srcOrd="1" destOrd="0" parTransId="{1F4ED5B7-02C3-4986-91FE-7E08C2ACE18B}" sibTransId="{0369081A-906A-4DF2-9112-0D99AB3D3B8C}"/>
    <dgm:cxn modelId="{E759E9EA-29C2-41FE-8B71-2C1A98824748}" type="presOf" srcId="{1CAE2014-48E1-4865-8F3E-1C3C3ED70F1F}" destId="{06A64634-1A6F-4A18-8338-1C0F459DD038}" srcOrd="0" destOrd="0" presId="urn:microsoft.com/office/officeart/2008/layout/VerticalCurvedList"/>
    <dgm:cxn modelId="{EC1878DF-872D-4128-B808-E605A59BB625}" srcId="{9373F141-A5A1-43E9-BD50-F6B74B009E1A}" destId="{33727D8A-57C2-4A33-9F76-C2E164091CC3}" srcOrd="0" destOrd="0" parTransId="{E653854A-7892-4929-B956-0C50596AD436}" sibTransId="{FE86E56C-6EB8-4FBC-82F5-0B5497D994E4}"/>
    <dgm:cxn modelId="{53389607-F02D-4E4C-9ACF-722E800CAF49}" srcId="{9373F141-A5A1-43E9-BD50-F6B74B009E1A}" destId="{86AB9EFC-D566-4DF6-B222-A00277572C43}" srcOrd="3" destOrd="0" parTransId="{B4C62BA0-9154-4250-A17F-8529D3BF5DDE}" sibTransId="{0FB1612F-EB95-49E7-BAF8-7ADA2EE031D7}"/>
    <dgm:cxn modelId="{CAB21023-AD15-47FF-846E-F504D671592C}" type="presParOf" srcId="{47387466-0131-43C8-ACCC-23293794352D}" destId="{BDEC53D0-CAE9-4977-9995-6761918C046E}" srcOrd="0" destOrd="0" presId="urn:microsoft.com/office/officeart/2008/layout/VerticalCurvedList"/>
    <dgm:cxn modelId="{1D5F9E02-7DBC-43F7-A441-5189FB0D74E2}" type="presParOf" srcId="{BDEC53D0-CAE9-4977-9995-6761918C046E}" destId="{C27CEB96-EE1B-4610-809F-8F851D972581}" srcOrd="0" destOrd="0" presId="urn:microsoft.com/office/officeart/2008/layout/VerticalCurvedList"/>
    <dgm:cxn modelId="{51D82989-5305-4045-B77D-9CF804F1A56A}" type="presParOf" srcId="{C27CEB96-EE1B-4610-809F-8F851D972581}" destId="{5D85BBD9-D115-46F2-A992-48C0794484BF}" srcOrd="0" destOrd="0" presId="urn:microsoft.com/office/officeart/2008/layout/VerticalCurvedList"/>
    <dgm:cxn modelId="{D01B78DC-A25E-493A-99AB-1F816F48EEAD}" type="presParOf" srcId="{C27CEB96-EE1B-4610-809F-8F851D972581}" destId="{6480DA53-9B36-4F20-98AD-AA97C9E114DE}" srcOrd="1" destOrd="0" presId="urn:microsoft.com/office/officeart/2008/layout/VerticalCurvedList"/>
    <dgm:cxn modelId="{378142D6-B717-427C-8880-CB47188FBCE0}" type="presParOf" srcId="{C27CEB96-EE1B-4610-809F-8F851D972581}" destId="{5599DCD9-98AE-4AB2-80D5-E4982816F5ED}" srcOrd="2" destOrd="0" presId="urn:microsoft.com/office/officeart/2008/layout/VerticalCurvedList"/>
    <dgm:cxn modelId="{40578EA8-9FD6-4BB8-9276-E66D0C85E9DA}" type="presParOf" srcId="{C27CEB96-EE1B-4610-809F-8F851D972581}" destId="{D1586CE6-FA04-431A-B892-23C5D894A2E9}" srcOrd="3" destOrd="0" presId="urn:microsoft.com/office/officeart/2008/layout/VerticalCurvedList"/>
    <dgm:cxn modelId="{6D5AFDC0-630A-445C-AFE8-42CCE1B0ED1C}" type="presParOf" srcId="{BDEC53D0-CAE9-4977-9995-6761918C046E}" destId="{DA02DC67-8CD5-425E-BE2C-FFD65962EB70}" srcOrd="1" destOrd="0" presId="urn:microsoft.com/office/officeart/2008/layout/VerticalCurvedList"/>
    <dgm:cxn modelId="{252656BA-81AA-4D38-97C5-907B728FCFC1}" type="presParOf" srcId="{BDEC53D0-CAE9-4977-9995-6761918C046E}" destId="{0E44FB8F-8B53-4D33-BF9A-829FE200A37D}" srcOrd="2" destOrd="0" presId="urn:microsoft.com/office/officeart/2008/layout/VerticalCurvedList"/>
    <dgm:cxn modelId="{3ACAC544-F69A-4607-974A-1913C1B35AFB}" type="presParOf" srcId="{0E44FB8F-8B53-4D33-BF9A-829FE200A37D}" destId="{2D74EACE-B455-413B-8FA6-7D2CEE62C486}" srcOrd="0" destOrd="0" presId="urn:microsoft.com/office/officeart/2008/layout/VerticalCurvedList"/>
    <dgm:cxn modelId="{E7318551-C753-4179-B520-01778DA08657}" type="presParOf" srcId="{BDEC53D0-CAE9-4977-9995-6761918C046E}" destId="{0CDE591A-0C55-4AA7-B48C-69D6049C4240}" srcOrd="3" destOrd="0" presId="urn:microsoft.com/office/officeart/2008/layout/VerticalCurvedList"/>
    <dgm:cxn modelId="{1FF400B6-5F82-4BEE-B516-94D3BDB24D45}" type="presParOf" srcId="{BDEC53D0-CAE9-4977-9995-6761918C046E}" destId="{A533B467-DF29-490A-B548-FD9AC3DC2078}" srcOrd="4" destOrd="0" presId="urn:microsoft.com/office/officeart/2008/layout/VerticalCurvedList"/>
    <dgm:cxn modelId="{8DF79669-7EDB-42B9-9E9D-FB8448197274}" type="presParOf" srcId="{A533B467-DF29-490A-B548-FD9AC3DC2078}" destId="{41AECA85-0BD3-4D8F-88DA-FB687CC1F620}" srcOrd="0" destOrd="0" presId="urn:microsoft.com/office/officeart/2008/layout/VerticalCurvedList"/>
    <dgm:cxn modelId="{22F80C3C-265D-4042-B9C8-68F60CBA62D2}" type="presParOf" srcId="{BDEC53D0-CAE9-4977-9995-6761918C046E}" destId="{75E71FE3-A1B8-4BC5-AF71-B2A5C9B7E6B0}" srcOrd="5" destOrd="0" presId="urn:microsoft.com/office/officeart/2008/layout/VerticalCurvedList"/>
    <dgm:cxn modelId="{589A56A5-C197-450D-BA34-A5448EECB45A}" type="presParOf" srcId="{BDEC53D0-CAE9-4977-9995-6761918C046E}" destId="{0916103B-24B9-4DB5-86ED-88A3D597C112}" srcOrd="6" destOrd="0" presId="urn:microsoft.com/office/officeart/2008/layout/VerticalCurvedList"/>
    <dgm:cxn modelId="{DD65604D-B1F8-46D0-B82F-FD9B5014BB41}" type="presParOf" srcId="{0916103B-24B9-4DB5-86ED-88A3D597C112}" destId="{A6889B21-9AD4-427F-8148-AB416E4C3AEA}" srcOrd="0" destOrd="0" presId="urn:microsoft.com/office/officeart/2008/layout/VerticalCurvedList"/>
    <dgm:cxn modelId="{B28FCA31-7336-4FB8-9DD0-739F9A1D36AB}" type="presParOf" srcId="{BDEC53D0-CAE9-4977-9995-6761918C046E}" destId="{F6B39F8A-3474-445D-9E08-2BE1F7E18590}" srcOrd="7" destOrd="0" presId="urn:microsoft.com/office/officeart/2008/layout/VerticalCurvedList"/>
    <dgm:cxn modelId="{29169E14-DE52-4658-A398-6B668003CE1F}" type="presParOf" srcId="{BDEC53D0-CAE9-4977-9995-6761918C046E}" destId="{F5CBADA2-ABD9-46F6-8156-07DEA7316F69}" srcOrd="8" destOrd="0" presId="urn:microsoft.com/office/officeart/2008/layout/VerticalCurvedList"/>
    <dgm:cxn modelId="{B3E36489-CB8E-4123-B7FE-C4112A8DBCA9}" type="presParOf" srcId="{F5CBADA2-ABD9-46F6-8156-07DEA7316F69}" destId="{E1DF416C-A433-47DB-AB69-BA03FE35173F}" srcOrd="0" destOrd="0" presId="urn:microsoft.com/office/officeart/2008/layout/VerticalCurvedList"/>
    <dgm:cxn modelId="{D5D5C1CE-A4D4-43B0-A4BE-DC61E5C2D6C0}" type="presParOf" srcId="{BDEC53D0-CAE9-4977-9995-6761918C046E}" destId="{06A64634-1A6F-4A18-8338-1C0F459DD038}" srcOrd="9" destOrd="0" presId="urn:microsoft.com/office/officeart/2008/layout/VerticalCurvedList"/>
    <dgm:cxn modelId="{7AE113E6-A321-46CA-8EBA-2E4C6989804B}" type="presParOf" srcId="{BDEC53D0-CAE9-4977-9995-6761918C046E}" destId="{AFAA8DBC-3886-44D7-9CB3-A5E5D71CE79C}" srcOrd="10" destOrd="0" presId="urn:microsoft.com/office/officeart/2008/layout/VerticalCurvedList"/>
    <dgm:cxn modelId="{03C96229-987A-4578-96C0-5955A444B2D2}" type="presParOf" srcId="{AFAA8DBC-3886-44D7-9CB3-A5E5D71CE79C}" destId="{638C7EDB-34EA-4198-AC00-F59BC798ED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03D7A-36AA-436D-B9ED-E71F4896B688}"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IN"/>
        </a:p>
      </dgm:t>
    </dgm:pt>
    <dgm:pt modelId="{0E2A3128-6F10-4191-92F6-1BBB039203DF}">
      <dgm:prSet phldrT="[Text]" custT="1"/>
      <dgm:spPr/>
      <dgm:t>
        <a:bodyPr/>
        <a:lstStyle/>
        <a:p>
          <a:r>
            <a:rPr lang="hi-IN" sz="2800" dirty="0" smtClean="0"/>
            <a:t>फ्लोचार्ट चरण</a:t>
          </a:r>
          <a:r>
            <a:rPr lang="en-IN" sz="2800" dirty="0" smtClean="0"/>
            <a:t> </a:t>
          </a:r>
          <a:r>
            <a:rPr lang="en-IN" sz="2800" dirty="0"/>
            <a:t>1</a:t>
          </a:r>
        </a:p>
      </dgm:t>
    </dgm:pt>
    <dgm:pt modelId="{D06602BE-ECF8-4155-9248-A3C52636576C}" type="parTrans" cxnId="{BDB4B9E2-E0BE-476C-924B-2D0597AF648A}">
      <dgm:prSet/>
      <dgm:spPr/>
      <dgm:t>
        <a:bodyPr/>
        <a:lstStyle/>
        <a:p>
          <a:endParaRPr lang="en-IN"/>
        </a:p>
      </dgm:t>
    </dgm:pt>
    <dgm:pt modelId="{5FAFB7D5-0A72-40A5-8146-69EA9D552138}" type="sibTrans" cxnId="{BDB4B9E2-E0BE-476C-924B-2D0597AF648A}">
      <dgm:prSet/>
      <dgm:spPr/>
      <dgm:t>
        <a:bodyPr/>
        <a:lstStyle/>
        <a:p>
          <a:endParaRPr lang="en-IN"/>
        </a:p>
      </dgm:t>
    </dgm:pt>
    <dgm:pt modelId="{59ED9C2E-6252-423F-89DE-B72002905B30}">
      <dgm:prSet phldrT="[Text]" custT="1"/>
      <dgm:spPr/>
      <dgm:t>
        <a:bodyPr/>
        <a:lstStyle/>
        <a:p>
          <a:r>
            <a:rPr lang="hi-IN" sz="2800" dirty="0" smtClean="0"/>
            <a:t>फ्लोचार्ट चरण</a:t>
          </a:r>
          <a:r>
            <a:rPr lang="en-IN" sz="2800" dirty="0" smtClean="0"/>
            <a:t> </a:t>
          </a:r>
          <a:r>
            <a:rPr lang="en-IN" sz="2800" dirty="0"/>
            <a:t>2</a:t>
          </a:r>
        </a:p>
      </dgm:t>
    </dgm:pt>
    <dgm:pt modelId="{5E535966-9BBF-402D-B509-8C960B75C437}" type="parTrans" cxnId="{9C28E3E6-9F5E-466C-9FD6-0D8A3CABD01D}">
      <dgm:prSet/>
      <dgm:spPr/>
      <dgm:t>
        <a:bodyPr/>
        <a:lstStyle/>
        <a:p>
          <a:endParaRPr lang="en-IN"/>
        </a:p>
      </dgm:t>
    </dgm:pt>
    <dgm:pt modelId="{9BFEBF76-7EA5-4382-AE60-5C528F38D4E3}" type="sibTrans" cxnId="{9C28E3E6-9F5E-466C-9FD6-0D8A3CABD01D}">
      <dgm:prSet/>
      <dgm:spPr/>
      <dgm:t>
        <a:bodyPr/>
        <a:lstStyle/>
        <a:p>
          <a:endParaRPr lang="en-IN"/>
        </a:p>
      </dgm:t>
    </dgm:pt>
    <dgm:pt modelId="{E1F891EA-F0FC-4E9A-934F-61626481A3E1}">
      <dgm:prSet phldrT="[Text]" custT="1"/>
      <dgm:spPr/>
      <dgm:t>
        <a:bodyPr/>
        <a:lstStyle/>
        <a:p>
          <a:r>
            <a:rPr lang="hi-IN" sz="2800" dirty="0" smtClean="0"/>
            <a:t>फ्लोचार्ट चरण</a:t>
          </a:r>
          <a:r>
            <a:rPr lang="en-IN" sz="2800" dirty="0" smtClean="0"/>
            <a:t> </a:t>
          </a:r>
          <a:r>
            <a:rPr lang="en-IN" sz="2800" dirty="0"/>
            <a:t>5</a:t>
          </a:r>
        </a:p>
      </dgm:t>
    </dgm:pt>
    <dgm:pt modelId="{35F0394E-55BB-4665-AF13-1AF42F654EA1}" type="parTrans" cxnId="{44C90B90-C2D4-4BB1-958A-C87B68B247B1}">
      <dgm:prSet/>
      <dgm:spPr/>
      <dgm:t>
        <a:bodyPr/>
        <a:lstStyle/>
        <a:p>
          <a:endParaRPr lang="en-IN"/>
        </a:p>
      </dgm:t>
    </dgm:pt>
    <dgm:pt modelId="{A0D603AA-8DB4-4BE6-BE1F-03C8009F9AA9}" type="sibTrans" cxnId="{44C90B90-C2D4-4BB1-958A-C87B68B247B1}">
      <dgm:prSet/>
      <dgm:spPr/>
      <dgm:t>
        <a:bodyPr/>
        <a:lstStyle/>
        <a:p>
          <a:endParaRPr lang="en-IN"/>
        </a:p>
      </dgm:t>
    </dgm:pt>
    <dgm:pt modelId="{C8B0DCA1-36BF-485D-A0E7-1F0DF66BDA40}">
      <dgm:prSet phldrT="[Text]" custT="1"/>
      <dgm:spPr/>
      <dgm:t>
        <a:bodyPr/>
        <a:lstStyle/>
        <a:p>
          <a:r>
            <a:rPr lang="hi-IN" sz="2800" dirty="0" smtClean="0"/>
            <a:t>फ्लोचार्ट चरण</a:t>
          </a:r>
          <a:r>
            <a:rPr lang="en-IN" sz="2800" dirty="0" smtClean="0"/>
            <a:t> </a:t>
          </a:r>
          <a:r>
            <a:rPr lang="en-IN" sz="2800" dirty="0"/>
            <a:t>3</a:t>
          </a:r>
        </a:p>
      </dgm:t>
    </dgm:pt>
    <dgm:pt modelId="{F6C35EE4-B497-4726-A047-D95816879CB8}" type="parTrans" cxnId="{096F8BC1-660E-4C93-97F1-446F5AF6CB59}">
      <dgm:prSet/>
      <dgm:spPr/>
      <dgm:t>
        <a:bodyPr/>
        <a:lstStyle/>
        <a:p>
          <a:endParaRPr lang="en-IN"/>
        </a:p>
      </dgm:t>
    </dgm:pt>
    <dgm:pt modelId="{6FFDA615-495C-4181-B048-49231C51E8CF}" type="sibTrans" cxnId="{096F8BC1-660E-4C93-97F1-446F5AF6CB59}">
      <dgm:prSet/>
      <dgm:spPr/>
      <dgm:t>
        <a:bodyPr/>
        <a:lstStyle/>
        <a:p>
          <a:endParaRPr lang="en-IN"/>
        </a:p>
      </dgm:t>
    </dgm:pt>
    <dgm:pt modelId="{06F2F4C0-F715-4B3B-B3C8-4BB715B3A495}">
      <dgm:prSet phldrT="[Text]" custT="1"/>
      <dgm:spPr/>
      <dgm:t>
        <a:bodyPr/>
        <a:lstStyle/>
        <a:p>
          <a:r>
            <a:rPr lang="hi-IN" sz="2800" dirty="0" smtClean="0"/>
            <a:t>फ्लोचार्ट चरण</a:t>
          </a:r>
          <a:r>
            <a:rPr lang="en-IN" sz="2800" dirty="0" smtClean="0"/>
            <a:t> </a:t>
          </a:r>
          <a:r>
            <a:rPr lang="en-IN" sz="2800" dirty="0"/>
            <a:t>4</a:t>
          </a:r>
        </a:p>
      </dgm:t>
    </dgm:pt>
    <dgm:pt modelId="{BF3F0E12-9ADA-441B-AB23-231F8974EB70}" type="parTrans" cxnId="{746673DA-1E22-4E66-9DA2-EA3A67FE6EF7}">
      <dgm:prSet/>
      <dgm:spPr/>
      <dgm:t>
        <a:bodyPr/>
        <a:lstStyle/>
        <a:p>
          <a:endParaRPr lang="en-IN"/>
        </a:p>
      </dgm:t>
    </dgm:pt>
    <dgm:pt modelId="{243F52D1-AB47-40B2-AA8E-3991D86470A2}" type="sibTrans" cxnId="{746673DA-1E22-4E66-9DA2-EA3A67FE6EF7}">
      <dgm:prSet/>
      <dgm:spPr/>
      <dgm:t>
        <a:bodyPr/>
        <a:lstStyle/>
        <a:p>
          <a:endParaRPr lang="en-IN"/>
        </a:p>
      </dgm:t>
    </dgm:pt>
    <dgm:pt modelId="{E119A074-48DA-4070-B95F-AF803DA5FAFA}" type="pres">
      <dgm:prSet presAssocID="{A3C03D7A-36AA-436D-B9ED-E71F4896B688}" presName="outerComposite" presStyleCnt="0">
        <dgm:presLayoutVars>
          <dgm:chMax val="5"/>
          <dgm:dir/>
          <dgm:resizeHandles val="exact"/>
        </dgm:presLayoutVars>
      </dgm:prSet>
      <dgm:spPr/>
      <dgm:t>
        <a:bodyPr/>
        <a:lstStyle/>
        <a:p>
          <a:endParaRPr lang="en-US"/>
        </a:p>
      </dgm:t>
    </dgm:pt>
    <dgm:pt modelId="{E70B48ED-1A8D-4978-9C44-5D3D4D0D66B0}" type="pres">
      <dgm:prSet presAssocID="{A3C03D7A-36AA-436D-B9ED-E71F4896B688}" presName="dummyMaxCanvas" presStyleCnt="0">
        <dgm:presLayoutVars/>
      </dgm:prSet>
      <dgm:spPr/>
    </dgm:pt>
    <dgm:pt modelId="{D5641423-5A89-48E8-83E6-D9E04DBD3D2D}" type="pres">
      <dgm:prSet presAssocID="{A3C03D7A-36AA-436D-B9ED-E71F4896B688}" presName="FiveNodes_1" presStyleLbl="node1" presStyleIdx="0" presStyleCnt="5">
        <dgm:presLayoutVars>
          <dgm:bulletEnabled val="1"/>
        </dgm:presLayoutVars>
      </dgm:prSet>
      <dgm:spPr/>
      <dgm:t>
        <a:bodyPr/>
        <a:lstStyle/>
        <a:p>
          <a:endParaRPr lang="en-US"/>
        </a:p>
      </dgm:t>
    </dgm:pt>
    <dgm:pt modelId="{E00225BD-627D-45A4-9875-2FE68DDBD1E2}" type="pres">
      <dgm:prSet presAssocID="{A3C03D7A-36AA-436D-B9ED-E71F4896B688}" presName="FiveNodes_2" presStyleLbl="node1" presStyleIdx="1" presStyleCnt="5">
        <dgm:presLayoutVars>
          <dgm:bulletEnabled val="1"/>
        </dgm:presLayoutVars>
      </dgm:prSet>
      <dgm:spPr/>
      <dgm:t>
        <a:bodyPr/>
        <a:lstStyle/>
        <a:p>
          <a:endParaRPr lang="en-US"/>
        </a:p>
      </dgm:t>
    </dgm:pt>
    <dgm:pt modelId="{2C814086-58B0-449A-8E77-860BB03C9E42}" type="pres">
      <dgm:prSet presAssocID="{A3C03D7A-36AA-436D-B9ED-E71F4896B688}" presName="FiveNodes_3" presStyleLbl="node1" presStyleIdx="2" presStyleCnt="5">
        <dgm:presLayoutVars>
          <dgm:bulletEnabled val="1"/>
        </dgm:presLayoutVars>
      </dgm:prSet>
      <dgm:spPr/>
      <dgm:t>
        <a:bodyPr/>
        <a:lstStyle/>
        <a:p>
          <a:endParaRPr lang="en-US"/>
        </a:p>
      </dgm:t>
    </dgm:pt>
    <dgm:pt modelId="{A20C0BB8-0DAE-4CD0-9F48-476116A0DEE0}" type="pres">
      <dgm:prSet presAssocID="{A3C03D7A-36AA-436D-B9ED-E71F4896B688}" presName="FiveNodes_4" presStyleLbl="node1" presStyleIdx="3" presStyleCnt="5">
        <dgm:presLayoutVars>
          <dgm:bulletEnabled val="1"/>
        </dgm:presLayoutVars>
      </dgm:prSet>
      <dgm:spPr/>
      <dgm:t>
        <a:bodyPr/>
        <a:lstStyle/>
        <a:p>
          <a:endParaRPr lang="en-US"/>
        </a:p>
      </dgm:t>
    </dgm:pt>
    <dgm:pt modelId="{BA098384-7C98-4CF1-A8A0-9C54D9E3E40F}" type="pres">
      <dgm:prSet presAssocID="{A3C03D7A-36AA-436D-B9ED-E71F4896B688}" presName="FiveNodes_5" presStyleLbl="node1" presStyleIdx="4" presStyleCnt="5">
        <dgm:presLayoutVars>
          <dgm:bulletEnabled val="1"/>
        </dgm:presLayoutVars>
      </dgm:prSet>
      <dgm:spPr/>
      <dgm:t>
        <a:bodyPr/>
        <a:lstStyle/>
        <a:p>
          <a:endParaRPr lang="en-US"/>
        </a:p>
      </dgm:t>
    </dgm:pt>
    <dgm:pt modelId="{244634A1-7FFF-4853-9106-AC9D0EAF8B2B}" type="pres">
      <dgm:prSet presAssocID="{A3C03D7A-36AA-436D-B9ED-E71F4896B688}" presName="FiveConn_1-2" presStyleLbl="fgAccFollowNode1" presStyleIdx="0" presStyleCnt="4">
        <dgm:presLayoutVars>
          <dgm:bulletEnabled val="1"/>
        </dgm:presLayoutVars>
      </dgm:prSet>
      <dgm:spPr/>
      <dgm:t>
        <a:bodyPr/>
        <a:lstStyle/>
        <a:p>
          <a:endParaRPr lang="en-US"/>
        </a:p>
      </dgm:t>
    </dgm:pt>
    <dgm:pt modelId="{88419524-80DD-4063-AA2F-063CE45DEDCD}" type="pres">
      <dgm:prSet presAssocID="{A3C03D7A-36AA-436D-B9ED-E71F4896B688}" presName="FiveConn_2-3" presStyleLbl="fgAccFollowNode1" presStyleIdx="1" presStyleCnt="4">
        <dgm:presLayoutVars>
          <dgm:bulletEnabled val="1"/>
        </dgm:presLayoutVars>
      </dgm:prSet>
      <dgm:spPr/>
      <dgm:t>
        <a:bodyPr/>
        <a:lstStyle/>
        <a:p>
          <a:endParaRPr lang="en-US"/>
        </a:p>
      </dgm:t>
    </dgm:pt>
    <dgm:pt modelId="{14B15BED-F553-4847-B1E0-BEBCDC60C71E}" type="pres">
      <dgm:prSet presAssocID="{A3C03D7A-36AA-436D-B9ED-E71F4896B688}" presName="FiveConn_3-4" presStyleLbl="fgAccFollowNode1" presStyleIdx="2" presStyleCnt="4">
        <dgm:presLayoutVars>
          <dgm:bulletEnabled val="1"/>
        </dgm:presLayoutVars>
      </dgm:prSet>
      <dgm:spPr/>
      <dgm:t>
        <a:bodyPr/>
        <a:lstStyle/>
        <a:p>
          <a:endParaRPr lang="en-US"/>
        </a:p>
      </dgm:t>
    </dgm:pt>
    <dgm:pt modelId="{14CB3992-8F88-4F5F-B619-5315C8586CF2}" type="pres">
      <dgm:prSet presAssocID="{A3C03D7A-36AA-436D-B9ED-E71F4896B688}" presName="FiveConn_4-5" presStyleLbl="fgAccFollowNode1" presStyleIdx="3" presStyleCnt="4">
        <dgm:presLayoutVars>
          <dgm:bulletEnabled val="1"/>
        </dgm:presLayoutVars>
      </dgm:prSet>
      <dgm:spPr/>
      <dgm:t>
        <a:bodyPr/>
        <a:lstStyle/>
        <a:p>
          <a:endParaRPr lang="en-US"/>
        </a:p>
      </dgm:t>
    </dgm:pt>
    <dgm:pt modelId="{982FD991-DB57-4D28-9B68-6281E7AC6B2F}" type="pres">
      <dgm:prSet presAssocID="{A3C03D7A-36AA-436D-B9ED-E71F4896B688}" presName="FiveNodes_1_text" presStyleLbl="node1" presStyleIdx="4" presStyleCnt="5">
        <dgm:presLayoutVars>
          <dgm:bulletEnabled val="1"/>
        </dgm:presLayoutVars>
      </dgm:prSet>
      <dgm:spPr/>
      <dgm:t>
        <a:bodyPr/>
        <a:lstStyle/>
        <a:p>
          <a:endParaRPr lang="en-US"/>
        </a:p>
      </dgm:t>
    </dgm:pt>
    <dgm:pt modelId="{44FE89DC-2222-4C45-A072-343E4FACD388}" type="pres">
      <dgm:prSet presAssocID="{A3C03D7A-36AA-436D-B9ED-E71F4896B688}" presName="FiveNodes_2_text" presStyleLbl="node1" presStyleIdx="4" presStyleCnt="5">
        <dgm:presLayoutVars>
          <dgm:bulletEnabled val="1"/>
        </dgm:presLayoutVars>
      </dgm:prSet>
      <dgm:spPr/>
      <dgm:t>
        <a:bodyPr/>
        <a:lstStyle/>
        <a:p>
          <a:endParaRPr lang="en-US"/>
        </a:p>
      </dgm:t>
    </dgm:pt>
    <dgm:pt modelId="{1BAEAF74-4CA2-496E-8557-5074B436928B}" type="pres">
      <dgm:prSet presAssocID="{A3C03D7A-36AA-436D-B9ED-E71F4896B688}" presName="FiveNodes_3_text" presStyleLbl="node1" presStyleIdx="4" presStyleCnt="5">
        <dgm:presLayoutVars>
          <dgm:bulletEnabled val="1"/>
        </dgm:presLayoutVars>
      </dgm:prSet>
      <dgm:spPr/>
      <dgm:t>
        <a:bodyPr/>
        <a:lstStyle/>
        <a:p>
          <a:endParaRPr lang="en-US"/>
        </a:p>
      </dgm:t>
    </dgm:pt>
    <dgm:pt modelId="{9B37B05B-0C41-420B-93B8-622E430A267D}" type="pres">
      <dgm:prSet presAssocID="{A3C03D7A-36AA-436D-B9ED-E71F4896B688}" presName="FiveNodes_4_text" presStyleLbl="node1" presStyleIdx="4" presStyleCnt="5">
        <dgm:presLayoutVars>
          <dgm:bulletEnabled val="1"/>
        </dgm:presLayoutVars>
      </dgm:prSet>
      <dgm:spPr/>
      <dgm:t>
        <a:bodyPr/>
        <a:lstStyle/>
        <a:p>
          <a:endParaRPr lang="en-US"/>
        </a:p>
      </dgm:t>
    </dgm:pt>
    <dgm:pt modelId="{21CA4CFE-3AD2-449E-B5DE-9D2EBE2A7645}" type="pres">
      <dgm:prSet presAssocID="{A3C03D7A-36AA-436D-B9ED-E71F4896B688}" presName="FiveNodes_5_text" presStyleLbl="node1" presStyleIdx="4" presStyleCnt="5">
        <dgm:presLayoutVars>
          <dgm:bulletEnabled val="1"/>
        </dgm:presLayoutVars>
      </dgm:prSet>
      <dgm:spPr/>
      <dgm:t>
        <a:bodyPr/>
        <a:lstStyle/>
        <a:p>
          <a:endParaRPr lang="en-US"/>
        </a:p>
      </dgm:t>
    </dgm:pt>
  </dgm:ptLst>
  <dgm:cxnLst>
    <dgm:cxn modelId="{1EA1BB3C-2803-4E71-B53B-2802E8244FB6}" type="presOf" srcId="{06F2F4C0-F715-4B3B-B3C8-4BB715B3A495}" destId="{9B37B05B-0C41-420B-93B8-622E430A267D}" srcOrd="1" destOrd="0" presId="urn:microsoft.com/office/officeart/2005/8/layout/vProcess5"/>
    <dgm:cxn modelId="{A9DC8CA0-66E9-456C-B687-92A9F59A0F03}" type="presOf" srcId="{243F52D1-AB47-40B2-AA8E-3991D86470A2}" destId="{14CB3992-8F88-4F5F-B619-5315C8586CF2}" srcOrd="0" destOrd="0" presId="urn:microsoft.com/office/officeart/2005/8/layout/vProcess5"/>
    <dgm:cxn modelId="{BDB4B9E2-E0BE-476C-924B-2D0597AF648A}" srcId="{A3C03D7A-36AA-436D-B9ED-E71F4896B688}" destId="{0E2A3128-6F10-4191-92F6-1BBB039203DF}" srcOrd="0" destOrd="0" parTransId="{D06602BE-ECF8-4155-9248-A3C52636576C}" sibTransId="{5FAFB7D5-0A72-40A5-8146-69EA9D552138}"/>
    <dgm:cxn modelId="{E07E619F-7E84-41F9-B704-B8A57402051A}" type="presOf" srcId="{9BFEBF76-7EA5-4382-AE60-5C528F38D4E3}" destId="{88419524-80DD-4063-AA2F-063CE45DEDCD}" srcOrd="0" destOrd="0" presId="urn:microsoft.com/office/officeart/2005/8/layout/vProcess5"/>
    <dgm:cxn modelId="{8FB2FDDA-69C9-4D36-B060-6D206E1E352D}" type="presOf" srcId="{0E2A3128-6F10-4191-92F6-1BBB039203DF}" destId="{982FD991-DB57-4D28-9B68-6281E7AC6B2F}" srcOrd="1" destOrd="0" presId="urn:microsoft.com/office/officeart/2005/8/layout/vProcess5"/>
    <dgm:cxn modelId="{B8302C8C-EA2B-4963-BB46-817776BE9E9C}" type="presOf" srcId="{A3C03D7A-36AA-436D-B9ED-E71F4896B688}" destId="{E119A074-48DA-4070-B95F-AF803DA5FAFA}" srcOrd="0" destOrd="0" presId="urn:microsoft.com/office/officeart/2005/8/layout/vProcess5"/>
    <dgm:cxn modelId="{F890E148-02A6-48DC-BA7D-5840D60FB0D4}" type="presOf" srcId="{E1F891EA-F0FC-4E9A-934F-61626481A3E1}" destId="{BA098384-7C98-4CF1-A8A0-9C54D9E3E40F}" srcOrd="0" destOrd="0" presId="urn:microsoft.com/office/officeart/2005/8/layout/vProcess5"/>
    <dgm:cxn modelId="{9C28E3E6-9F5E-466C-9FD6-0D8A3CABD01D}" srcId="{A3C03D7A-36AA-436D-B9ED-E71F4896B688}" destId="{59ED9C2E-6252-423F-89DE-B72002905B30}" srcOrd="1" destOrd="0" parTransId="{5E535966-9BBF-402D-B509-8C960B75C437}" sibTransId="{9BFEBF76-7EA5-4382-AE60-5C528F38D4E3}"/>
    <dgm:cxn modelId="{4033C9AD-1D28-4E36-AF5B-99892DF1DD48}" type="presOf" srcId="{59ED9C2E-6252-423F-89DE-B72002905B30}" destId="{44FE89DC-2222-4C45-A072-343E4FACD388}" srcOrd="1" destOrd="0" presId="urn:microsoft.com/office/officeart/2005/8/layout/vProcess5"/>
    <dgm:cxn modelId="{17E75917-9EBA-417D-9105-279FD52E390B}" type="presOf" srcId="{6FFDA615-495C-4181-B048-49231C51E8CF}" destId="{14B15BED-F553-4847-B1E0-BEBCDC60C71E}" srcOrd="0" destOrd="0" presId="urn:microsoft.com/office/officeart/2005/8/layout/vProcess5"/>
    <dgm:cxn modelId="{570087DA-1B49-4C8C-8AB3-F844632C0D0F}" type="presOf" srcId="{5FAFB7D5-0A72-40A5-8146-69EA9D552138}" destId="{244634A1-7FFF-4853-9106-AC9D0EAF8B2B}" srcOrd="0" destOrd="0" presId="urn:microsoft.com/office/officeart/2005/8/layout/vProcess5"/>
    <dgm:cxn modelId="{746673DA-1E22-4E66-9DA2-EA3A67FE6EF7}" srcId="{A3C03D7A-36AA-436D-B9ED-E71F4896B688}" destId="{06F2F4C0-F715-4B3B-B3C8-4BB715B3A495}" srcOrd="3" destOrd="0" parTransId="{BF3F0E12-9ADA-441B-AB23-231F8974EB70}" sibTransId="{243F52D1-AB47-40B2-AA8E-3991D86470A2}"/>
    <dgm:cxn modelId="{7420B824-538D-46BE-B9DC-72ACC3A8ED10}" type="presOf" srcId="{06F2F4C0-F715-4B3B-B3C8-4BB715B3A495}" destId="{A20C0BB8-0DAE-4CD0-9F48-476116A0DEE0}" srcOrd="0" destOrd="0" presId="urn:microsoft.com/office/officeart/2005/8/layout/vProcess5"/>
    <dgm:cxn modelId="{096F8BC1-660E-4C93-97F1-446F5AF6CB59}" srcId="{A3C03D7A-36AA-436D-B9ED-E71F4896B688}" destId="{C8B0DCA1-36BF-485D-A0E7-1F0DF66BDA40}" srcOrd="2" destOrd="0" parTransId="{F6C35EE4-B497-4726-A047-D95816879CB8}" sibTransId="{6FFDA615-495C-4181-B048-49231C51E8CF}"/>
    <dgm:cxn modelId="{83F2821B-0297-4676-B297-C78F5EFA4AB8}" type="presOf" srcId="{E1F891EA-F0FC-4E9A-934F-61626481A3E1}" destId="{21CA4CFE-3AD2-449E-B5DE-9D2EBE2A7645}" srcOrd="1" destOrd="0" presId="urn:microsoft.com/office/officeart/2005/8/layout/vProcess5"/>
    <dgm:cxn modelId="{59EEC712-8C76-457A-A0BC-1DB980D8A05A}" type="presOf" srcId="{C8B0DCA1-36BF-485D-A0E7-1F0DF66BDA40}" destId="{2C814086-58B0-449A-8E77-860BB03C9E42}" srcOrd="0" destOrd="0" presId="urn:microsoft.com/office/officeart/2005/8/layout/vProcess5"/>
    <dgm:cxn modelId="{A1A8A7AA-A4C5-4316-A2D3-BF05023BEB9D}" type="presOf" srcId="{C8B0DCA1-36BF-485D-A0E7-1F0DF66BDA40}" destId="{1BAEAF74-4CA2-496E-8557-5074B436928B}" srcOrd="1" destOrd="0" presId="urn:microsoft.com/office/officeart/2005/8/layout/vProcess5"/>
    <dgm:cxn modelId="{44C90B90-C2D4-4BB1-958A-C87B68B247B1}" srcId="{A3C03D7A-36AA-436D-B9ED-E71F4896B688}" destId="{E1F891EA-F0FC-4E9A-934F-61626481A3E1}" srcOrd="4" destOrd="0" parTransId="{35F0394E-55BB-4665-AF13-1AF42F654EA1}" sibTransId="{A0D603AA-8DB4-4BE6-BE1F-03C8009F9AA9}"/>
    <dgm:cxn modelId="{CD6C9BB4-2460-40BE-94A6-C43BD4239A1A}" type="presOf" srcId="{59ED9C2E-6252-423F-89DE-B72002905B30}" destId="{E00225BD-627D-45A4-9875-2FE68DDBD1E2}" srcOrd="0" destOrd="0" presId="urn:microsoft.com/office/officeart/2005/8/layout/vProcess5"/>
    <dgm:cxn modelId="{C542A965-67B5-404C-A2C3-891C1A581575}" type="presOf" srcId="{0E2A3128-6F10-4191-92F6-1BBB039203DF}" destId="{D5641423-5A89-48E8-83E6-D9E04DBD3D2D}" srcOrd="0" destOrd="0" presId="urn:microsoft.com/office/officeart/2005/8/layout/vProcess5"/>
    <dgm:cxn modelId="{F285AD4E-334A-4A52-86BD-7875FE557B17}" type="presParOf" srcId="{E119A074-48DA-4070-B95F-AF803DA5FAFA}" destId="{E70B48ED-1A8D-4978-9C44-5D3D4D0D66B0}" srcOrd="0" destOrd="0" presId="urn:microsoft.com/office/officeart/2005/8/layout/vProcess5"/>
    <dgm:cxn modelId="{26F1A825-8BB4-4E71-AEEA-D7F5AD1CD374}" type="presParOf" srcId="{E119A074-48DA-4070-B95F-AF803DA5FAFA}" destId="{D5641423-5A89-48E8-83E6-D9E04DBD3D2D}" srcOrd="1" destOrd="0" presId="urn:microsoft.com/office/officeart/2005/8/layout/vProcess5"/>
    <dgm:cxn modelId="{B0C0D62E-08D5-4647-A3FD-9D183CE4973A}" type="presParOf" srcId="{E119A074-48DA-4070-B95F-AF803DA5FAFA}" destId="{E00225BD-627D-45A4-9875-2FE68DDBD1E2}" srcOrd="2" destOrd="0" presId="urn:microsoft.com/office/officeart/2005/8/layout/vProcess5"/>
    <dgm:cxn modelId="{43249B4F-9F19-4310-8594-0464F47557C8}" type="presParOf" srcId="{E119A074-48DA-4070-B95F-AF803DA5FAFA}" destId="{2C814086-58B0-449A-8E77-860BB03C9E42}" srcOrd="3" destOrd="0" presId="urn:microsoft.com/office/officeart/2005/8/layout/vProcess5"/>
    <dgm:cxn modelId="{A0D3522B-78BA-448F-87F5-A83472F1ADF0}" type="presParOf" srcId="{E119A074-48DA-4070-B95F-AF803DA5FAFA}" destId="{A20C0BB8-0DAE-4CD0-9F48-476116A0DEE0}" srcOrd="4" destOrd="0" presId="urn:microsoft.com/office/officeart/2005/8/layout/vProcess5"/>
    <dgm:cxn modelId="{FB76E1A9-5995-471A-B345-E6C565C89E0D}" type="presParOf" srcId="{E119A074-48DA-4070-B95F-AF803DA5FAFA}" destId="{BA098384-7C98-4CF1-A8A0-9C54D9E3E40F}" srcOrd="5" destOrd="0" presId="urn:microsoft.com/office/officeart/2005/8/layout/vProcess5"/>
    <dgm:cxn modelId="{D375072B-E689-4BFE-97CD-692DE611343E}" type="presParOf" srcId="{E119A074-48DA-4070-B95F-AF803DA5FAFA}" destId="{244634A1-7FFF-4853-9106-AC9D0EAF8B2B}" srcOrd="6" destOrd="0" presId="urn:microsoft.com/office/officeart/2005/8/layout/vProcess5"/>
    <dgm:cxn modelId="{2DAC7EA5-5933-4551-9EA7-B21AEAA904B3}" type="presParOf" srcId="{E119A074-48DA-4070-B95F-AF803DA5FAFA}" destId="{88419524-80DD-4063-AA2F-063CE45DEDCD}" srcOrd="7" destOrd="0" presId="urn:microsoft.com/office/officeart/2005/8/layout/vProcess5"/>
    <dgm:cxn modelId="{BDCD7FE4-4064-44B6-9789-1B90EA1AD414}" type="presParOf" srcId="{E119A074-48DA-4070-B95F-AF803DA5FAFA}" destId="{14B15BED-F553-4847-B1E0-BEBCDC60C71E}" srcOrd="8" destOrd="0" presId="urn:microsoft.com/office/officeart/2005/8/layout/vProcess5"/>
    <dgm:cxn modelId="{912234A0-313C-4261-9A27-177B184F9F3B}" type="presParOf" srcId="{E119A074-48DA-4070-B95F-AF803DA5FAFA}" destId="{14CB3992-8F88-4F5F-B619-5315C8586CF2}" srcOrd="9" destOrd="0" presId="urn:microsoft.com/office/officeart/2005/8/layout/vProcess5"/>
    <dgm:cxn modelId="{631A44FD-7AE5-46F3-9CDC-80AB71480DB7}" type="presParOf" srcId="{E119A074-48DA-4070-B95F-AF803DA5FAFA}" destId="{982FD991-DB57-4D28-9B68-6281E7AC6B2F}" srcOrd="10" destOrd="0" presId="urn:microsoft.com/office/officeart/2005/8/layout/vProcess5"/>
    <dgm:cxn modelId="{58FBB6D0-9CB0-4BCC-8032-3AAF98C2C7E9}" type="presParOf" srcId="{E119A074-48DA-4070-B95F-AF803DA5FAFA}" destId="{44FE89DC-2222-4C45-A072-343E4FACD388}" srcOrd="11" destOrd="0" presId="urn:microsoft.com/office/officeart/2005/8/layout/vProcess5"/>
    <dgm:cxn modelId="{95FAC500-5ACE-47F4-B2BF-78F5763BD1EE}" type="presParOf" srcId="{E119A074-48DA-4070-B95F-AF803DA5FAFA}" destId="{1BAEAF74-4CA2-496E-8557-5074B436928B}" srcOrd="12" destOrd="0" presId="urn:microsoft.com/office/officeart/2005/8/layout/vProcess5"/>
    <dgm:cxn modelId="{BEDA77C2-35FA-42B5-BD62-E0F371E9DD23}" type="presParOf" srcId="{E119A074-48DA-4070-B95F-AF803DA5FAFA}" destId="{9B37B05B-0C41-420B-93B8-622E430A267D}" srcOrd="13" destOrd="0" presId="urn:microsoft.com/office/officeart/2005/8/layout/vProcess5"/>
    <dgm:cxn modelId="{576F0D08-76C5-41BF-8DAB-EB5433045862}" type="presParOf" srcId="{E119A074-48DA-4070-B95F-AF803DA5FAFA}" destId="{21CA4CFE-3AD2-449E-B5DE-9D2EBE2A764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D9707-DAAC-4F40-9319-3C6D701DF4A1}"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IN"/>
        </a:p>
      </dgm:t>
    </dgm:pt>
    <dgm:pt modelId="{AF69D50D-26E3-4982-A29B-DB181658340F}">
      <dgm:prSet phldrT="[Text]" custT="1"/>
      <dgm:spPr/>
      <dgm:t>
        <a:bodyPr/>
        <a:lstStyle/>
        <a:p>
          <a:r>
            <a:rPr lang="hi-IN" sz="2000" dirty="0" smtClean="0"/>
            <a:t>प्रशिक्षण</a:t>
          </a:r>
          <a:endParaRPr lang="en-IN" sz="2000" dirty="0"/>
        </a:p>
      </dgm:t>
    </dgm:pt>
    <dgm:pt modelId="{5F6F6EAA-5C09-4411-92F8-6A9B7D923CAF}" type="parTrans" cxnId="{5A243C80-A6D8-464A-B178-8B4A5D7E5586}">
      <dgm:prSet/>
      <dgm:spPr/>
      <dgm:t>
        <a:bodyPr/>
        <a:lstStyle/>
        <a:p>
          <a:endParaRPr lang="en-IN" sz="2400"/>
        </a:p>
      </dgm:t>
    </dgm:pt>
    <dgm:pt modelId="{91B0B114-0CB4-40B3-B12C-7AFDB108F54D}" type="sibTrans" cxnId="{5A243C80-A6D8-464A-B178-8B4A5D7E5586}">
      <dgm:prSet/>
      <dgm:spPr/>
      <dgm:t>
        <a:bodyPr/>
        <a:lstStyle/>
        <a:p>
          <a:endParaRPr lang="en-IN" sz="2400"/>
        </a:p>
      </dgm:t>
    </dgm:pt>
    <dgm:pt modelId="{825BA12B-0C13-4AB4-A72A-EBE220BAE3B9}">
      <dgm:prSet phldrT="[Text]" custT="1"/>
      <dgm:spPr/>
      <dgm:t>
        <a:bodyPr/>
        <a:lstStyle/>
        <a:p>
          <a:r>
            <a:rPr lang="hi-IN" sz="1800" dirty="0" smtClean="0"/>
            <a:t>चरण</a:t>
          </a:r>
          <a:r>
            <a:rPr lang="en-IN" sz="1800" dirty="0" smtClean="0"/>
            <a:t> </a:t>
          </a:r>
          <a:r>
            <a:rPr lang="en-IN" sz="1800" dirty="0"/>
            <a:t>1</a:t>
          </a:r>
        </a:p>
      </dgm:t>
    </dgm:pt>
    <dgm:pt modelId="{7A12FDB4-9E83-4044-9E1B-BEA769ABA96F}" type="parTrans" cxnId="{90D49E90-2868-4450-B8A3-AB4AE76D576C}">
      <dgm:prSet/>
      <dgm:spPr/>
      <dgm:t>
        <a:bodyPr/>
        <a:lstStyle/>
        <a:p>
          <a:endParaRPr lang="en-IN" sz="2400"/>
        </a:p>
      </dgm:t>
    </dgm:pt>
    <dgm:pt modelId="{C27492A1-3D2D-4FEF-8D22-CF442EFF5638}" type="sibTrans" cxnId="{90D49E90-2868-4450-B8A3-AB4AE76D576C}">
      <dgm:prSet/>
      <dgm:spPr/>
      <dgm:t>
        <a:bodyPr/>
        <a:lstStyle/>
        <a:p>
          <a:endParaRPr lang="en-IN" sz="2400"/>
        </a:p>
      </dgm:t>
    </dgm:pt>
    <dgm:pt modelId="{57F6B866-0775-44A1-8F42-D23143BBB012}">
      <dgm:prSet phldrT="[Text]" custT="1"/>
      <dgm:spPr/>
      <dgm:t>
        <a:bodyPr/>
        <a:lstStyle/>
        <a:p>
          <a:r>
            <a:rPr lang="hi-IN" sz="1800" dirty="0" smtClean="0"/>
            <a:t>चरण</a:t>
          </a:r>
          <a:r>
            <a:rPr lang="en-IN" sz="1800" dirty="0" smtClean="0"/>
            <a:t> </a:t>
          </a:r>
          <a:r>
            <a:rPr lang="en-IN" sz="1800" dirty="0"/>
            <a:t>2</a:t>
          </a:r>
        </a:p>
      </dgm:t>
    </dgm:pt>
    <dgm:pt modelId="{EE4C647E-AB04-4ACF-8122-4C34DB71E767}" type="parTrans" cxnId="{A4E0612E-D31B-455B-934B-A922F0019F2C}">
      <dgm:prSet/>
      <dgm:spPr/>
      <dgm:t>
        <a:bodyPr/>
        <a:lstStyle/>
        <a:p>
          <a:endParaRPr lang="en-IN" sz="2400"/>
        </a:p>
      </dgm:t>
    </dgm:pt>
    <dgm:pt modelId="{98A73B18-83A5-47E2-A89F-020860A82340}" type="sibTrans" cxnId="{A4E0612E-D31B-455B-934B-A922F0019F2C}">
      <dgm:prSet/>
      <dgm:spPr/>
      <dgm:t>
        <a:bodyPr/>
        <a:lstStyle/>
        <a:p>
          <a:endParaRPr lang="en-IN" sz="2400"/>
        </a:p>
      </dgm:t>
    </dgm:pt>
    <dgm:pt modelId="{EDA0C5BF-E076-4506-B885-BF18323A9B1D}">
      <dgm:prSet phldrT="[Text]" custT="1"/>
      <dgm:spPr/>
      <dgm:t>
        <a:bodyPr/>
        <a:lstStyle/>
        <a:p>
          <a:r>
            <a:rPr lang="hi-IN" sz="2000" dirty="0" smtClean="0"/>
            <a:t>प्लेसमेंट</a:t>
          </a:r>
          <a:endParaRPr lang="en-IN" sz="2000" dirty="0"/>
        </a:p>
      </dgm:t>
    </dgm:pt>
    <dgm:pt modelId="{F5C40121-74CD-4563-A446-F820131EB45F}" type="parTrans" cxnId="{C7FA4FAB-04F0-425C-AD5A-95B836288A41}">
      <dgm:prSet/>
      <dgm:spPr/>
      <dgm:t>
        <a:bodyPr/>
        <a:lstStyle/>
        <a:p>
          <a:endParaRPr lang="en-IN" sz="2400"/>
        </a:p>
      </dgm:t>
    </dgm:pt>
    <dgm:pt modelId="{0F1B6473-5A30-441B-9411-7988C5BD0821}" type="sibTrans" cxnId="{C7FA4FAB-04F0-425C-AD5A-95B836288A41}">
      <dgm:prSet/>
      <dgm:spPr/>
      <dgm:t>
        <a:bodyPr/>
        <a:lstStyle/>
        <a:p>
          <a:endParaRPr lang="en-IN" sz="2400"/>
        </a:p>
      </dgm:t>
    </dgm:pt>
    <dgm:pt modelId="{1919BC38-5B36-46A4-A0EC-DA410B2A5133}">
      <dgm:prSet phldrT="[Text]" custT="1"/>
      <dgm:spPr/>
      <dgm:t>
        <a:bodyPr/>
        <a:lstStyle/>
        <a:p>
          <a:r>
            <a:rPr lang="hi-IN" sz="1800" dirty="0" smtClean="0"/>
            <a:t>चरण</a:t>
          </a:r>
          <a:r>
            <a:rPr lang="en-IN" sz="1800" dirty="0" smtClean="0"/>
            <a:t> </a:t>
          </a:r>
          <a:r>
            <a:rPr lang="en-IN" sz="1800" dirty="0"/>
            <a:t>1</a:t>
          </a:r>
        </a:p>
      </dgm:t>
    </dgm:pt>
    <dgm:pt modelId="{3D08BDA2-0D76-43BC-9D87-C00B0EDDAEA9}" type="parTrans" cxnId="{DBD75317-5CDB-480F-AC66-F6A30F01B9B9}">
      <dgm:prSet/>
      <dgm:spPr/>
      <dgm:t>
        <a:bodyPr/>
        <a:lstStyle/>
        <a:p>
          <a:endParaRPr lang="en-IN" sz="2400"/>
        </a:p>
      </dgm:t>
    </dgm:pt>
    <dgm:pt modelId="{9201654C-85AC-46A1-A1D0-F4CD6E66FC49}" type="sibTrans" cxnId="{DBD75317-5CDB-480F-AC66-F6A30F01B9B9}">
      <dgm:prSet/>
      <dgm:spPr/>
      <dgm:t>
        <a:bodyPr/>
        <a:lstStyle/>
        <a:p>
          <a:endParaRPr lang="en-IN" sz="2400"/>
        </a:p>
      </dgm:t>
    </dgm:pt>
    <dgm:pt modelId="{7B3820B4-FE63-4949-8A92-2C401357B978}">
      <dgm:prSet phldrT="[Text]" custT="1"/>
      <dgm:spPr/>
      <dgm:t>
        <a:bodyPr/>
        <a:lstStyle/>
        <a:p>
          <a:r>
            <a:rPr lang="hi-IN" sz="1800" dirty="0" smtClean="0"/>
            <a:t>चरण</a:t>
          </a:r>
          <a:r>
            <a:rPr lang="en-IN" sz="1800" dirty="0" smtClean="0"/>
            <a:t> </a:t>
          </a:r>
          <a:r>
            <a:rPr lang="en-IN" sz="1800" dirty="0"/>
            <a:t>2</a:t>
          </a:r>
        </a:p>
      </dgm:t>
    </dgm:pt>
    <dgm:pt modelId="{8A37839A-2137-4C58-AF78-194CDC269E6C}" type="parTrans" cxnId="{723C2BF1-9699-4C3D-8B74-E451836C1E66}">
      <dgm:prSet/>
      <dgm:spPr/>
      <dgm:t>
        <a:bodyPr/>
        <a:lstStyle/>
        <a:p>
          <a:endParaRPr lang="en-IN" sz="2400"/>
        </a:p>
      </dgm:t>
    </dgm:pt>
    <dgm:pt modelId="{1C37FFB8-49F6-4A10-8C54-6130C8AE0CBC}" type="sibTrans" cxnId="{723C2BF1-9699-4C3D-8B74-E451836C1E66}">
      <dgm:prSet/>
      <dgm:spPr/>
      <dgm:t>
        <a:bodyPr/>
        <a:lstStyle/>
        <a:p>
          <a:endParaRPr lang="en-IN" sz="2400"/>
        </a:p>
      </dgm:t>
    </dgm:pt>
    <dgm:pt modelId="{02E3FA57-10B6-4F8D-82EF-1D11F795A40F}">
      <dgm:prSet phldrT="[Text]" custT="1"/>
      <dgm:spPr/>
      <dgm:t>
        <a:bodyPr/>
        <a:lstStyle/>
        <a:p>
          <a:r>
            <a:rPr lang="hi-IN" sz="2000" dirty="0" smtClean="0"/>
            <a:t>आधारभूत संरचना</a:t>
          </a:r>
          <a:endParaRPr lang="en-IN" sz="2000" dirty="0"/>
        </a:p>
      </dgm:t>
    </dgm:pt>
    <dgm:pt modelId="{848BA676-0750-4018-8950-ED13BB9D67C4}" type="parTrans" cxnId="{8922E329-AA47-4263-97A5-AE1E5C847BBA}">
      <dgm:prSet/>
      <dgm:spPr/>
      <dgm:t>
        <a:bodyPr/>
        <a:lstStyle/>
        <a:p>
          <a:endParaRPr lang="en-IN" sz="2400"/>
        </a:p>
      </dgm:t>
    </dgm:pt>
    <dgm:pt modelId="{6F869E5C-58E0-4927-8181-3BE02520C0CA}" type="sibTrans" cxnId="{8922E329-AA47-4263-97A5-AE1E5C847BBA}">
      <dgm:prSet/>
      <dgm:spPr/>
      <dgm:t>
        <a:bodyPr/>
        <a:lstStyle/>
        <a:p>
          <a:endParaRPr lang="en-IN" sz="2400"/>
        </a:p>
      </dgm:t>
    </dgm:pt>
    <dgm:pt modelId="{181C0B6C-EFFF-4A3D-9BCD-C2AF0A746D15}">
      <dgm:prSet phldrT="[Text]" custT="1"/>
      <dgm:spPr/>
      <dgm:t>
        <a:bodyPr/>
        <a:lstStyle/>
        <a:p>
          <a:r>
            <a:rPr lang="hi-IN" sz="1800" dirty="0" smtClean="0"/>
            <a:t>चरण</a:t>
          </a:r>
          <a:r>
            <a:rPr lang="en-IN" sz="1800" dirty="0" smtClean="0"/>
            <a:t> </a:t>
          </a:r>
          <a:r>
            <a:rPr lang="en-IN" sz="1800" dirty="0"/>
            <a:t>1</a:t>
          </a:r>
        </a:p>
      </dgm:t>
    </dgm:pt>
    <dgm:pt modelId="{4A53E281-32E5-4CF5-8B77-8600D258BD57}" type="parTrans" cxnId="{FE42D7B8-1586-4B52-802A-6CE5DE76F891}">
      <dgm:prSet/>
      <dgm:spPr/>
      <dgm:t>
        <a:bodyPr/>
        <a:lstStyle/>
        <a:p>
          <a:endParaRPr lang="en-IN" sz="2400"/>
        </a:p>
      </dgm:t>
    </dgm:pt>
    <dgm:pt modelId="{F58542BE-CA91-4766-AD3E-FD4391CA3E37}" type="sibTrans" cxnId="{FE42D7B8-1586-4B52-802A-6CE5DE76F891}">
      <dgm:prSet/>
      <dgm:spPr/>
      <dgm:t>
        <a:bodyPr/>
        <a:lstStyle/>
        <a:p>
          <a:endParaRPr lang="en-IN" sz="2400"/>
        </a:p>
      </dgm:t>
    </dgm:pt>
    <dgm:pt modelId="{D0426CAE-E59B-4002-A492-B6D56BF7CA05}">
      <dgm:prSet phldrT="[Text]" custT="1"/>
      <dgm:spPr/>
      <dgm:t>
        <a:bodyPr/>
        <a:lstStyle/>
        <a:p>
          <a:r>
            <a:rPr lang="hi-IN" sz="1800" dirty="0" smtClean="0"/>
            <a:t>चरण</a:t>
          </a:r>
          <a:r>
            <a:rPr lang="en-IN" sz="1800" dirty="0" smtClean="0"/>
            <a:t> </a:t>
          </a:r>
          <a:r>
            <a:rPr lang="en-IN" sz="1800" dirty="0"/>
            <a:t>2</a:t>
          </a:r>
        </a:p>
      </dgm:t>
    </dgm:pt>
    <dgm:pt modelId="{537EE132-1F87-4748-9723-80DAABC6FA15}" type="parTrans" cxnId="{A38EA612-249F-4401-AF14-9DAA2B07C9CF}">
      <dgm:prSet/>
      <dgm:spPr/>
      <dgm:t>
        <a:bodyPr/>
        <a:lstStyle/>
        <a:p>
          <a:endParaRPr lang="en-IN" sz="2400"/>
        </a:p>
      </dgm:t>
    </dgm:pt>
    <dgm:pt modelId="{BC35FCA3-1606-4946-9E5B-2CD19ADC4842}" type="sibTrans" cxnId="{A38EA612-249F-4401-AF14-9DAA2B07C9CF}">
      <dgm:prSet/>
      <dgm:spPr/>
      <dgm:t>
        <a:bodyPr/>
        <a:lstStyle/>
        <a:p>
          <a:endParaRPr lang="en-IN" sz="2400"/>
        </a:p>
      </dgm:t>
    </dgm:pt>
    <dgm:pt modelId="{2205FD97-BF1E-4B84-8FB4-95809BAA1449}" type="pres">
      <dgm:prSet presAssocID="{BE6D9707-DAAC-4F40-9319-3C6D701DF4A1}" presName="Name0" presStyleCnt="0">
        <dgm:presLayoutVars>
          <dgm:chPref val="3"/>
          <dgm:dir/>
          <dgm:animLvl val="lvl"/>
          <dgm:resizeHandles/>
        </dgm:presLayoutVars>
      </dgm:prSet>
      <dgm:spPr/>
      <dgm:t>
        <a:bodyPr/>
        <a:lstStyle/>
        <a:p>
          <a:endParaRPr lang="en-US"/>
        </a:p>
      </dgm:t>
    </dgm:pt>
    <dgm:pt modelId="{E7E57723-E21F-4A6A-9806-59EA82CA191A}" type="pres">
      <dgm:prSet presAssocID="{AF69D50D-26E3-4982-A29B-DB181658340F}" presName="horFlow" presStyleCnt="0"/>
      <dgm:spPr/>
    </dgm:pt>
    <dgm:pt modelId="{AA9052BF-F60B-49BD-A808-858A0AC13295}" type="pres">
      <dgm:prSet presAssocID="{AF69D50D-26E3-4982-A29B-DB181658340F}" presName="bigChev" presStyleLbl="node1" presStyleIdx="0" presStyleCnt="3"/>
      <dgm:spPr/>
      <dgm:t>
        <a:bodyPr/>
        <a:lstStyle/>
        <a:p>
          <a:endParaRPr lang="en-US"/>
        </a:p>
      </dgm:t>
    </dgm:pt>
    <dgm:pt modelId="{58A53B1F-4305-4865-9450-D8D244E455F5}" type="pres">
      <dgm:prSet presAssocID="{7A12FDB4-9E83-4044-9E1B-BEA769ABA96F}" presName="parTrans" presStyleCnt="0"/>
      <dgm:spPr/>
    </dgm:pt>
    <dgm:pt modelId="{D3B7A3F5-09A7-447D-ACC5-8B1A10D347F9}" type="pres">
      <dgm:prSet presAssocID="{825BA12B-0C13-4AB4-A72A-EBE220BAE3B9}" presName="node" presStyleLbl="alignAccFollowNode1" presStyleIdx="0" presStyleCnt="6">
        <dgm:presLayoutVars>
          <dgm:bulletEnabled val="1"/>
        </dgm:presLayoutVars>
      </dgm:prSet>
      <dgm:spPr/>
      <dgm:t>
        <a:bodyPr/>
        <a:lstStyle/>
        <a:p>
          <a:endParaRPr lang="en-US"/>
        </a:p>
      </dgm:t>
    </dgm:pt>
    <dgm:pt modelId="{47D63D4C-E84B-4D15-AEBC-EA270CF553E0}" type="pres">
      <dgm:prSet presAssocID="{C27492A1-3D2D-4FEF-8D22-CF442EFF5638}" presName="sibTrans" presStyleCnt="0"/>
      <dgm:spPr/>
    </dgm:pt>
    <dgm:pt modelId="{2495D690-884B-45C8-9E68-083C60755CD2}" type="pres">
      <dgm:prSet presAssocID="{57F6B866-0775-44A1-8F42-D23143BBB012}" presName="node" presStyleLbl="alignAccFollowNode1" presStyleIdx="1" presStyleCnt="6">
        <dgm:presLayoutVars>
          <dgm:bulletEnabled val="1"/>
        </dgm:presLayoutVars>
      </dgm:prSet>
      <dgm:spPr/>
      <dgm:t>
        <a:bodyPr/>
        <a:lstStyle/>
        <a:p>
          <a:endParaRPr lang="en-US"/>
        </a:p>
      </dgm:t>
    </dgm:pt>
    <dgm:pt modelId="{3AA4DFC5-03D9-482F-A272-A1332830F3F7}" type="pres">
      <dgm:prSet presAssocID="{AF69D50D-26E3-4982-A29B-DB181658340F}" presName="vSp" presStyleCnt="0"/>
      <dgm:spPr/>
    </dgm:pt>
    <dgm:pt modelId="{E9A4BF1F-56CE-4732-B004-5C4BD7C5DC24}" type="pres">
      <dgm:prSet presAssocID="{EDA0C5BF-E076-4506-B885-BF18323A9B1D}" presName="horFlow" presStyleCnt="0"/>
      <dgm:spPr/>
    </dgm:pt>
    <dgm:pt modelId="{D1FADE6A-1E20-4CFF-AD21-7636E2F29F63}" type="pres">
      <dgm:prSet presAssocID="{EDA0C5BF-E076-4506-B885-BF18323A9B1D}" presName="bigChev" presStyleLbl="node1" presStyleIdx="1" presStyleCnt="3"/>
      <dgm:spPr/>
      <dgm:t>
        <a:bodyPr/>
        <a:lstStyle/>
        <a:p>
          <a:endParaRPr lang="en-US"/>
        </a:p>
      </dgm:t>
    </dgm:pt>
    <dgm:pt modelId="{3D093233-6294-402F-8CC0-F0DAF93F9E3F}" type="pres">
      <dgm:prSet presAssocID="{3D08BDA2-0D76-43BC-9D87-C00B0EDDAEA9}" presName="parTrans" presStyleCnt="0"/>
      <dgm:spPr/>
    </dgm:pt>
    <dgm:pt modelId="{C78ADDCB-BD1A-4EAC-9ECA-78C36AA1F7C3}" type="pres">
      <dgm:prSet presAssocID="{1919BC38-5B36-46A4-A0EC-DA410B2A5133}" presName="node" presStyleLbl="alignAccFollowNode1" presStyleIdx="2" presStyleCnt="6">
        <dgm:presLayoutVars>
          <dgm:bulletEnabled val="1"/>
        </dgm:presLayoutVars>
      </dgm:prSet>
      <dgm:spPr/>
      <dgm:t>
        <a:bodyPr/>
        <a:lstStyle/>
        <a:p>
          <a:endParaRPr lang="en-US"/>
        </a:p>
      </dgm:t>
    </dgm:pt>
    <dgm:pt modelId="{0A4E70C6-6DE8-46DC-A909-915BD7997E59}" type="pres">
      <dgm:prSet presAssocID="{9201654C-85AC-46A1-A1D0-F4CD6E66FC49}" presName="sibTrans" presStyleCnt="0"/>
      <dgm:spPr/>
    </dgm:pt>
    <dgm:pt modelId="{C3080600-6306-41F4-8E57-26B3CC8A0CA3}" type="pres">
      <dgm:prSet presAssocID="{7B3820B4-FE63-4949-8A92-2C401357B978}" presName="node" presStyleLbl="alignAccFollowNode1" presStyleIdx="3" presStyleCnt="6">
        <dgm:presLayoutVars>
          <dgm:bulletEnabled val="1"/>
        </dgm:presLayoutVars>
      </dgm:prSet>
      <dgm:spPr/>
      <dgm:t>
        <a:bodyPr/>
        <a:lstStyle/>
        <a:p>
          <a:endParaRPr lang="en-US"/>
        </a:p>
      </dgm:t>
    </dgm:pt>
    <dgm:pt modelId="{0B6C4C56-EF6B-40C0-82A2-4BD613CED94B}" type="pres">
      <dgm:prSet presAssocID="{EDA0C5BF-E076-4506-B885-BF18323A9B1D}" presName="vSp" presStyleCnt="0"/>
      <dgm:spPr/>
    </dgm:pt>
    <dgm:pt modelId="{5C48E5C7-82EB-4E53-B604-5964CC1126E6}" type="pres">
      <dgm:prSet presAssocID="{02E3FA57-10B6-4F8D-82EF-1D11F795A40F}" presName="horFlow" presStyleCnt="0"/>
      <dgm:spPr/>
    </dgm:pt>
    <dgm:pt modelId="{362F778C-3757-4115-84DC-002A8887F07E}" type="pres">
      <dgm:prSet presAssocID="{02E3FA57-10B6-4F8D-82EF-1D11F795A40F}" presName="bigChev" presStyleLbl="node1" presStyleIdx="2" presStyleCnt="3"/>
      <dgm:spPr/>
      <dgm:t>
        <a:bodyPr/>
        <a:lstStyle/>
        <a:p>
          <a:endParaRPr lang="en-US"/>
        </a:p>
      </dgm:t>
    </dgm:pt>
    <dgm:pt modelId="{50CCEAE4-9D3E-4FAA-B152-A561D4763D2B}" type="pres">
      <dgm:prSet presAssocID="{4A53E281-32E5-4CF5-8B77-8600D258BD57}" presName="parTrans" presStyleCnt="0"/>
      <dgm:spPr/>
    </dgm:pt>
    <dgm:pt modelId="{23C5320B-9297-4CA5-9FB4-75D510FA89BD}" type="pres">
      <dgm:prSet presAssocID="{181C0B6C-EFFF-4A3D-9BCD-C2AF0A746D15}" presName="node" presStyleLbl="alignAccFollowNode1" presStyleIdx="4" presStyleCnt="6">
        <dgm:presLayoutVars>
          <dgm:bulletEnabled val="1"/>
        </dgm:presLayoutVars>
      </dgm:prSet>
      <dgm:spPr/>
      <dgm:t>
        <a:bodyPr/>
        <a:lstStyle/>
        <a:p>
          <a:endParaRPr lang="en-US"/>
        </a:p>
      </dgm:t>
    </dgm:pt>
    <dgm:pt modelId="{F9A8AEC0-E443-4F7A-AD4D-851D3740F69E}" type="pres">
      <dgm:prSet presAssocID="{F58542BE-CA91-4766-AD3E-FD4391CA3E37}" presName="sibTrans" presStyleCnt="0"/>
      <dgm:spPr/>
    </dgm:pt>
    <dgm:pt modelId="{63C40AB8-901C-404F-BE83-057F6FD8612D}" type="pres">
      <dgm:prSet presAssocID="{D0426CAE-E59B-4002-A492-B6D56BF7CA05}" presName="node" presStyleLbl="alignAccFollowNode1" presStyleIdx="5" presStyleCnt="6">
        <dgm:presLayoutVars>
          <dgm:bulletEnabled val="1"/>
        </dgm:presLayoutVars>
      </dgm:prSet>
      <dgm:spPr/>
      <dgm:t>
        <a:bodyPr/>
        <a:lstStyle/>
        <a:p>
          <a:endParaRPr lang="en-US"/>
        </a:p>
      </dgm:t>
    </dgm:pt>
  </dgm:ptLst>
  <dgm:cxnLst>
    <dgm:cxn modelId="{FE42D7B8-1586-4B52-802A-6CE5DE76F891}" srcId="{02E3FA57-10B6-4F8D-82EF-1D11F795A40F}" destId="{181C0B6C-EFFF-4A3D-9BCD-C2AF0A746D15}" srcOrd="0" destOrd="0" parTransId="{4A53E281-32E5-4CF5-8B77-8600D258BD57}" sibTransId="{F58542BE-CA91-4766-AD3E-FD4391CA3E37}"/>
    <dgm:cxn modelId="{A38EA612-249F-4401-AF14-9DAA2B07C9CF}" srcId="{02E3FA57-10B6-4F8D-82EF-1D11F795A40F}" destId="{D0426CAE-E59B-4002-A492-B6D56BF7CA05}" srcOrd="1" destOrd="0" parTransId="{537EE132-1F87-4748-9723-80DAABC6FA15}" sibTransId="{BC35FCA3-1606-4946-9E5B-2CD19ADC4842}"/>
    <dgm:cxn modelId="{F7398504-6108-44FB-B895-43F22CC940F3}" type="presOf" srcId="{181C0B6C-EFFF-4A3D-9BCD-C2AF0A746D15}" destId="{23C5320B-9297-4CA5-9FB4-75D510FA89BD}" srcOrd="0" destOrd="0" presId="urn:microsoft.com/office/officeart/2005/8/layout/lProcess3"/>
    <dgm:cxn modelId="{90D49E90-2868-4450-B8A3-AB4AE76D576C}" srcId="{AF69D50D-26E3-4982-A29B-DB181658340F}" destId="{825BA12B-0C13-4AB4-A72A-EBE220BAE3B9}" srcOrd="0" destOrd="0" parTransId="{7A12FDB4-9E83-4044-9E1B-BEA769ABA96F}" sibTransId="{C27492A1-3D2D-4FEF-8D22-CF442EFF5638}"/>
    <dgm:cxn modelId="{0FFEB0AF-915C-4001-8A86-6B68F45747D9}" type="presOf" srcId="{825BA12B-0C13-4AB4-A72A-EBE220BAE3B9}" destId="{D3B7A3F5-09A7-447D-ACC5-8B1A10D347F9}" srcOrd="0" destOrd="0" presId="urn:microsoft.com/office/officeart/2005/8/layout/lProcess3"/>
    <dgm:cxn modelId="{5A243C80-A6D8-464A-B178-8B4A5D7E5586}" srcId="{BE6D9707-DAAC-4F40-9319-3C6D701DF4A1}" destId="{AF69D50D-26E3-4982-A29B-DB181658340F}" srcOrd="0" destOrd="0" parTransId="{5F6F6EAA-5C09-4411-92F8-6A9B7D923CAF}" sibTransId="{91B0B114-0CB4-40B3-B12C-7AFDB108F54D}"/>
    <dgm:cxn modelId="{39A7E5D8-3BE3-4EC8-B502-CBFD58C1B85C}" type="presOf" srcId="{7B3820B4-FE63-4949-8A92-2C401357B978}" destId="{C3080600-6306-41F4-8E57-26B3CC8A0CA3}" srcOrd="0" destOrd="0" presId="urn:microsoft.com/office/officeart/2005/8/layout/lProcess3"/>
    <dgm:cxn modelId="{2FEF6C69-F2A9-4CE6-B779-FCCD581A845C}" type="presOf" srcId="{AF69D50D-26E3-4982-A29B-DB181658340F}" destId="{AA9052BF-F60B-49BD-A808-858A0AC13295}" srcOrd="0" destOrd="0" presId="urn:microsoft.com/office/officeart/2005/8/layout/lProcess3"/>
    <dgm:cxn modelId="{DBD75317-5CDB-480F-AC66-F6A30F01B9B9}" srcId="{EDA0C5BF-E076-4506-B885-BF18323A9B1D}" destId="{1919BC38-5B36-46A4-A0EC-DA410B2A5133}" srcOrd="0" destOrd="0" parTransId="{3D08BDA2-0D76-43BC-9D87-C00B0EDDAEA9}" sibTransId="{9201654C-85AC-46A1-A1D0-F4CD6E66FC49}"/>
    <dgm:cxn modelId="{C7FA4FAB-04F0-425C-AD5A-95B836288A41}" srcId="{BE6D9707-DAAC-4F40-9319-3C6D701DF4A1}" destId="{EDA0C5BF-E076-4506-B885-BF18323A9B1D}" srcOrd="1" destOrd="0" parTransId="{F5C40121-74CD-4563-A446-F820131EB45F}" sibTransId="{0F1B6473-5A30-441B-9411-7988C5BD0821}"/>
    <dgm:cxn modelId="{ED70C06E-6127-4DF3-95BE-B55832F69B9F}" type="presOf" srcId="{02E3FA57-10B6-4F8D-82EF-1D11F795A40F}" destId="{362F778C-3757-4115-84DC-002A8887F07E}" srcOrd="0" destOrd="0" presId="urn:microsoft.com/office/officeart/2005/8/layout/lProcess3"/>
    <dgm:cxn modelId="{8922E329-AA47-4263-97A5-AE1E5C847BBA}" srcId="{BE6D9707-DAAC-4F40-9319-3C6D701DF4A1}" destId="{02E3FA57-10B6-4F8D-82EF-1D11F795A40F}" srcOrd="2" destOrd="0" parTransId="{848BA676-0750-4018-8950-ED13BB9D67C4}" sibTransId="{6F869E5C-58E0-4927-8181-3BE02520C0CA}"/>
    <dgm:cxn modelId="{99ADA280-29C6-464D-BC23-2C2BA3298E07}" type="presOf" srcId="{1919BC38-5B36-46A4-A0EC-DA410B2A5133}" destId="{C78ADDCB-BD1A-4EAC-9ECA-78C36AA1F7C3}" srcOrd="0" destOrd="0" presId="urn:microsoft.com/office/officeart/2005/8/layout/lProcess3"/>
    <dgm:cxn modelId="{5E152497-9B42-4708-84B3-9F54990D1345}" type="presOf" srcId="{BE6D9707-DAAC-4F40-9319-3C6D701DF4A1}" destId="{2205FD97-BF1E-4B84-8FB4-95809BAA1449}" srcOrd="0" destOrd="0" presId="urn:microsoft.com/office/officeart/2005/8/layout/lProcess3"/>
    <dgm:cxn modelId="{723C2BF1-9699-4C3D-8B74-E451836C1E66}" srcId="{EDA0C5BF-E076-4506-B885-BF18323A9B1D}" destId="{7B3820B4-FE63-4949-8A92-2C401357B978}" srcOrd="1" destOrd="0" parTransId="{8A37839A-2137-4C58-AF78-194CDC269E6C}" sibTransId="{1C37FFB8-49F6-4A10-8C54-6130C8AE0CBC}"/>
    <dgm:cxn modelId="{1D130F11-B6F8-43E8-AC35-7790030EAEEC}" type="presOf" srcId="{57F6B866-0775-44A1-8F42-D23143BBB012}" destId="{2495D690-884B-45C8-9E68-083C60755CD2}" srcOrd="0" destOrd="0" presId="urn:microsoft.com/office/officeart/2005/8/layout/lProcess3"/>
    <dgm:cxn modelId="{3E031451-2141-40A4-AA55-EDA83DE89642}" type="presOf" srcId="{EDA0C5BF-E076-4506-B885-BF18323A9B1D}" destId="{D1FADE6A-1E20-4CFF-AD21-7636E2F29F63}" srcOrd="0" destOrd="0" presId="urn:microsoft.com/office/officeart/2005/8/layout/lProcess3"/>
    <dgm:cxn modelId="{E7773E32-9767-44F3-8153-8080199CCC5B}" type="presOf" srcId="{D0426CAE-E59B-4002-A492-B6D56BF7CA05}" destId="{63C40AB8-901C-404F-BE83-057F6FD8612D}" srcOrd="0" destOrd="0" presId="urn:microsoft.com/office/officeart/2005/8/layout/lProcess3"/>
    <dgm:cxn modelId="{A4E0612E-D31B-455B-934B-A922F0019F2C}" srcId="{AF69D50D-26E3-4982-A29B-DB181658340F}" destId="{57F6B866-0775-44A1-8F42-D23143BBB012}" srcOrd="1" destOrd="0" parTransId="{EE4C647E-AB04-4ACF-8122-4C34DB71E767}" sibTransId="{98A73B18-83A5-47E2-A89F-020860A82340}"/>
    <dgm:cxn modelId="{4A8EBD20-58E8-4946-A9E2-716E431D8BF3}" type="presParOf" srcId="{2205FD97-BF1E-4B84-8FB4-95809BAA1449}" destId="{E7E57723-E21F-4A6A-9806-59EA82CA191A}" srcOrd="0" destOrd="0" presId="urn:microsoft.com/office/officeart/2005/8/layout/lProcess3"/>
    <dgm:cxn modelId="{82563D28-D397-4D1E-95B3-4FCFC72DEAE4}" type="presParOf" srcId="{E7E57723-E21F-4A6A-9806-59EA82CA191A}" destId="{AA9052BF-F60B-49BD-A808-858A0AC13295}" srcOrd="0" destOrd="0" presId="urn:microsoft.com/office/officeart/2005/8/layout/lProcess3"/>
    <dgm:cxn modelId="{721E78CF-0CEC-4D55-9344-5EDDC0FB89D4}" type="presParOf" srcId="{E7E57723-E21F-4A6A-9806-59EA82CA191A}" destId="{58A53B1F-4305-4865-9450-D8D244E455F5}" srcOrd="1" destOrd="0" presId="urn:microsoft.com/office/officeart/2005/8/layout/lProcess3"/>
    <dgm:cxn modelId="{1F31A139-42C5-43BF-A3D0-6F9EC197CD47}" type="presParOf" srcId="{E7E57723-E21F-4A6A-9806-59EA82CA191A}" destId="{D3B7A3F5-09A7-447D-ACC5-8B1A10D347F9}" srcOrd="2" destOrd="0" presId="urn:microsoft.com/office/officeart/2005/8/layout/lProcess3"/>
    <dgm:cxn modelId="{242A8212-55BC-44F8-BD4A-C6B37C62F79C}" type="presParOf" srcId="{E7E57723-E21F-4A6A-9806-59EA82CA191A}" destId="{47D63D4C-E84B-4D15-AEBC-EA270CF553E0}" srcOrd="3" destOrd="0" presId="urn:microsoft.com/office/officeart/2005/8/layout/lProcess3"/>
    <dgm:cxn modelId="{4F1024B7-188F-48E3-9AEF-F6304C0324BE}" type="presParOf" srcId="{E7E57723-E21F-4A6A-9806-59EA82CA191A}" destId="{2495D690-884B-45C8-9E68-083C60755CD2}" srcOrd="4" destOrd="0" presId="urn:microsoft.com/office/officeart/2005/8/layout/lProcess3"/>
    <dgm:cxn modelId="{39E2D0DC-23F1-4EC9-9FB3-46FAC22164B9}" type="presParOf" srcId="{2205FD97-BF1E-4B84-8FB4-95809BAA1449}" destId="{3AA4DFC5-03D9-482F-A272-A1332830F3F7}" srcOrd="1" destOrd="0" presId="urn:microsoft.com/office/officeart/2005/8/layout/lProcess3"/>
    <dgm:cxn modelId="{77DAD261-09AA-43C7-8953-E9435B464D33}" type="presParOf" srcId="{2205FD97-BF1E-4B84-8FB4-95809BAA1449}" destId="{E9A4BF1F-56CE-4732-B004-5C4BD7C5DC24}" srcOrd="2" destOrd="0" presId="urn:microsoft.com/office/officeart/2005/8/layout/lProcess3"/>
    <dgm:cxn modelId="{001F8B26-DF48-4F45-929C-D3AD46C88939}" type="presParOf" srcId="{E9A4BF1F-56CE-4732-B004-5C4BD7C5DC24}" destId="{D1FADE6A-1E20-4CFF-AD21-7636E2F29F63}" srcOrd="0" destOrd="0" presId="urn:microsoft.com/office/officeart/2005/8/layout/lProcess3"/>
    <dgm:cxn modelId="{8489EF67-D399-42F7-8356-71422138D6C7}" type="presParOf" srcId="{E9A4BF1F-56CE-4732-B004-5C4BD7C5DC24}" destId="{3D093233-6294-402F-8CC0-F0DAF93F9E3F}" srcOrd="1" destOrd="0" presId="urn:microsoft.com/office/officeart/2005/8/layout/lProcess3"/>
    <dgm:cxn modelId="{01F1C5D5-6E18-4E8B-B0E9-CD8D72551E67}" type="presParOf" srcId="{E9A4BF1F-56CE-4732-B004-5C4BD7C5DC24}" destId="{C78ADDCB-BD1A-4EAC-9ECA-78C36AA1F7C3}" srcOrd="2" destOrd="0" presId="urn:microsoft.com/office/officeart/2005/8/layout/lProcess3"/>
    <dgm:cxn modelId="{DE0DB2BC-3F41-4E9B-AA60-22ED5F40969A}" type="presParOf" srcId="{E9A4BF1F-56CE-4732-B004-5C4BD7C5DC24}" destId="{0A4E70C6-6DE8-46DC-A909-915BD7997E59}" srcOrd="3" destOrd="0" presId="urn:microsoft.com/office/officeart/2005/8/layout/lProcess3"/>
    <dgm:cxn modelId="{2D78E3D2-F241-45F5-92B6-7D3A7D7A6F83}" type="presParOf" srcId="{E9A4BF1F-56CE-4732-B004-5C4BD7C5DC24}" destId="{C3080600-6306-41F4-8E57-26B3CC8A0CA3}" srcOrd="4" destOrd="0" presId="urn:microsoft.com/office/officeart/2005/8/layout/lProcess3"/>
    <dgm:cxn modelId="{4B4CC637-50C7-4764-98B9-2070AC374BC3}" type="presParOf" srcId="{2205FD97-BF1E-4B84-8FB4-95809BAA1449}" destId="{0B6C4C56-EF6B-40C0-82A2-4BD613CED94B}" srcOrd="3" destOrd="0" presId="urn:microsoft.com/office/officeart/2005/8/layout/lProcess3"/>
    <dgm:cxn modelId="{8EC10378-3F52-41F3-8DD4-5A618BEBC774}" type="presParOf" srcId="{2205FD97-BF1E-4B84-8FB4-95809BAA1449}" destId="{5C48E5C7-82EB-4E53-B604-5964CC1126E6}" srcOrd="4" destOrd="0" presId="urn:microsoft.com/office/officeart/2005/8/layout/lProcess3"/>
    <dgm:cxn modelId="{0EE5858B-B763-4836-9756-56F0139AF6EA}" type="presParOf" srcId="{5C48E5C7-82EB-4E53-B604-5964CC1126E6}" destId="{362F778C-3757-4115-84DC-002A8887F07E}" srcOrd="0" destOrd="0" presId="urn:microsoft.com/office/officeart/2005/8/layout/lProcess3"/>
    <dgm:cxn modelId="{6DEC9140-C4BC-45A3-A3C2-4B05AF69D624}" type="presParOf" srcId="{5C48E5C7-82EB-4E53-B604-5964CC1126E6}" destId="{50CCEAE4-9D3E-4FAA-B152-A561D4763D2B}" srcOrd="1" destOrd="0" presId="urn:microsoft.com/office/officeart/2005/8/layout/lProcess3"/>
    <dgm:cxn modelId="{D82ACDCB-2581-4D02-8EAD-1FE465109A9C}" type="presParOf" srcId="{5C48E5C7-82EB-4E53-B604-5964CC1126E6}" destId="{23C5320B-9297-4CA5-9FB4-75D510FA89BD}" srcOrd="2" destOrd="0" presId="urn:microsoft.com/office/officeart/2005/8/layout/lProcess3"/>
    <dgm:cxn modelId="{F26BDD35-873E-4731-934B-7C63AC833F78}" type="presParOf" srcId="{5C48E5C7-82EB-4E53-B604-5964CC1126E6}" destId="{F9A8AEC0-E443-4F7A-AD4D-851D3740F69E}" srcOrd="3" destOrd="0" presId="urn:microsoft.com/office/officeart/2005/8/layout/lProcess3"/>
    <dgm:cxn modelId="{A2761757-42DF-4FE6-B08D-3030C48FC066}" type="presParOf" srcId="{5C48E5C7-82EB-4E53-B604-5964CC1126E6}" destId="{63C40AB8-901C-404F-BE83-057F6FD8612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5ACD57-7AC1-492E-9614-B5BB0E00EF41}"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IN"/>
        </a:p>
      </dgm:t>
    </dgm:pt>
    <dgm:pt modelId="{95FE6CBA-2D33-4B59-A07C-63CBC83EBB9A}">
      <dgm:prSet phldrT="[Text]" custT="1"/>
      <dgm:spPr/>
      <dgm:t>
        <a:bodyPr/>
        <a:lstStyle/>
        <a:p>
          <a:r>
            <a:rPr lang="hi-IN" sz="2000" dirty="0" smtClean="0">
              <a:latin typeface="Cambria" panose="02040503050406030204" pitchFamily="18" charset="0"/>
              <a:ea typeface="Cambria" panose="02040503050406030204" pitchFamily="18" charset="0"/>
            </a:rPr>
            <a:t>उपशीर्षक</a:t>
          </a:r>
          <a:endParaRPr lang="en-IN" sz="2000" dirty="0">
            <a:latin typeface="Cambria" panose="02040503050406030204" pitchFamily="18" charset="0"/>
            <a:ea typeface="Cambria" panose="02040503050406030204" pitchFamily="18" charset="0"/>
          </a:endParaRPr>
        </a:p>
      </dgm:t>
    </dgm:pt>
    <dgm:pt modelId="{0DC96A40-0722-4106-82DF-1BFAA1CBBADE}" type="parTrans" cxnId="{CDDF9C43-DBC7-4257-A64B-55C7857A2B43}">
      <dgm:prSet/>
      <dgm:spPr/>
      <dgm:t>
        <a:bodyPr/>
        <a:lstStyle/>
        <a:p>
          <a:endParaRPr lang="en-IN" sz="2000">
            <a:latin typeface="Cambria" panose="02040503050406030204" pitchFamily="18" charset="0"/>
            <a:ea typeface="Cambria" panose="02040503050406030204" pitchFamily="18" charset="0"/>
          </a:endParaRPr>
        </a:p>
      </dgm:t>
    </dgm:pt>
    <dgm:pt modelId="{C327A176-B852-43BC-AD04-CB21F06F2728}" type="sibTrans" cxnId="{CDDF9C43-DBC7-4257-A64B-55C7857A2B43}">
      <dgm:prSet/>
      <dgm:spPr/>
      <dgm:t>
        <a:bodyPr/>
        <a:lstStyle/>
        <a:p>
          <a:endParaRPr lang="en-IN" sz="2000">
            <a:latin typeface="Cambria" panose="02040503050406030204" pitchFamily="18" charset="0"/>
            <a:ea typeface="Cambria" panose="02040503050406030204" pitchFamily="18" charset="0"/>
          </a:endParaRPr>
        </a:p>
      </dgm:t>
    </dgm:pt>
    <dgm:pt modelId="{FFB8FB8B-4D9F-4121-80AA-E907A84FDE88}">
      <dgm:prSet phldrT="[Text]" custT="1"/>
      <dgm:spPr/>
      <dgm:t>
        <a:bodyPr/>
        <a:lstStyle/>
        <a:p>
          <a:r>
            <a:rPr lang="hi-IN" sz="2000" dirty="0" smtClean="0">
              <a:latin typeface="Cambria" panose="02040503050406030204" pitchFamily="18" charset="0"/>
              <a:ea typeface="Cambria" panose="02040503050406030204" pitchFamily="18" charset="0"/>
            </a:rPr>
            <a:t>विषय</a:t>
          </a:r>
          <a:r>
            <a:rPr lang="en-IN" sz="2000" dirty="0" smtClean="0">
              <a:latin typeface="Cambria" panose="02040503050406030204" pitchFamily="18" charset="0"/>
              <a:ea typeface="Cambria" panose="02040503050406030204" pitchFamily="18" charset="0"/>
            </a:rPr>
            <a:t> </a:t>
          </a:r>
          <a:r>
            <a:rPr lang="en-IN" sz="2000" dirty="0">
              <a:latin typeface="Cambria" panose="02040503050406030204" pitchFamily="18" charset="0"/>
              <a:ea typeface="Cambria" panose="02040503050406030204" pitchFamily="18" charset="0"/>
            </a:rPr>
            <a:t>1</a:t>
          </a:r>
        </a:p>
      </dgm:t>
    </dgm:pt>
    <dgm:pt modelId="{55FA7A35-0F8A-4FCD-92D0-0554168E3A94}" type="parTrans" cxnId="{64D3AD29-8566-44EC-BA4A-C4F7A37384DD}">
      <dgm:prSet/>
      <dgm:spPr/>
      <dgm:t>
        <a:bodyPr/>
        <a:lstStyle/>
        <a:p>
          <a:endParaRPr lang="en-IN" sz="2000">
            <a:latin typeface="Cambria" panose="02040503050406030204" pitchFamily="18" charset="0"/>
            <a:ea typeface="Cambria" panose="02040503050406030204" pitchFamily="18" charset="0"/>
          </a:endParaRPr>
        </a:p>
      </dgm:t>
    </dgm:pt>
    <dgm:pt modelId="{E84C3955-FE1A-42E8-9285-B5FBD1507C85}" type="sibTrans" cxnId="{64D3AD29-8566-44EC-BA4A-C4F7A37384DD}">
      <dgm:prSet/>
      <dgm:spPr/>
      <dgm:t>
        <a:bodyPr/>
        <a:lstStyle/>
        <a:p>
          <a:endParaRPr lang="en-IN" sz="2000">
            <a:latin typeface="Cambria" panose="02040503050406030204" pitchFamily="18" charset="0"/>
            <a:ea typeface="Cambria" panose="02040503050406030204" pitchFamily="18" charset="0"/>
          </a:endParaRPr>
        </a:p>
      </dgm:t>
    </dgm:pt>
    <dgm:pt modelId="{1DC6EB6D-58C6-4E74-9250-F259C947CEA8}">
      <dgm:prSet phldrT="[Text]" custT="1"/>
      <dgm:spPr/>
      <dgm:t>
        <a:bodyPr/>
        <a:lstStyle/>
        <a:p>
          <a:r>
            <a:rPr lang="hi-IN" sz="2000" dirty="0" smtClean="0">
              <a:latin typeface="Cambria" panose="02040503050406030204" pitchFamily="18" charset="0"/>
              <a:ea typeface="Cambria" panose="02040503050406030204" pitchFamily="18" charset="0"/>
            </a:rPr>
            <a:t>विषय</a:t>
          </a:r>
          <a:r>
            <a:rPr lang="en-IN" sz="2000" dirty="0" smtClean="0">
              <a:latin typeface="Cambria" panose="02040503050406030204" pitchFamily="18" charset="0"/>
              <a:ea typeface="Cambria" panose="02040503050406030204" pitchFamily="18" charset="0"/>
            </a:rPr>
            <a:t> </a:t>
          </a:r>
          <a:r>
            <a:rPr lang="en-IN" sz="2000" dirty="0">
              <a:latin typeface="Cambria" panose="02040503050406030204" pitchFamily="18" charset="0"/>
              <a:ea typeface="Cambria" panose="02040503050406030204" pitchFamily="18" charset="0"/>
            </a:rPr>
            <a:t>2</a:t>
          </a:r>
        </a:p>
      </dgm:t>
    </dgm:pt>
    <dgm:pt modelId="{43AFAF79-6B39-4845-84E6-63C6AF4E0BD2}" type="parTrans" cxnId="{255189D1-1B09-4D0A-81F3-8949C66CC656}">
      <dgm:prSet/>
      <dgm:spPr/>
      <dgm:t>
        <a:bodyPr/>
        <a:lstStyle/>
        <a:p>
          <a:endParaRPr lang="en-IN" sz="2000">
            <a:latin typeface="Cambria" panose="02040503050406030204" pitchFamily="18" charset="0"/>
            <a:ea typeface="Cambria" panose="02040503050406030204" pitchFamily="18" charset="0"/>
          </a:endParaRPr>
        </a:p>
      </dgm:t>
    </dgm:pt>
    <dgm:pt modelId="{87C0483A-9A23-4BDA-807D-89AF8BC4D9BD}" type="sibTrans" cxnId="{255189D1-1B09-4D0A-81F3-8949C66CC656}">
      <dgm:prSet/>
      <dgm:spPr/>
      <dgm:t>
        <a:bodyPr/>
        <a:lstStyle/>
        <a:p>
          <a:endParaRPr lang="en-IN" sz="2000">
            <a:latin typeface="Cambria" panose="02040503050406030204" pitchFamily="18" charset="0"/>
            <a:ea typeface="Cambria" panose="02040503050406030204" pitchFamily="18" charset="0"/>
          </a:endParaRPr>
        </a:p>
      </dgm:t>
    </dgm:pt>
    <dgm:pt modelId="{138AA1B4-6C5E-4678-A73B-BA827D6BF775}">
      <dgm:prSet phldrT="[Text]" custT="1"/>
      <dgm:spPr/>
      <dgm:t>
        <a:bodyPr/>
        <a:lstStyle/>
        <a:p>
          <a:r>
            <a:rPr lang="hi-IN" sz="2000" dirty="0" smtClean="0">
              <a:latin typeface="Cambria" panose="02040503050406030204" pitchFamily="18" charset="0"/>
              <a:ea typeface="Cambria" panose="02040503050406030204" pitchFamily="18" charset="0"/>
            </a:rPr>
            <a:t>विषय</a:t>
          </a:r>
          <a:r>
            <a:rPr lang="en-IN" sz="2000" dirty="0" smtClean="0">
              <a:latin typeface="Cambria" panose="02040503050406030204" pitchFamily="18" charset="0"/>
              <a:ea typeface="Cambria" panose="02040503050406030204" pitchFamily="18" charset="0"/>
            </a:rPr>
            <a:t> </a:t>
          </a:r>
          <a:r>
            <a:rPr lang="en-IN" sz="2000" dirty="0">
              <a:latin typeface="Cambria" panose="02040503050406030204" pitchFamily="18" charset="0"/>
              <a:ea typeface="Cambria" panose="02040503050406030204" pitchFamily="18" charset="0"/>
            </a:rPr>
            <a:t>3</a:t>
          </a:r>
        </a:p>
      </dgm:t>
    </dgm:pt>
    <dgm:pt modelId="{8EE8509D-2D34-4A17-AD26-DCBCDF6861D6}" type="parTrans" cxnId="{F8804204-BDD6-44E2-9727-F7B490555162}">
      <dgm:prSet/>
      <dgm:spPr/>
      <dgm:t>
        <a:bodyPr/>
        <a:lstStyle/>
        <a:p>
          <a:endParaRPr lang="en-IN" sz="2000">
            <a:latin typeface="Cambria" panose="02040503050406030204" pitchFamily="18" charset="0"/>
            <a:ea typeface="Cambria" panose="02040503050406030204" pitchFamily="18" charset="0"/>
          </a:endParaRPr>
        </a:p>
      </dgm:t>
    </dgm:pt>
    <dgm:pt modelId="{DCFCBD1D-1913-46F0-8C1F-27EC16978630}" type="sibTrans" cxnId="{F8804204-BDD6-44E2-9727-F7B490555162}">
      <dgm:prSet/>
      <dgm:spPr/>
      <dgm:t>
        <a:bodyPr/>
        <a:lstStyle/>
        <a:p>
          <a:endParaRPr lang="en-IN" sz="2000">
            <a:latin typeface="Cambria" panose="02040503050406030204" pitchFamily="18" charset="0"/>
            <a:ea typeface="Cambria" panose="02040503050406030204" pitchFamily="18" charset="0"/>
          </a:endParaRPr>
        </a:p>
      </dgm:t>
    </dgm:pt>
    <dgm:pt modelId="{9BF0AF53-4926-47EB-BF1B-BBE109EB6794}">
      <dgm:prSet phldrT="[Text]" custT="1"/>
      <dgm:spPr/>
      <dgm:t>
        <a:bodyPr/>
        <a:lstStyle/>
        <a:p>
          <a:r>
            <a:rPr lang="hi-IN" sz="2000" dirty="0" smtClean="0">
              <a:latin typeface="Cambria" panose="02040503050406030204" pitchFamily="18" charset="0"/>
              <a:ea typeface="Cambria" panose="02040503050406030204" pitchFamily="18" charset="0"/>
            </a:rPr>
            <a:t>विषय</a:t>
          </a:r>
          <a:r>
            <a:rPr lang="en-IN" sz="2000" dirty="0" smtClean="0">
              <a:latin typeface="Cambria" panose="02040503050406030204" pitchFamily="18" charset="0"/>
              <a:ea typeface="Cambria" panose="02040503050406030204" pitchFamily="18" charset="0"/>
            </a:rPr>
            <a:t> </a:t>
          </a:r>
          <a:r>
            <a:rPr lang="en-IN" sz="2000" dirty="0">
              <a:latin typeface="Cambria" panose="02040503050406030204" pitchFamily="18" charset="0"/>
              <a:ea typeface="Cambria" panose="02040503050406030204" pitchFamily="18" charset="0"/>
            </a:rPr>
            <a:t>4</a:t>
          </a:r>
        </a:p>
      </dgm:t>
    </dgm:pt>
    <dgm:pt modelId="{61B295F6-4D53-4F72-88C2-24E04503B2BB}" type="parTrans" cxnId="{C7315A77-784F-48FD-A8E3-CC15B53862D5}">
      <dgm:prSet/>
      <dgm:spPr/>
      <dgm:t>
        <a:bodyPr/>
        <a:lstStyle/>
        <a:p>
          <a:endParaRPr lang="en-IN" sz="2000">
            <a:latin typeface="Cambria" panose="02040503050406030204" pitchFamily="18" charset="0"/>
            <a:ea typeface="Cambria" panose="02040503050406030204" pitchFamily="18" charset="0"/>
          </a:endParaRPr>
        </a:p>
      </dgm:t>
    </dgm:pt>
    <dgm:pt modelId="{F0F3B8E2-2C60-4F96-80A0-FB2BCB725451}" type="sibTrans" cxnId="{C7315A77-784F-48FD-A8E3-CC15B53862D5}">
      <dgm:prSet/>
      <dgm:spPr/>
      <dgm:t>
        <a:bodyPr/>
        <a:lstStyle/>
        <a:p>
          <a:endParaRPr lang="en-IN" sz="2000">
            <a:latin typeface="Cambria" panose="02040503050406030204" pitchFamily="18" charset="0"/>
            <a:ea typeface="Cambria" panose="02040503050406030204" pitchFamily="18" charset="0"/>
          </a:endParaRPr>
        </a:p>
      </dgm:t>
    </dgm:pt>
    <dgm:pt modelId="{F0139DC3-B5DF-47AA-B257-47AD2DE397C7}">
      <dgm:prSet phldrT="[Text]" custT="1"/>
      <dgm:spPr/>
      <dgm:t>
        <a:bodyPr/>
        <a:lstStyle/>
        <a:p>
          <a:r>
            <a:rPr lang="hi-IN" sz="2000" dirty="0" smtClean="0">
              <a:latin typeface="Cambria" panose="02040503050406030204" pitchFamily="18" charset="0"/>
              <a:ea typeface="Cambria" panose="02040503050406030204" pitchFamily="18" charset="0"/>
            </a:rPr>
            <a:t>विषय</a:t>
          </a:r>
          <a:r>
            <a:rPr lang="en-IN" sz="2000" dirty="0" smtClean="0">
              <a:latin typeface="Cambria" panose="02040503050406030204" pitchFamily="18" charset="0"/>
              <a:ea typeface="Cambria" panose="02040503050406030204" pitchFamily="18" charset="0"/>
            </a:rPr>
            <a:t> </a:t>
          </a:r>
          <a:r>
            <a:rPr lang="en-IN" sz="2000" dirty="0">
              <a:latin typeface="Cambria" panose="02040503050406030204" pitchFamily="18" charset="0"/>
              <a:ea typeface="Cambria" panose="02040503050406030204" pitchFamily="18" charset="0"/>
            </a:rPr>
            <a:t>5</a:t>
          </a:r>
        </a:p>
      </dgm:t>
    </dgm:pt>
    <dgm:pt modelId="{0FEB64C9-FE99-4A0F-8E0D-E8A7FB2563F5}" type="parTrans" cxnId="{2FF26994-EE4F-4878-BB0A-FB5033F75F8D}">
      <dgm:prSet/>
      <dgm:spPr/>
      <dgm:t>
        <a:bodyPr/>
        <a:lstStyle/>
        <a:p>
          <a:endParaRPr lang="en-IN" sz="2000">
            <a:latin typeface="Cambria" panose="02040503050406030204" pitchFamily="18" charset="0"/>
            <a:ea typeface="Cambria" panose="02040503050406030204" pitchFamily="18" charset="0"/>
          </a:endParaRPr>
        </a:p>
      </dgm:t>
    </dgm:pt>
    <dgm:pt modelId="{708EFBB5-35F7-4409-918D-C65F9D66A113}" type="sibTrans" cxnId="{2FF26994-EE4F-4878-BB0A-FB5033F75F8D}">
      <dgm:prSet/>
      <dgm:spPr/>
      <dgm:t>
        <a:bodyPr/>
        <a:lstStyle/>
        <a:p>
          <a:endParaRPr lang="en-IN" sz="2000">
            <a:latin typeface="Cambria" panose="02040503050406030204" pitchFamily="18" charset="0"/>
            <a:ea typeface="Cambria" panose="02040503050406030204" pitchFamily="18" charset="0"/>
          </a:endParaRPr>
        </a:p>
      </dgm:t>
    </dgm:pt>
    <dgm:pt modelId="{343D44F7-5C7F-4A91-ACBE-8C0CC0382936}">
      <dgm:prSet phldrT="[Text]" custT="1"/>
      <dgm:spPr/>
      <dgm:t>
        <a:bodyPr/>
        <a:lstStyle/>
        <a:p>
          <a:r>
            <a:rPr lang="hi-IN" sz="2000" dirty="0" smtClean="0">
              <a:latin typeface="Cambria" panose="02040503050406030204" pitchFamily="18" charset="0"/>
              <a:ea typeface="Cambria" panose="02040503050406030204" pitchFamily="18" charset="0"/>
            </a:rPr>
            <a:t>विषय</a:t>
          </a:r>
          <a:r>
            <a:rPr lang="en-IN" sz="2000" dirty="0" smtClean="0">
              <a:latin typeface="Cambria" panose="02040503050406030204" pitchFamily="18" charset="0"/>
              <a:ea typeface="Cambria" panose="02040503050406030204" pitchFamily="18" charset="0"/>
            </a:rPr>
            <a:t> </a:t>
          </a:r>
          <a:r>
            <a:rPr lang="en-IN" sz="2000" dirty="0">
              <a:latin typeface="Cambria" panose="02040503050406030204" pitchFamily="18" charset="0"/>
              <a:ea typeface="Cambria" panose="02040503050406030204" pitchFamily="18" charset="0"/>
            </a:rPr>
            <a:t>6</a:t>
          </a:r>
        </a:p>
      </dgm:t>
    </dgm:pt>
    <dgm:pt modelId="{5F3E5F17-CEAC-4888-8D8F-78991FD3F18A}" type="parTrans" cxnId="{61475C7D-140A-4131-9F17-1C077F4FB114}">
      <dgm:prSet/>
      <dgm:spPr/>
      <dgm:t>
        <a:bodyPr/>
        <a:lstStyle/>
        <a:p>
          <a:endParaRPr lang="en-IN" sz="2000">
            <a:latin typeface="Cambria" panose="02040503050406030204" pitchFamily="18" charset="0"/>
            <a:ea typeface="Cambria" panose="02040503050406030204" pitchFamily="18" charset="0"/>
          </a:endParaRPr>
        </a:p>
      </dgm:t>
    </dgm:pt>
    <dgm:pt modelId="{6554BC67-7133-4CE8-B76C-C19DF1BE3232}" type="sibTrans" cxnId="{61475C7D-140A-4131-9F17-1C077F4FB114}">
      <dgm:prSet/>
      <dgm:spPr/>
      <dgm:t>
        <a:bodyPr/>
        <a:lstStyle/>
        <a:p>
          <a:endParaRPr lang="en-IN" sz="2000">
            <a:latin typeface="Cambria" panose="02040503050406030204" pitchFamily="18" charset="0"/>
            <a:ea typeface="Cambria" panose="02040503050406030204" pitchFamily="18" charset="0"/>
          </a:endParaRPr>
        </a:p>
      </dgm:t>
    </dgm:pt>
    <dgm:pt modelId="{0861A9B3-5C47-4E8E-9E7F-B9A698E1D3DD}">
      <dgm:prSet phldrT="[Text]"/>
      <dgm:spPr/>
      <dgm:t>
        <a:bodyPr/>
        <a:lstStyle/>
        <a:p>
          <a:endParaRPr lang="en-IN" sz="2000" dirty="0">
            <a:latin typeface="Cambria" panose="02040503050406030204" pitchFamily="18" charset="0"/>
            <a:ea typeface="Cambria" panose="02040503050406030204" pitchFamily="18" charset="0"/>
          </a:endParaRPr>
        </a:p>
      </dgm:t>
    </dgm:pt>
    <dgm:pt modelId="{DF914B18-243C-426F-B992-F6AE1DA5FA3E}" type="parTrans" cxnId="{CB9E1050-9F48-4A26-85B3-2B0AF6A23288}">
      <dgm:prSet/>
      <dgm:spPr/>
      <dgm:t>
        <a:bodyPr/>
        <a:lstStyle/>
        <a:p>
          <a:endParaRPr lang="en-IN" sz="2000"/>
        </a:p>
      </dgm:t>
    </dgm:pt>
    <dgm:pt modelId="{201997C2-FBC3-4B78-AADB-F634374CF216}" type="sibTrans" cxnId="{CB9E1050-9F48-4A26-85B3-2B0AF6A23288}">
      <dgm:prSet/>
      <dgm:spPr/>
      <dgm:t>
        <a:bodyPr/>
        <a:lstStyle/>
        <a:p>
          <a:endParaRPr lang="en-IN" sz="2000"/>
        </a:p>
      </dgm:t>
    </dgm:pt>
    <dgm:pt modelId="{3980D7B8-6B99-4DE3-961C-ACD7C418B5C8}" type="pres">
      <dgm:prSet presAssocID="{F95ACD57-7AC1-492E-9614-B5BB0E00EF41}" presName="Name0" presStyleCnt="0">
        <dgm:presLayoutVars>
          <dgm:chMax val="1"/>
          <dgm:chPref val="1"/>
          <dgm:dir/>
          <dgm:animOne val="branch"/>
          <dgm:animLvl val="lvl"/>
        </dgm:presLayoutVars>
      </dgm:prSet>
      <dgm:spPr/>
      <dgm:t>
        <a:bodyPr/>
        <a:lstStyle/>
        <a:p>
          <a:endParaRPr lang="en-US"/>
        </a:p>
      </dgm:t>
    </dgm:pt>
    <dgm:pt modelId="{FCA007F4-4EA2-42D4-8E2A-021D8CF06E5E}" type="pres">
      <dgm:prSet presAssocID="{95FE6CBA-2D33-4B59-A07C-63CBC83EBB9A}" presName="Parent" presStyleLbl="node0" presStyleIdx="0" presStyleCnt="1">
        <dgm:presLayoutVars>
          <dgm:chMax val="6"/>
          <dgm:chPref val="6"/>
        </dgm:presLayoutVars>
      </dgm:prSet>
      <dgm:spPr/>
      <dgm:t>
        <a:bodyPr/>
        <a:lstStyle/>
        <a:p>
          <a:endParaRPr lang="en-US"/>
        </a:p>
      </dgm:t>
    </dgm:pt>
    <dgm:pt modelId="{4C3DE1A0-55A7-4C06-AC51-75E7CD62F5D9}" type="pres">
      <dgm:prSet presAssocID="{FFB8FB8B-4D9F-4121-80AA-E907A84FDE88}" presName="Accent1" presStyleCnt="0"/>
      <dgm:spPr/>
    </dgm:pt>
    <dgm:pt modelId="{6550DF05-2C53-4191-AFBE-86930C96BD58}" type="pres">
      <dgm:prSet presAssocID="{FFB8FB8B-4D9F-4121-80AA-E907A84FDE88}" presName="Accent" presStyleLbl="bgShp" presStyleIdx="0" presStyleCnt="6"/>
      <dgm:spPr/>
    </dgm:pt>
    <dgm:pt modelId="{15B587D4-D875-4560-AB98-7D8A7EFA9DC0}" type="pres">
      <dgm:prSet presAssocID="{FFB8FB8B-4D9F-4121-80AA-E907A84FDE88}" presName="Child1" presStyleLbl="node1" presStyleIdx="0" presStyleCnt="6">
        <dgm:presLayoutVars>
          <dgm:chMax val="0"/>
          <dgm:chPref val="0"/>
          <dgm:bulletEnabled val="1"/>
        </dgm:presLayoutVars>
      </dgm:prSet>
      <dgm:spPr/>
      <dgm:t>
        <a:bodyPr/>
        <a:lstStyle/>
        <a:p>
          <a:endParaRPr lang="en-US"/>
        </a:p>
      </dgm:t>
    </dgm:pt>
    <dgm:pt modelId="{24240BF2-CF67-477C-9832-E3599B55AB50}" type="pres">
      <dgm:prSet presAssocID="{1DC6EB6D-58C6-4E74-9250-F259C947CEA8}" presName="Accent2" presStyleCnt="0"/>
      <dgm:spPr/>
    </dgm:pt>
    <dgm:pt modelId="{962D3C70-B70F-4629-A7A5-896CA8E06562}" type="pres">
      <dgm:prSet presAssocID="{1DC6EB6D-58C6-4E74-9250-F259C947CEA8}" presName="Accent" presStyleLbl="bgShp" presStyleIdx="1" presStyleCnt="6"/>
      <dgm:spPr/>
    </dgm:pt>
    <dgm:pt modelId="{2CD80539-CA7F-4CFB-9C0D-0C49F73849A9}" type="pres">
      <dgm:prSet presAssocID="{1DC6EB6D-58C6-4E74-9250-F259C947CEA8}" presName="Child2" presStyleLbl="node1" presStyleIdx="1" presStyleCnt="6" custScaleX="103621" custScaleY="94659">
        <dgm:presLayoutVars>
          <dgm:chMax val="0"/>
          <dgm:chPref val="0"/>
          <dgm:bulletEnabled val="1"/>
        </dgm:presLayoutVars>
      </dgm:prSet>
      <dgm:spPr/>
      <dgm:t>
        <a:bodyPr/>
        <a:lstStyle/>
        <a:p>
          <a:endParaRPr lang="en-US"/>
        </a:p>
      </dgm:t>
    </dgm:pt>
    <dgm:pt modelId="{C44AF53D-3D54-4153-ADA6-68310A07A51E}" type="pres">
      <dgm:prSet presAssocID="{138AA1B4-6C5E-4678-A73B-BA827D6BF775}" presName="Accent3" presStyleCnt="0"/>
      <dgm:spPr/>
    </dgm:pt>
    <dgm:pt modelId="{5AF40022-1E93-4571-8443-91DAF3459AF4}" type="pres">
      <dgm:prSet presAssocID="{138AA1B4-6C5E-4678-A73B-BA827D6BF775}" presName="Accent" presStyleLbl="bgShp" presStyleIdx="2" presStyleCnt="6"/>
      <dgm:spPr/>
    </dgm:pt>
    <dgm:pt modelId="{43C38E10-9F94-4BAF-97D1-0A796F6F790A}" type="pres">
      <dgm:prSet presAssocID="{138AA1B4-6C5E-4678-A73B-BA827D6BF775}" presName="Child3" presStyleLbl="node1" presStyleIdx="2" presStyleCnt="6">
        <dgm:presLayoutVars>
          <dgm:chMax val="0"/>
          <dgm:chPref val="0"/>
          <dgm:bulletEnabled val="1"/>
        </dgm:presLayoutVars>
      </dgm:prSet>
      <dgm:spPr/>
      <dgm:t>
        <a:bodyPr/>
        <a:lstStyle/>
        <a:p>
          <a:endParaRPr lang="en-US"/>
        </a:p>
      </dgm:t>
    </dgm:pt>
    <dgm:pt modelId="{44568F93-A68C-435C-8931-5FC15EF803A8}" type="pres">
      <dgm:prSet presAssocID="{9BF0AF53-4926-47EB-BF1B-BBE109EB6794}" presName="Accent4" presStyleCnt="0"/>
      <dgm:spPr/>
    </dgm:pt>
    <dgm:pt modelId="{DB2AC0B8-F7F5-40ED-A4A5-38391616F6D0}" type="pres">
      <dgm:prSet presAssocID="{9BF0AF53-4926-47EB-BF1B-BBE109EB6794}" presName="Accent" presStyleLbl="bgShp" presStyleIdx="3" presStyleCnt="6"/>
      <dgm:spPr/>
    </dgm:pt>
    <dgm:pt modelId="{7057A6FC-1564-4891-AAE7-3822AE59F65C}" type="pres">
      <dgm:prSet presAssocID="{9BF0AF53-4926-47EB-BF1B-BBE109EB6794}" presName="Child4" presStyleLbl="node1" presStyleIdx="3" presStyleCnt="6">
        <dgm:presLayoutVars>
          <dgm:chMax val="0"/>
          <dgm:chPref val="0"/>
          <dgm:bulletEnabled val="1"/>
        </dgm:presLayoutVars>
      </dgm:prSet>
      <dgm:spPr/>
      <dgm:t>
        <a:bodyPr/>
        <a:lstStyle/>
        <a:p>
          <a:endParaRPr lang="en-US"/>
        </a:p>
      </dgm:t>
    </dgm:pt>
    <dgm:pt modelId="{AA421610-6C1B-40C7-ACEF-61517A7978EE}" type="pres">
      <dgm:prSet presAssocID="{F0139DC3-B5DF-47AA-B257-47AD2DE397C7}" presName="Accent5" presStyleCnt="0"/>
      <dgm:spPr/>
    </dgm:pt>
    <dgm:pt modelId="{8E159B0A-B927-4BB7-9187-38E2D8FC9F81}" type="pres">
      <dgm:prSet presAssocID="{F0139DC3-B5DF-47AA-B257-47AD2DE397C7}" presName="Accent" presStyleLbl="bgShp" presStyleIdx="4" presStyleCnt="6"/>
      <dgm:spPr/>
    </dgm:pt>
    <dgm:pt modelId="{3E4E41CC-D0CD-45E1-A1C5-6F13DD839E4D}" type="pres">
      <dgm:prSet presAssocID="{F0139DC3-B5DF-47AA-B257-47AD2DE397C7}" presName="Child5" presStyleLbl="node1" presStyleIdx="4" presStyleCnt="6">
        <dgm:presLayoutVars>
          <dgm:chMax val="0"/>
          <dgm:chPref val="0"/>
          <dgm:bulletEnabled val="1"/>
        </dgm:presLayoutVars>
      </dgm:prSet>
      <dgm:spPr/>
      <dgm:t>
        <a:bodyPr/>
        <a:lstStyle/>
        <a:p>
          <a:endParaRPr lang="en-US"/>
        </a:p>
      </dgm:t>
    </dgm:pt>
    <dgm:pt modelId="{3B1012D0-43D8-45E4-BCA0-7A6E03EB4B48}" type="pres">
      <dgm:prSet presAssocID="{343D44F7-5C7F-4A91-ACBE-8C0CC0382936}" presName="Accent6" presStyleCnt="0"/>
      <dgm:spPr/>
    </dgm:pt>
    <dgm:pt modelId="{BF89727E-6456-4AAA-8F55-355BBE9CB412}" type="pres">
      <dgm:prSet presAssocID="{343D44F7-5C7F-4A91-ACBE-8C0CC0382936}" presName="Accent" presStyleLbl="bgShp" presStyleIdx="5" presStyleCnt="6"/>
      <dgm:spPr/>
    </dgm:pt>
    <dgm:pt modelId="{032D5DC1-35AA-4CEC-9E67-035D56B7077A}" type="pres">
      <dgm:prSet presAssocID="{343D44F7-5C7F-4A91-ACBE-8C0CC0382936}" presName="Child6" presStyleLbl="node1" presStyleIdx="5" presStyleCnt="6">
        <dgm:presLayoutVars>
          <dgm:chMax val="0"/>
          <dgm:chPref val="0"/>
          <dgm:bulletEnabled val="1"/>
        </dgm:presLayoutVars>
      </dgm:prSet>
      <dgm:spPr/>
      <dgm:t>
        <a:bodyPr/>
        <a:lstStyle/>
        <a:p>
          <a:endParaRPr lang="en-US"/>
        </a:p>
      </dgm:t>
    </dgm:pt>
  </dgm:ptLst>
  <dgm:cxnLst>
    <dgm:cxn modelId="{CB9E1050-9F48-4A26-85B3-2B0AF6A23288}" srcId="{95FE6CBA-2D33-4B59-A07C-63CBC83EBB9A}" destId="{0861A9B3-5C47-4E8E-9E7F-B9A698E1D3DD}" srcOrd="6" destOrd="0" parTransId="{DF914B18-243C-426F-B992-F6AE1DA5FA3E}" sibTransId="{201997C2-FBC3-4B78-AADB-F634374CF216}"/>
    <dgm:cxn modelId="{C7315A77-784F-48FD-A8E3-CC15B53862D5}" srcId="{95FE6CBA-2D33-4B59-A07C-63CBC83EBB9A}" destId="{9BF0AF53-4926-47EB-BF1B-BBE109EB6794}" srcOrd="3" destOrd="0" parTransId="{61B295F6-4D53-4F72-88C2-24E04503B2BB}" sibTransId="{F0F3B8E2-2C60-4F96-80A0-FB2BCB725451}"/>
    <dgm:cxn modelId="{88224493-1C36-48F8-8BF7-402DD29B3548}" type="presOf" srcId="{1DC6EB6D-58C6-4E74-9250-F259C947CEA8}" destId="{2CD80539-CA7F-4CFB-9C0D-0C49F73849A9}" srcOrd="0" destOrd="0" presId="urn:microsoft.com/office/officeart/2011/layout/HexagonRadial"/>
    <dgm:cxn modelId="{255189D1-1B09-4D0A-81F3-8949C66CC656}" srcId="{95FE6CBA-2D33-4B59-A07C-63CBC83EBB9A}" destId="{1DC6EB6D-58C6-4E74-9250-F259C947CEA8}" srcOrd="1" destOrd="0" parTransId="{43AFAF79-6B39-4845-84E6-63C6AF4E0BD2}" sibTransId="{87C0483A-9A23-4BDA-807D-89AF8BC4D9BD}"/>
    <dgm:cxn modelId="{61475C7D-140A-4131-9F17-1C077F4FB114}" srcId="{95FE6CBA-2D33-4B59-A07C-63CBC83EBB9A}" destId="{343D44F7-5C7F-4A91-ACBE-8C0CC0382936}" srcOrd="5" destOrd="0" parTransId="{5F3E5F17-CEAC-4888-8D8F-78991FD3F18A}" sibTransId="{6554BC67-7133-4CE8-B76C-C19DF1BE3232}"/>
    <dgm:cxn modelId="{A08402D2-0E90-433C-8166-855A34D395A6}" type="presOf" srcId="{9BF0AF53-4926-47EB-BF1B-BBE109EB6794}" destId="{7057A6FC-1564-4891-AAE7-3822AE59F65C}" srcOrd="0" destOrd="0" presId="urn:microsoft.com/office/officeart/2011/layout/HexagonRadial"/>
    <dgm:cxn modelId="{2FF26994-EE4F-4878-BB0A-FB5033F75F8D}" srcId="{95FE6CBA-2D33-4B59-A07C-63CBC83EBB9A}" destId="{F0139DC3-B5DF-47AA-B257-47AD2DE397C7}" srcOrd="4" destOrd="0" parTransId="{0FEB64C9-FE99-4A0F-8E0D-E8A7FB2563F5}" sibTransId="{708EFBB5-35F7-4409-918D-C65F9D66A113}"/>
    <dgm:cxn modelId="{38B35EC3-B2D0-4A53-B99F-0629D92CAC28}" type="presOf" srcId="{FFB8FB8B-4D9F-4121-80AA-E907A84FDE88}" destId="{15B587D4-D875-4560-AB98-7D8A7EFA9DC0}" srcOrd="0" destOrd="0" presId="urn:microsoft.com/office/officeart/2011/layout/HexagonRadial"/>
    <dgm:cxn modelId="{CC1BE670-2B87-4EC6-867D-5E8A13CF53AA}" type="presOf" srcId="{F0139DC3-B5DF-47AA-B257-47AD2DE397C7}" destId="{3E4E41CC-D0CD-45E1-A1C5-6F13DD839E4D}" srcOrd="0" destOrd="0" presId="urn:microsoft.com/office/officeart/2011/layout/HexagonRadial"/>
    <dgm:cxn modelId="{A2BE231E-DF39-4690-8AB6-78674D657931}" type="presOf" srcId="{F95ACD57-7AC1-492E-9614-B5BB0E00EF41}" destId="{3980D7B8-6B99-4DE3-961C-ACD7C418B5C8}" srcOrd="0" destOrd="0" presId="urn:microsoft.com/office/officeart/2011/layout/HexagonRadial"/>
    <dgm:cxn modelId="{89E36E2F-4D27-44DA-AE0C-63A31DA78846}" type="presOf" srcId="{343D44F7-5C7F-4A91-ACBE-8C0CC0382936}" destId="{032D5DC1-35AA-4CEC-9E67-035D56B7077A}" srcOrd="0" destOrd="0" presId="urn:microsoft.com/office/officeart/2011/layout/HexagonRadial"/>
    <dgm:cxn modelId="{F8804204-BDD6-44E2-9727-F7B490555162}" srcId="{95FE6CBA-2D33-4B59-A07C-63CBC83EBB9A}" destId="{138AA1B4-6C5E-4678-A73B-BA827D6BF775}" srcOrd="2" destOrd="0" parTransId="{8EE8509D-2D34-4A17-AD26-DCBCDF6861D6}" sibTransId="{DCFCBD1D-1913-46F0-8C1F-27EC16978630}"/>
    <dgm:cxn modelId="{D0491218-8E4B-4D08-A041-9B271AB34515}" type="presOf" srcId="{138AA1B4-6C5E-4678-A73B-BA827D6BF775}" destId="{43C38E10-9F94-4BAF-97D1-0A796F6F790A}" srcOrd="0" destOrd="0" presId="urn:microsoft.com/office/officeart/2011/layout/HexagonRadial"/>
    <dgm:cxn modelId="{CDDF9C43-DBC7-4257-A64B-55C7857A2B43}" srcId="{F95ACD57-7AC1-492E-9614-B5BB0E00EF41}" destId="{95FE6CBA-2D33-4B59-A07C-63CBC83EBB9A}" srcOrd="0" destOrd="0" parTransId="{0DC96A40-0722-4106-82DF-1BFAA1CBBADE}" sibTransId="{C327A176-B852-43BC-AD04-CB21F06F2728}"/>
    <dgm:cxn modelId="{11422AFE-B664-4089-84D2-F04C44937B3D}" type="presOf" srcId="{95FE6CBA-2D33-4B59-A07C-63CBC83EBB9A}" destId="{FCA007F4-4EA2-42D4-8E2A-021D8CF06E5E}" srcOrd="0" destOrd="0" presId="urn:microsoft.com/office/officeart/2011/layout/HexagonRadial"/>
    <dgm:cxn modelId="{64D3AD29-8566-44EC-BA4A-C4F7A37384DD}" srcId="{95FE6CBA-2D33-4B59-A07C-63CBC83EBB9A}" destId="{FFB8FB8B-4D9F-4121-80AA-E907A84FDE88}" srcOrd="0" destOrd="0" parTransId="{55FA7A35-0F8A-4FCD-92D0-0554168E3A94}" sibTransId="{E84C3955-FE1A-42E8-9285-B5FBD1507C85}"/>
    <dgm:cxn modelId="{2A6AB6F8-C2D8-40C3-AFF0-76ECBF5C62DC}" type="presParOf" srcId="{3980D7B8-6B99-4DE3-961C-ACD7C418B5C8}" destId="{FCA007F4-4EA2-42D4-8E2A-021D8CF06E5E}" srcOrd="0" destOrd="0" presId="urn:microsoft.com/office/officeart/2011/layout/HexagonRadial"/>
    <dgm:cxn modelId="{25273704-36E6-4150-BD8C-BFC943539CEE}" type="presParOf" srcId="{3980D7B8-6B99-4DE3-961C-ACD7C418B5C8}" destId="{4C3DE1A0-55A7-4C06-AC51-75E7CD62F5D9}" srcOrd="1" destOrd="0" presId="urn:microsoft.com/office/officeart/2011/layout/HexagonRadial"/>
    <dgm:cxn modelId="{E3E860C3-6AA5-46AE-9C66-AC7FD2E18867}" type="presParOf" srcId="{4C3DE1A0-55A7-4C06-AC51-75E7CD62F5D9}" destId="{6550DF05-2C53-4191-AFBE-86930C96BD58}" srcOrd="0" destOrd="0" presId="urn:microsoft.com/office/officeart/2011/layout/HexagonRadial"/>
    <dgm:cxn modelId="{B270BE8E-B772-4C9B-BF33-6C85BDD6F4A9}" type="presParOf" srcId="{3980D7B8-6B99-4DE3-961C-ACD7C418B5C8}" destId="{15B587D4-D875-4560-AB98-7D8A7EFA9DC0}" srcOrd="2" destOrd="0" presId="urn:microsoft.com/office/officeart/2011/layout/HexagonRadial"/>
    <dgm:cxn modelId="{76D1EF45-6054-463F-900F-3E0C61338964}" type="presParOf" srcId="{3980D7B8-6B99-4DE3-961C-ACD7C418B5C8}" destId="{24240BF2-CF67-477C-9832-E3599B55AB50}" srcOrd="3" destOrd="0" presId="urn:microsoft.com/office/officeart/2011/layout/HexagonRadial"/>
    <dgm:cxn modelId="{56BDDE7E-8D01-46DC-B00D-7003C278FE04}" type="presParOf" srcId="{24240BF2-CF67-477C-9832-E3599B55AB50}" destId="{962D3C70-B70F-4629-A7A5-896CA8E06562}" srcOrd="0" destOrd="0" presId="urn:microsoft.com/office/officeart/2011/layout/HexagonRadial"/>
    <dgm:cxn modelId="{A4730F42-0136-46B4-9534-09F70E81216E}" type="presParOf" srcId="{3980D7B8-6B99-4DE3-961C-ACD7C418B5C8}" destId="{2CD80539-CA7F-4CFB-9C0D-0C49F73849A9}" srcOrd="4" destOrd="0" presId="urn:microsoft.com/office/officeart/2011/layout/HexagonRadial"/>
    <dgm:cxn modelId="{D6B271BB-0A7E-40E4-BBCA-F702E9C8B9F8}" type="presParOf" srcId="{3980D7B8-6B99-4DE3-961C-ACD7C418B5C8}" destId="{C44AF53D-3D54-4153-ADA6-68310A07A51E}" srcOrd="5" destOrd="0" presId="urn:microsoft.com/office/officeart/2011/layout/HexagonRadial"/>
    <dgm:cxn modelId="{D2BF7A80-DF07-440D-BBEA-113A3928CBDF}" type="presParOf" srcId="{C44AF53D-3D54-4153-ADA6-68310A07A51E}" destId="{5AF40022-1E93-4571-8443-91DAF3459AF4}" srcOrd="0" destOrd="0" presId="urn:microsoft.com/office/officeart/2011/layout/HexagonRadial"/>
    <dgm:cxn modelId="{5E87D74D-B627-481E-956F-D1C04CAE30DE}" type="presParOf" srcId="{3980D7B8-6B99-4DE3-961C-ACD7C418B5C8}" destId="{43C38E10-9F94-4BAF-97D1-0A796F6F790A}" srcOrd="6" destOrd="0" presId="urn:microsoft.com/office/officeart/2011/layout/HexagonRadial"/>
    <dgm:cxn modelId="{195D26F4-70B8-499E-9ED6-2728A0626B48}" type="presParOf" srcId="{3980D7B8-6B99-4DE3-961C-ACD7C418B5C8}" destId="{44568F93-A68C-435C-8931-5FC15EF803A8}" srcOrd="7" destOrd="0" presId="urn:microsoft.com/office/officeart/2011/layout/HexagonRadial"/>
    <dgm:cxn modelId="{5221F7B3-1289-4D33-B62C-5536D7DF9EE3}" type="presParOf" srcId="{44568F93-A68C-435C-8931-5FC15EF803A8}" destId="{DB2AC0B8-F7F5-40ED-A4A5-38391616F6D0}" srcOrd="0" destOrd="0" presId="urn:microsoft.com/office/officeart/2011/layout/HexagonRadial"/>
    <dgm:cxn modelId="{0409B93C-9CB6-4C28-9B20-588B127A81B4}" type="presParOf" srcId="{3980D7B8-6B99-4DE3-961C-ACD7C418B5C8}" destId="{7057A6FC-1564-4891-AAE7-3822AE59F65C}" srcOrd="8" destOrd="0" presId="urn:microsoft.com/office/officeart/2011/layout/HexagonRadial"/>
    <dgm:cxn modelId="{4EC1FE17-8541-4878-8976-3C093269F2E7}" type="presParOf" srcId="{3980D7B8-6B99-4DE3-961C-ACD7C418B5C8}" destId="{AA421610-6C1B-40C7-ACEF-61517A7978EE}" srcOrd="9" destOrd="0" presId="urn:microsoft.com/office/officeart/2011/layout/HexagonRadial"/>
    <dgm:cxn modelId="{3052942D-2390-43A7-AE36-116E8A8CEAD8}" type="presParOf" srcId="{AA421610-6C1B-40C7-ACEF-61517A7978EE}" destId="{8E159B0A-B927-4BB7-9187-38E2D8FC9F81}" srcOrd="0" destOrd="0" presId="urn:microsoft.com/office/officeart/2011/layout/HexagonRadial"/>
    <dgm:cxn modelId="{DF9F66C2-CAB0-4E12-8C34-42FFB1C614F0}" type="presParOf" srcId="{3980D7B8-6B99-4DE3-961C-ACD7C418B5C8}" destId="{3E4E41CC-D0CD-45E1-A1C5-6F13DD839E4D}" srcOrd="10" destOrd="0" presId="urn:microsoft.com/office/officeart/2011/layout/HexagonRadial"/>
    <dgm:cxn modelId="{6B2904D2-51C3-4E02-8606-0676A2C43BBF}" type="presParOf" srcId="{3980D7B8-6B99-4DE3-961C-ACD7C418B5C8}" destId="{3B1012D0-43D8-45E4-BCA0-7A6E03EB4B48}" srcOrd="11" destOrd="0" presId="urn:microsoft.com/office/officeart/2011/layout/HexagonRadial"/>
    <dgm:cxn modelId="{921D5A47-625D-48F9-B3D1-D789DD091285}" type="presParOf" srcId="{3B1012D0-43D8-45E4-BCA0-7A6E03EB4B48}" destId="{BF89727E-6456-4AAA-8F55-355BBE9CB412}" srcOrd="0" destOrd="0" presId="urn:microsoft.com/office/officeart/2011/layout/HexagonRadial"/>
    <dgm:cxn modelId="{5A2DEDA2-A26E-4AC8-9809-4A352C1EFDC0}" type="presParOf" srcId="{3980D7B8-6B99-4DE3-961C-ACD7C418B5C8}" destId="{032D5DC1-35AA-4CEC-9E67-035D56B7077A}" srcOrd="12" destOrd="0" presId="urn:microsoft.com/office/officeart/2011/layout/HexagonRadial"/>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256B0A-C186-8E48-A322-321E1B824420}" type="doc">
      <dgm:prSet loTypeId="urn:microsoft.com/office/officeart/2005/8/layout/hList6" loCatId="" qsTypeId="urn:microsoft.com/office/officeart/2005/8/quickstyle/simple2#1" qsCatId="simple" csTypeId="urn:microsoft.com/office/officeart/2005/8/colors/colorful1" csCatId="colorful" phldr="1"/>
      <dgm:spPr/>
      <dgm:t>
        <a:bodyPr/>
        <a:lstStyle/>
        <a:p>
          <a:endParaRPr lang="en-GB"/>
        </a:p>
      </dgm:t>
    </dgm:pt>
    <dgm:pt modelId="{84E5F011-1A10-A14F-A1D9-72B96963A701}">
      <dgm:prSet phldrT="[Text]" custT="1"/>
      <dgm:spPr/>
      <dgm:t>
        <a:bodyPr/>
        <a:lstStyle/>
        <a:p>
          <a:r>
            <a:rPr lang="hi-IN" sz="2200"/>
            <a:t>उप</a:t>
          </a:r>
          <a:r>
            <a:rPr lang="en-IN" sz="2200"/>
            <a:t> </a:t>
          </a:r>
          <a:r>
            <a:rPr lang="hi-IN" sz="2200"/>
            <a:t>शीर्षक</a:t>
          </a:r>
          <a:r>
            <a:rPr lang="en-US" sz="2200"/>
            <a:t> 1</a:t>
          </a:r>
          <a:endParaRPr lang="en-GB" sz="2200" b="1" dirty="0">
            <a:latin typeface="Sans-sarif"/>
          </a:endParaRPr>
        </a:p>
      </dgm:t>
    </dgm:pt>
    <dgm:pt modelId="{4555DB88-6959-A841-9A40-B79174123FB6}" type="parTrans" cxnId="{0BFE1309-8645-0F45-B421-1554AF2542B9}">
      <dgm:prSet/>
      <dgm:spPr/>
      <dgm:t>
        <a:bodyPr/>
        <a:lstStyle/>
        <a:p>
          <a:endParaRPr lang="en-GB"/>
        </a:p>
      </dgm:t>
    </dgm:pt>
    <dgm:pt modelId="{CB2E5452-E488-4449-B2A4-C5B7762D55A6}" type="sibTrans" cxnId="{0BFE1309-8645-0F45-B421-1554AF2542B9}">
      <dgm:prSet/>
      <dgm:spPr/>
      <dgm:t>
        <a:bodyPr/>
        <a:lstStyle/>
        <a:p>
          <a:endParaRPr lang="en-GB"/>
        </a:p>
      </dgm:t>
    </dgm:pt>
    <dgm:pt modelId="{66030403-00E1-0345-9BF4-15CEA01BD8A6}">
      <dgm:prSet phldrT="[Text]" custT="1"/>
      <dgm:spPr/>
      <dgm:t>
        <a:bodyPr/>
        <a:lstStyle/>
        <a:p>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01CD72CE-44E2-0F41-B0AA-FF055DBE50DE}" type="parTrans" cxnId="{760B1AD9-DD50-C943-88D0-4554F747C4D9}">
      <dgm:prSet/>
      <dgm:spPr/>
      <dgm:t>
        <a:bodyPr/>
        <a:lstStyle/>
        <a:p>
          <a:endParaRPr lang="en-GB"/>
        </a:p>
      </dgm:t>
    </dgm:pt>
    <dgm:pt modelId="{72CE1FFA-1BD1-3C4F-ABBD-3D2B341EC585}" type="sibTrans" cxnId="{760B1AD9-DD50-C943-88D0-4554F747C4D9}">
      <dgm:prSet/>
      <dgm:spPr/>
      <dgm:t>
        <a:bodyPr/>
        <a:lstStyle/>
        <a:p>
          <a:endParaRPr lang="en-GB"/>
        </a:p>
      </dgm:t>
    </dgm:pt>
    <dgm:pt modelId="{F71113D2-9E87-2241-A5E6-BDF2908366EC}">
      <dgm:prSet phldrT="[Text]" custT="1"/>
      <dgm:spPr/>
      <dgm:t>
        <a:bodyPr/>
        <a:lstStyle/>
        <a:p>
          <a:r>
            <a:rPr lang="hi-IN" sz="2200" dirty="0"/>
            <a:t>उप</a:t>
          </a:r>
          <a:r>
            <a:rPr lang="en-IN" sz="2200" dirty="0"/>
            <a:t> </a:t>
          </a:r>
          <a:r>
            <a:rPr lang="hi-IN" sz="2200" dirty="0"/>
            <a:t>शीर्षक</a:t>
          </a:r>
          <a:r>
            <a:rPr lang="en-US" sz="2200" dirty="0"/>
            <a:t> 2</a:t>
          </a:r>
          <a:endParaRPr lang="en-GB" sz="2200" b="1" dirty="0">
            <a:latin typeface="Sans-sarif"/>
          </a:endParaRPr>
        </a:p>
      </dgm:t>
    </dgm:pt>
    <dgm:pt modelId="{31ED7857-1DC6-AD4B-AC7F-F190BD006D44}" type="parTrans" cxnId="{844C9D03-35B3-C443-9B5B-62B0A10BA33D}">
      <dgm:prSet/>
      <dgm:spPr/>
      <dgm:t>
        <a:bodyPr/>
        <a:lstStyle/>
        <a:p>
          <a:endParaRPr lang="en-GB"/>
        </a:p>
      </dgm:t>
    </dgm:pt>
    <dgm:pt modelId="{4E5F55A3-C2AA-D040-AE52-5F48B47AB8A1}" type="sibTrans" cxnId="{844C9D03-35B3-C443-9B5B-62B0A10BA33D}">
      <dgm:prSet/>
      <dgm:spPr/>
      <dgm:t>
        <a:bodyPr/>
        <a:lstStyle/>
        <a:p>
          <a:endParaRPr lang="en-GB"/>
        </a:p>
      </dgm:t>
    </dgm:pt>
    <dgm:pt modelId="{DFFE31FE-63BE-4444-B186-0E688B781A09}">
      <dgm:prSet phldrT="[Text]" custT="1"/>
      <dgm:spPr/>
      <dgm:t>
        <a:bodyPr/>
        <a:lstStyle/>
        <a:p>
          <a:r>
            <a:rPr lang="hi-IN" sz="2200" dirty="0"/>
            <a:t>उप</a:t>
          </a:r>
          <a:r>
            <a:rPr lang="en-IN" sz="2200" dirty="0"/>
            <a:t> </a:t>
          </a:r>
          <a:r>
            <a:rPr lang="hi-IN" sz="2200" dirty="0"/>
            <a:t>शीर्षक</a:t>
          </a:r>
          <a:r>
            <a:rPr lang="en-US" sz="2200" dirty="0"/>
            <a:t> </a:t>
          </a:r>
          <a:r>
            <a:rPr lang="hi-IN" sz="2200" dirty="0" smtClean="0"/>
            <a:t>3 </a:t>
          </a:r>
          <a:endParaRPr lang="en-GB" sz="2200" b="1" dirty="0">
            <a:latin typeface="Sans-sarif"/>
          </a:endParaRPr>
        </a:p>
      </dgm:t>
    </dgm:pt>
    <dgm:pt modelId="{772C9921-F3F2-1C4B-8A61-B8681AE720E1}" type="parTrans" cxnId="{70B01468-4BCB-FF41-A9D6-7060773F6ECB}">
      <dgm:prSet/>
      <dgm:spPr/>
      <dgm:t>
        <a:bodyPr/>
        <a:lstStyle/>
        <a:p>
          <a:endParaRPr lang="en-GB"/>
        </a:p>
      </dgm:t>
    </dgm:pt>
    <dgm:pt modelId="{A1AE3557-8A33-E74A-93BE-4FD93BF79877}" type="sibTrans" cxnId="{70B01468-4BCB-FF41-A9D6-7060773F6ECB}">
      <dgm:prSet/>
      <dgm:spPr/>
      <dgm:t>
        <a:bodyPr/>
        <a:lstStyle/>
        <a:p>
          <a:endParaRPr lang="en-GB"/>
        </a:p>
      </dgm:t>
    </dgm:pt>
    <dgm:pt modelId="{918D3B36-BDD9-3249-8C11-44A9B71C2025}">
      <dgm:prSet phldrT="[Text]" custT="1"/>
      <dgm:spPr/>
      <dgm:t>
        <a:bodyPr/>
        <a:lstStyle/>
        <a:p>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B70635DD-CE9E-9544-BB99-BBE51609CC3D}" type="parTrans" cxnId="{00E8558E-E180-D040-A4FC-C5D3EBAE42EB}">
      <dgm:prSet/>
      <dgm:spPr/>
      <dgm:t>
        <a:bodyPr/>
        <a:lstStyle/>
        <a:p>
          <a:endParaRPr lang="en-GB"/>
        </a:p>
      </dgm:t>
    </dgm:pt>
    <dgm:pt modelId="{F15C1927-F33C-2D4F-8972-A2AE0A9D2CEC}" type="sibTrans" cxnId="{00E8558E-E180-D040-A4FC-C5D3EBAE42EB}">
      <dgm:prSet/>
      <dgm:spPr/>
      <dgm:t>
        <a:bodyPr/>
        <a:lstStyle/>
        <a:p>
          <a:endParaRPr lang="en-GB"/>
        </a:p>
      </dgm:t>
    </dgm:pt>
    <dgm:pt modelId="{85C0676B-E7F8-43F6-B0E1-70094390AB83}">
      <dgm:prSet phldrT="[Text]" custT="1"/>
      <dgm:spPr/>
      <dgm:t>
        <a:bodyPr/>
        <a:lstStyle/>
        <a:p>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5EEBEAB1-11D0-41D2-9FCC-345AF3993C48}" type="parTrans" cxnId="{A3052016-F438-4D8D-A512-565DA3CA96C1}">
      <dgm:prSet/>
      <dgm:spPr/>
      <dgm:t>
        <a:bodyPr/>
        <a:lstStyle/>
        <a:p>
          <a:endParaRPr lang="en-IN"/>
        </a:p>
      </dgm:t>
    </dgm:pt>
    <dgm:pt modelId="{A707AACA-833A-4D0B-91F5-5976FA82AE20}" type="sibTrans" cxnId="{A3052016-F438-4D8D-A512-565DA3CA96C1}">
      <dgm:prSet/>
      <dgm:spPr/>
      <dgm:t>
        <a:bodyPr/>
        <a:lstStyle/>
        <a:p>
          <a:endParaRPr lang="en-IN"/>
        </a:p>
      </dgm:t>
    </dgm:pt>
    <dgm:pt modelId="{BC62DCDD-EC08-42DC-B18E-83C1F2684BDB}">
      <dgm:prSet phldrT="[Text]" custT="1"/>
      <dgm:spPr/>
      <dgm:t>
        <a:bodyPr/>
        <a:lstStyle/>
        <a:p>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DA1494A8-82D5-45AC-90F8-33BAEEA84D77}" type="parTrans" cxnId="{FCFE5C64-793A-4B55-91B8-1D3A23CFBA01}">
      <dgm:prSet/>
      <dgm:spPr/>
      <dgm:t>
        <a:bodyPr/>
        <a:lstStyle/>
        <a:p>
          <a:endParaRPr lang="en-IN"/>
        </a:p>
      </dgm:t>
    </dgm:pt>
    <dgm:pt modelId="{3EFEA9F4-D3E4-4E6C-8CFF-5B79C46038FB}" type="sibTrans" cxnId="{FCFE5C64-793A-4B55-91B8-1D3A23CFBA01}">
      <dgm:prSet/>
      <dgm:spPr/>
      <dgm:t>
        <a:bodyPr/>
        <a:lstStyle/>
        <a:p>
          <a:endParaRPr lang="en-IN"/>
        </a:p>
      </dgm:t>
    </dgm:pt>
    <dgm:pt modelId="{4E95BAE8-A31C-3842-9893-B49AD868B835}">
      <dgm:prSet phldrT="[Text]" custT="1"/>
      <dgm:spPr/>
      <dgm:t>
        <a:bodyPr/>
        <a:lstStyle/>
        <a:p>
          <a:pPr rtl="0"/>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68FF52EC-C199-BA4B-B216-C5529D7E7C9B}" type="sibTrans" cxnId="{9D66F22F-F2BA-9749-8BC6-D129EBE23B3B}">
      <dgm:prSet/>
      <dgm:spPr/>
      <dgm:t>
        <a:bodyPr/>
        <a:lstStyle/>
        <a:p>
          <a:endParaRPr lang="en-GB"/>
        </a:p>
      </dgm:t>
    </dgm:pt>
    <dgm:pt modelId="{12DD899E-308D-F748-938D-5A408544AA63}" type="parTrans" cxnId="{9D66F22F-F2BA-9749-8BC6-D129EBE23B3B}">
      <dgm:prSet/>
      <dgm:spPr/>
      <dgm:t>
        <a:bodyPr/>
        <a:lstStyle/>
        <a:p>
          <a:endParaRPr lang="en-GB"/>
        </a:p>
      </dgm:t>
    </dgm:pt>
    <dgm:pt modelId="{40F130BE-F480-459D-919E-4827A340D97B}">
      <dgm:prSet phldrT="[Text]" custT="1"/>
      <dgm:spPr/>
      <dgm:t>
        <a:bodyPr/>
        <a:lstStyle/>
        <a:p>
          <a:pPr rtl="0"/>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856DC400-5A5C-417B-9E03-3CF663C7BEEE}" type="parTrans" cxnId="{4C27A108-D9F2-499C-B2EB-E59FEE5BF628}">
      <dgm:prSet/>
      <dgm:spPr/>
      <dgm:t>
        <a:bodyPr/>
        <a:lstStyle/>
        <a:p>
          <a:endParaRPr lang="en-IN"/>
        </a:p>
      </dgm:t>
    </dgm:pt>
    <dgm:pt modelId="{C7AB3611-9FF5-4986-9949-8E26E11A5E2C}" type="sibTrans" cxnId="{4C27A108-D9F2-499C-B2EB-E59FEE5BF628}">
      <dgm:prSet/>
      <dgm:spPr/>
      <dgm:t>
        <a:bodyPr/>
        <a:lstStyle/>
        <a:p>
          <a:endParaRPr lang="en-IN"/>
        </a:p>
      </dgm:t>
    </dgm:pt>
    <dgm:pt modelId="{6F376CB2-8103-4AF1-84D1-DD9A2224DC2B}">
      <dgm:prSet phldrT="[Text]" custT="1"/>
      <dgm:spPr/>
      <dgm:t>
        <a:bodyPr/>
        <a:lstStyle/>
        <a:p>
          <a:pPr rtl="0"/>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1BA4C006-24DD-4E52-A38F-9CF83F6DC7D6}" type="parTrans" cxnId="{B667D30C-229C-4A6B-A571-A9C1222E9B3B}">
      <dgm:prSet/>
      <dgm:spPr/>
      <dgm:t>
        <a:bodyPr/>
        <a:lstStyle/>
        <a:p>
          <a:endParaRPr lang="en-IN"/>
        </a:p>
      </dgm:t>
    </dgm:pt>
    <dgm:pt modelId="{99A37807-EBF5-457E-A6FC-D984E28D70B5}" type="sibTrans" cxnId="{B667D30C-229C-4A6B-A571-A9C1222E9B3B}">
      <dgm:prSet/>
      <dgm:spPr/>
      <dgm:t>
        <a:bodyPr/>
        <a:lstStyle/>
        <a:p>
          <a:endParaRPr lang="en-IN"/>
        </a:p>
      </dgm:t>
    </dgm:pt>
    <dgm:pt modelId="{590AE7C7-CDC9-4C74-9817-094DAE4AAE95}">
      <dgm:prSet custT="1"/>
      <dgm:spPr/>
      <dgm:t>
        <a:bodyPr/>
        <a:lstStyle/>
        <a:p>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62689408-5FC9-43B6-AFF3-FEF9FB90F742}" type="parTrans" cxnId="{3747A882-84AB-4879-9B27-E3589B645FE9}">
      <dgm:prSet/>
      <dgm:spPr/>
      <dgm:t>
        <a:bodyPr/>
        <a:lstStyle/>
        <a:p>
          <a:endParaRPr lang="en-IN"/>
        </a:p>
      </dgm:t>
    </dgm:pt>
    <dgm:pt modelId="{0626684F-AE46-4663-8BD8-4AC0AB9838D2}" type="sibTrans" cxnId="{3747A882-84AB-4879-9B27-E3589B645FE9}">
      <dgm:prSet/>
      <dgm:spPr/>
      <dgm:t>
        <a:bodyPr/>
        <a:lstStyle/>
        <a:p>
          <a:endParaRPr lang="en-IN"/>
        </a:p>
      </dgm:t>
    </dgm:pt>
    <dgm:pt modelId="{D98EC9D4-0155-4C0E-9FFE-00BADCC4594C}">
      <dgm:prSet custT="1"/>
      <dgm:spPr/>
      <dgm:t>
        <a:bodyPr/>
        <a:lstStyle/>
        <a:p>
          <a:r>
            <a:rPr lang="hi-IN" sz="1400"/>
            <a:t>उप</a:t>
          </a:r>
          <a:r>
            <a:rPr lang="en-IN" sz="1400"/>
            <a:t> </a:t>
          </a:r>
          <a:r>
            <a:rPr lang="hi-IN" sz="1400"/>
            <a:t>शीर्षक</a:t>
          </a:r>
          <a:r>
            <a:rPr lang="en-IN" sz="1400"/>
            <a:t> </a:t>
          </a:r>
          <a:r>
            <a:rPr lang="hi-IN" sz="1400">
              <a:ea typeface="HK Grotesk Regular" pitchFamily="34" charset="-122"/>
              <a:cs typeface="HK Grotesk Regular" pitchFamily="34" charset="-120"/>
            </a:rPr>
            <a:t>का विवरण यहाँ लिखें </a:t>
          </a:r>
          <a:endParaRPr lang="en-GB" sz="1400" dirty="0">
            <a:latin typeface="Sans-sarif"/>
          </a:endParaRPr>
        </a:p>
      </dgm:t>
    </dgm:pt>
    <dgm:pt modelId="{9E2E1625-5592-4EC3-827E-F57F4FC8A5FD}" type="parTrans" cxnId="{F3A7A6A2-67DE-44D6-B9B6-12638C4C519C}">
      <dgm:prSet/>
      <dgm:spPr/>
      <dgm:t>
        <a:bodyPr/>
        <a:lstStyle/>
        <a:p>
          <a:endParaRPr lang="en-IN"/>
        </a:p>
      </dgm:t>
    </dgm:pt>
    <dgm:pt modelId="{961C78D4-8436-4EA3-BD35-AEC486B427C6}" type="sibTrans" cxnId="{F3A7A6A2-67DE-44D6-B9B6-12638C4C519C}">
      <dgm:prSet/>
      <dgm:spPr/>
      <dgm:t>
        <a:bodyPr/>
        <a:lstStyle/>
        <a:p>
          <a:endParaRPr lang="en-IN"/>
        </a:p>
      </dgm:t>
    </dgm:pt>
    <dgm:pt modelId="{61C20159-8123-D54F-8080-D59424F75457}" type="pres">
      <dgm:prSet presAssocID="{1A256B0A-C186-8E48-A322-321E1B824420}" presName="Name0" presStyleCnt="0">
        <dgm:presLayoutVars>
          <dgm:dir/>
          <dgm:resizeHandles val="exact"/>
        </dgm:presLayoutVars>
      </dgm:prSet>
      <dgm:spPr/>
      <dgm:t>
        <a:bodyPr/>
        <a:lstStyle/>
        <a:p>
          <a:endParaRPr lang="en-US"/>
        </a:p>
      </dgm:t>
    </dgm:pt>
    <dgm:pt modelId="{6A00F071-5D86-F24F-99F2-1968D04D49C9}" type="pres">
      <dgm:prSet presAssocID="{84E5F011-1A10-A14F-A1D9-72B96963A701}" presName="node" presStyleLbl="node1" presStyleIdx="0" presStyleCnt="3" custLinFactNeighborY="625">
        <dgm:presLayoutVars>
          <dgm:bulletEnabled val="1"/>
        </dgm:presLayoutVars>
      </dgm:prSet>
      <dgm:spPr/>
      <dgm:t>
        <a:bodyPr/>
        <a:lstStyle/>
        <a:p>
          <a:endParaRPr lang="en-US"/>
        </a:p>
      </dgm:t>
    </dgm:pt>
    <dgm:pt modelId="{9CC07E91-A9EE-2C41-BF40-A18B1E49FACA}" type="pres">
      <dgm:prSet presAssocID="{CB2E5452-E488-4449-B2A4-C5B7762D55A6}" presName="sibTrans" presStyleCnt="0"/>
      <dgm:spPr/>
      <dgm:t>
        <a:bodyPr/>
        <a:lstStyle/>
        <a:p>
          <a:endParaRPr lang="en-US"/>
        </a:p>
      </dgm:t>
    </dgm:pt>
    <dgm:pt modelId="{0AACB8C9-99B2-674C-A0D5-E2C37A2886F7}" type="pres">
      <dgm:prSet presAssocID="{F71113D2-9E87-2241-A5E6-BDF2908366EC}" presName="node" presStyleLbl="node1" presStyleIdx="1" presStyleCnt="3" custLinFactNeighborY="625">
        <dgm:presLayoutVars>
          <dgm:bulletEnabled val="1"/>
        </dgm:presLayoutVars>
      </dgm:prSet>
      <dgm:spPr/>
      <dgm:t>
        <a:bodyPr/>
        <a:lstStyle/>
        <a:p>
          <a:endParaRPr lang="en-US"/>
        </a:p>
      </dgm:t>
    </dgm:pt>
    <dgm:pt modelId="{BBDD662A-C894-2945-972C-8683BDE13E42}" type="pres">
      <dgm:prSet presAssocID="{4E5F55A3-C2AA-D040-AE52-5F48B47AB8A1}" presName="sibTrans" presStyleCnt="0"/>
      <dgm:spPr/>
      <dgm:t>
        <a:bodyPr/>
        <a:lstStyle/>
        <a:p>
          <a:endParaRPr lang="en-US"/>
        </a:p>
      </dgm:t>
    </dgm:pt>
    <dgm:pt modelId="{322AAD36-4326-6C4D-B4C8-F354AEB72BE0}" type="pres">
      <dgm:prSet presAssocID="{DFFE31FE-63BE-4444-B186-0E688B781A09}" presName="node" presStyleLbl="node1" presStyleIdx="2" presStyleCnt="3" custLinFactNeighborY="625">
        <dgm:presLayoutVars>
          <dgm:bulletEnabled val="1"/>
        </dgm:presLayoutVars>
      </dgm:prSet>
      <dgm:spPr/>
      <dgm:t>
        <a:bodyPr/>
        <a:lstStyle/>
        <a:p>
          <a:endParaRPr lang="en-US"/>
        </a:p>
      </dgm:t>
    </dgm:pt>
  </dgm:ptLst>
  <dgm:cxnLst>
    <dgm:cxn modelId="{70B01468-4BCB-FF41-A9D6-7060773F6ECB}" srcId="{1A256B0A-C186-8E48-A322-321E1B824420}" destId="{DFFE31FE-63BE-4444-B186-0E688B781A09}" srcOrd="2" destOrd="0" parTransId="{772C9921-F3F2-1C4B-8A61-B8681AE720E1}" sibTransId="{A1AE3557-8A33-E74A-93BE-4FD93BF79877}"/>
    <dgm:cxn modelId="{1E6FA4CE-E21E-4A06-9E65-9ED6D28F9E67}" type="presOf" srcId="{66030403-00E1-0345-9BF4-15CEA01BD8A6}" destId="{6A00F071-5D86-F24F-99F2-1968D04D49C9}" srcOrd="0" destOrd="1" presId="urn:microsoft.com/office/officeart/2005/8/layout/hList6"/>
    <dgm:cxn modelId="{4C27A108-D9F2-499C-B2EB-E59FEE5BF628}" srcId="{F71113D2-9E87-2241-A5E6-BDF2908366EC}" destId="{40F130BE-F480-459D-919E-4827A340D97B}" srcOrd="1" destOrd="0" parTransId="{856DC400-5A5C-417B-9E03-3CF663C7BEEE}" sibTransId="{C7AB3611-9FF5-4986-9949-8E26E11A5E2C}"/>
    <dgm:cxn modelId="{D859D332-3476-466C-B39B-A37F59F77660}" type="presOf" srcId="{918D3B36-BDD9-3249-8C11-44A9B71C2025}" destId="{322AAD36-4326-6C4D-B4C8-F354AEB72BE0}" srcOrd="0" destOrd="1" presId="urn:microsoft.com/office/officeart/2005/8/layout/hList6"/>
    <dgm:cxn modelId="{81F14880-C510-42B8-BFBC-A0B761896C30}" type="presOf" srcId="{4E95BAE8-A31C-3842-9893-B49AD868B835}" destId="{0AACB8C9-99B2-674C-A0D5-E2C37A2886F7}" srcOrd="0" destOrd="1" presId="urn:microsoft.com/office/officeart/2005/8/layout/hList6"/>
    <dgm:cxn modelId="{5B732514-0C1D-4357-B286-BFB2E3DDC00E}" type="presOf" srcId="{40F130BE-F480-459D-919E-4827A340D97B}" destId="{0AACB8C9-99B2-674C-A0D5-E2C37A2886F7}" srcOrd="0" destOrd="2" presId="urn:microsoft.com/office/officeart/2005/8/layout/hList6"/>
    <dgm:cxn modelId="{9D66F22F-F2BA-9749-8BC6-D129EBE23B3B}" srcId="{F71113D2-9E87-2241-A5E6-BDF2908366EC}" destId="{4E95BAE8-A31C-3842-9893-B49AD868B835}" srcOrd="0" destOrd="0" parTransId="{12DD899E-308D-F748-938D-5A408544AA63}" sibTransId="{68FF52EC-C199-BA4B-B216-C5529D7E7C9B}"/>
    <dgm:cxn modelId="{B45CF5D7-715A-41A6-92EA-1C2AF119D076}" type="presOf" srcId="{6F376CB2-8103-4AF1-84D1-DD9A2224DC2B}" destId="{0AACB8C9-99B2-674C-A0D5-E2C37A2886F7}" srcOrd="0" destOrd="3" presId="urn:microsoft.com/office/officeart/2005/8/layout/hList6"/>
    <dgm:cxn modelId="{FCFE5C64-793A-4B55-91B8-1D3A23CFBA01}" srcId="{84E5F011-1A10-A14F-A1D9-72B96963A701}" destId="{BC62DCDD-EC08-42DC-B18E-83C1F2684BDB}" srcOrd="2" destOrd="0" parTransId="{DA1494A8-82D5-45AC-90F8-33BAEEA84D77}" sibTransId="{3EFEA9F4-D3E4-4E6C-8CFF-5B79C46038FB}"/>
    <dgm:cxn modelId="{D653B347-6959-44AC-81EB-A7DD788E798E}" type="presOf" srcId="{D98EC9D4-0155-4C0E-9FFE-00BADCC4594C}" destId="{322AAD36-4326-6C4D-B4C8-F354AEB72BE0}" srcOrd="0" destOrd="3" presId="urn:microsoft.com/office/officeart/2005/8/layout/hList6"/>
    <dgm:cxn modelId="{AA5AF664-05E0-40FE-9784-ACFB8704D3CE}" type="presOf" srcId="{F71113D2-9E87-2241-A5E6-BDF2908366EC}" destId="{0AACB8C9-99B2-674C-A0D5-E2C37A2886F7}" srcOrd="0" destOrd="0" presId="urn:microsoft.com/office/officeart/2005/8/layout/hList6"/>
    <dgm:cxn modelId="{29902EA4-280C-40E4-9E4B-25CA7D4FF938}" type="presOf" srcId="{590AE7C7-CDC9-4C74-9817-094DAE4AAE95}" destId="{322AAD36-4326-6C4D-B4C8-F354AEB72BE0}" srcOrd="0" destOrd="2" presId="urn:microsoft.com/office/officeart/2005/8/layout/hList6"/>
    <dgm:cxn modelId="{760B1AD9-DD50-C943-88D0-4554F747C4D9}" srcId="{84E5F011-1A10-A14F-A1D9-72B96963A701}" destId="{66030403-00E1-0345-9BF4-15CEA01BD8A6}" srcOrd="0" destOrd="0" parTransId="{01CD72CE-44E2-0F41-B0AA-FF055DBE50DE}" sibTransId="{72CE1FFA-1BD1-3C4F-ABBD-3D2B341EC585}"/>
    <dgm:cxn modelId="{B667D30C-229C-4A6B-A571-A9C1222E9B3B}" srcId="{F71113D2-9E87-2241-A5E6-BDF2908366EC}" destId="{6F376CB2-8103-4AF1-84D1-DD9A2224DC2B}" srcOrd="2" destOrd="0" parTransId="{1BA4C006-24DD-4E52-A38F-9CF83F6DC7D6}" sibTransId="{99A37807-EBF5-457E-A6FC-D984E28D70B5}"/>
    <dgm:cxn modelId="{5069D026-02CE-4D48-A5E0-15D66FECBE3C}" type="presOf" srcId="{1A256B0A-C186-8E48-A322-321E1B824420}" destId="{61C20159-8123-D54F-8080-D59424F75457}" srcOrd="0" destOrd="0" presId="urn:microsoft.com/office/officeart/2005/8/layout/hList6"/>
    <dgm:cxn modelId="{8F423C5F-87D2-4BEC-9E93-67BC35724521}" type="presOf" srcId="{DFFE31FE-63BE-4444-B186-0E688B781A09}" destId="{322AAD36-4326-6C4D-B4C8-F354AEB72BE0}" srcOrd="0" destOrd="0" presId="urn:microsoft.com/office/officeart/2005/8/layout/hList6"/>
    <dgm:cxn modelId="{A3052016-F438-4D8D-A512-565DA3CA96C1}" srcId="{84E5F011-1A10-A14F-A1D9-72B96963A701}" destId="{85C0676B-E7F8-43F6-B0E1-70094390AB83}" srcOrd="1" destOrd="0" parTransId="{5EEBEAB1-11D0-41D2-9FCC-345AF3993C48}" sibTransId="{A707AACA-833A-4D0B-91F5-5976FA82AE20}"/>
    <dgm:cxn modelId="{B138D108-3237-47BE-8CA4-D6B72CB466F3}" type="presOf" srcId="{85C0676B-E7F8-43F6-B0E1-70094390AB83}" destId="{6A00F071-5D86-F24F-99F2-1968D04D49C9}" srcOrd="0" destOrd="2" presId="urn:microsoft.com/office/officeart/2005/8/layout/hList6"/>
    <dgm:cxn modelId="{F3A7A6A2-67DE-44D6-B9B6-12638C4C519C}" srcId="{DFFE31FE-63BE-4444-B186-0E688B781A09}" destId="{D98EC9D4-0155-4C0E-9FFE-00BADCC4594C}" srcOrd="2" destOrd="0" parTransId="{9E2E1625-5592-4EC3-827E-F57F4FC8A5FD}" sibTransId="{961C78D4-8436-4EA3-BD35-AEC486B427C6}"/>
    <dgm:cxn modelId="{00E8558E-E180-D040-A4FC-C5D3EBAE42EB}" srcId="{DFFE31FE-63BE-4444-B186-0E688B781A09}" destId="{918D3B36-BDD9-3249-8C11-44A9B71C2025}" srcOrd="0" destOrd="0" parTransId="{B70635DD-CE9E-9544-BB99-BBE51609CC3D}" sibTransId="{F15C1927-F33C-2D4F-8972-A2AE0A9D2CEC}"/>
    <dgm:cxn modelId="{0BFE1309-8645-0F45-B421-1554AF2542B9}" srcId="{1A256B0A-C186-8E48-A322-321E1B824420}" destId="{84E5F011-1A10-A14F-A1D9-72B96963A701}" srcOrd="0" destOrd="0" parTransId="{4555DB88-6959-A841-9A40-B79174123FB6}" sibTransId="{CB2E5452-E488-4449-B2A4-C5B7762D55A6}"/>
    <dgm:cxn modelId="{4D71905A-7065-4178-A2A0-7A1202A3A0CA}" type="presOf" srcId="{BC62DCDD-EC08-42DC-B18E-83C1F2684BDB}" destId="{6A00F071-5D86-F24F-99F2-1968D04D49C9}" srcOrd="0" destOrd="3" presId="urn:microsoft.com/office/officeart/2005/8/layout/hList6"/>
    <dgm:cxn modelId="{75C30749-DDCC-442A-AEA7-969EE69F03DF}" type="presOf" srcId="{84E5F011-1A10-A14F-A1D9-72B96963A701}" destId="{6A00F071-5D86-F24F-99F2-1968D04D49C9}" srcOrd="0" destOrd="0" presId="urn:microsoft.com/office/officeart/2005/8/layout/hList6"/>
    <dgm:cxn modelId="{3747A882-84AB-4879-9B27-E3589B645FE9}" srcId="{DFFE31FE-63BE-4444-B186-0E688B781A09}" destId="{590AE7C7-CDC9-4C74-9817-094DAE4AAE95}" srcOrd="1" destOrd="0" parTransId="{62689408-5FC9-43B6-AFF3-FEF9FB90F742}" sibTransId="{0626684F-AE46-4663-8BD8-4AC0AB9838D2}"/>
    <dgm:cxn modelId="{844C9D03-35B3-C443-9B5B-62B0A10BA33D}" srcId="{1A256B0A-C186-8E48-A322-321E1B824420}" destId="{F71113D2-9E87-2241-A5E6-BDF2908366EC}" srcOrd="1" destOrd="0" parTransId="{31ED7857-1DC6-AD4B-AC7F-F190BD006D44}" sibTransId="{4E5F55A3-C2AA-D040-AE52-5F48B47AB8A1}"/>
    <dgm:cxn modelId="{72F2E25B-F196-45B0-8869-0433667B9F3A}" type="presParOf" srcId="{61C20159-8123-D54F-8080-D59424F75457}" destId="{6A00F071-5D86-F24F-99F2-1968D04D49C9}" srcOrd="0" destOrd="0" presId="urn:microsoft.com/office/officeart/2005/8/layout/hList6"/>
    <dgm:cxn modelId="{BBEBA955-2D69-43D8-8560-0F263F5234B2}" type="presParOf" srcId="{61C20159-8123-D54F-8080-D59424F75457}" destId="{9CC07E91-A9EE-2C41-BF40-A18B1E49FACA}" srcOrd="1" destOrd="0" presId="urn:microsoft.com/office/officeart/2005/8/layout/hList6"/>
    <dgm:cxn modelId="{539AC032-96F3-47AE-9A3D-5974F9A38FAE}" type="presParOf" srcId="{61C20159-8123-D54F-8080-D59424F75457}" destId="{0AACB8C9-99B2-674C-A0D5-E2C37A2886F7}" srcOrd="2" destOrd="0" presId="urn:microsoft.com/office/officeart/2005/8/layout/hList6"/>
    <dgm:cxn modelId="{44DF9535-E3A5-47EA-8B46-D70B53A0981D}" type="presParOf" srcId="{61C20159-8123-D54F-8080-D59424F75457}" destId="{BBDD662A-C894-2945-972C-8683BDE13E42}" srcOrd="3" destOrd="0" presId="urn:microsoft.com/office/officeart/2005/8/layout/hList6"/>
    <dgm:cxn modelId="{3AA6841F-2FAE-441B-BD27-1C4F9C881DA5}" type="presParOf" srcId="{61C20159-8123-D54F-8080-D59424F75457}" destId="{322AAD36-4326-6C4D-B4C8-F354AEB72BE0}" srcOrd="4" destOrd="0" presId="urn:microsoft.com/office/officeart/2005/8/layout/h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C591C-053C-4224-ADA0-F776A2E510F9}"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en-IN"/>
        </a:p>
      </dgm:t>
    </dgm:pt>
    <dgm:pt modelId="{BF5F323C-22E2-4823-A445-E0E3C9C81DAD}">
      <dgm:prSet phldrT="[Text]" custT="1"/>
      <dgm:spPr/>
      <dgm:t>
        <a:bodyPr/>
        <a:lstStyle/>
        <a:p>
          <a:r>
            <a:rPr lang="hi-IN" sz="2400" smtClean="0">
              <a:latin typeface="Cambria" panose="02040503050406030204" pitchFamily="18" charset="0"/>
              <a:ea typeface="Cambria" panose="02040503050406030204" pitchFamily="18" charset="0"/>
            </a:rPr>
            <a:t>उप शीर्षक</a:t>
          </a:r>
          <a:r>
            <a:rPr lang="en-IN" sz="2400" smtClean="0">
              <a:latin typeface="Cambria" panose="02040503050406030204" pitchFamily="18" charset="0"/>
              <a:ea typeface="Cambria" panose="02040503050406030204" pitchFamily="18" charset="0"/>
            </a:rPr>
            <a:t> 1</a:t>
          </a:r>
          <a:endParaRPr lang="en-IN" sz="2400" dirty="0">
            <a:latin typeface="Cambria" panose="02040503050406030204" pitchFamily="18" charset="0"/>
            <a:ea typeface="Cambria" panose="02040503050406030204" pitchFamily="18" charset="0"/>
          </a:endParaRPr>
        </a:p>
      </dgm:t>
    </dgm:pt>
    <dgm:pt modelId="{A48A52F7-0095-42D8-BEAD-9A7A4BDFFBAE}" type="parTrans" cxnId="{3807CAFC-BFD7-4377-8D13-DA9431139E87}">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A417A06E-8582-47B1-9577-3FF32284613E}" type="sibTrans" cxnId="{3807CAFC-BFD7-4377-8D13-DA9431139E87}">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B98FB70C-9688-4953-8DEC-6B4AA589FF51}">
      <dgm:prSet phldrT="[Text]" custT="1"/>
      <dgm:spPr/>
      <dgm:t>
        <a:bodyPr/>
        <a:lstStyle/>
        <a:p>
          <a:r>
            <a:rPr lang="hi-IN" sz="2000" smtClean="0">
              <a:latin typeface="Cambria" panose="02040503050406030204" pitchFamily="18" charset="0"/>
              <a:ea typeface="Cambria" panose="02040503050406030204" pitchFamily="18" charset="0"/>
            </a:rPr>
            <a:t>विषय</a:t>
          </a:r>
          <a:r>
            <a:rPr lang="en-IN" sz="2000" smtClean="0">
              <a:latin typeface="Cambria" panose="02040503050406030204" pitchFamily="18" charset="0"/>
              <a:ea typeface="Cambria" panose="02040503050406030204" pitchFamily="18" charset="0"/>
            </a:rPr>
            <a:t> </a:t>
          </a:r>
          <a:r>
            <a:rPr lang="hi-IN" sz="2000" smtClean="0">
              <a:latin typeface="Cambria" panose="02040503050406030204" pitchFamily="18" charset="0"/>
              <a:ea typeface="Cambria" panose="02040503050406030204" pitchFamily="18" charset="0"/>
            </a:rPr>
            <a:t>1</a:t>
          </a:r>
          <a:endParaRPr lang="en-IN" sz="2000" dirty="0">
            <a:latin typeface="Cambria" panose="02040503050406030204" pitchFamily="18" charset="0"/>
            <a:ea typeface="Cambria" panose="02040503050406030204" pitchFamily="18" charset="0"/>
          </a:endParaRPr>
        </a:p>
      </dgm:t>
    </dgm:pt>
    <dgm:pt modelId="{557DE82B-7DBF-4CFC-90C3-EB7603E4F79F}" type="parTrans" cxnId="{918ED695-9049-4379-9E0C-1C83A059C861}">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4C0EDBE4-9E63-4A4E-9D10-7A200FF0E288}" type="sibTrans" cxnId="{918ED695-9049-4379-9E0C-1C83A059C861}">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F283D865-30A2-43C0-9D1E-70CBEEEB091C}">
      <dgm:prSet phldrT="[Text]" custT="1"/>
      <dgm:spPr/>
      <dgm:t>
        <a:bodyPr/>
        <a:lstStyle/>
        <a:p>
          <a:r>
            <a:rPr lang="hi-IN" sz="2000" smtClean="0">
              <a:latin typeface="Cambria" panose="02040503050406030204" pitchFamily="18" charset="0"/>
              <a:ea typeface="Cambria" panose="02040503050406030204" pitchFamily="18" charset="0"/>
            </a:rPr>
            <a:t>विषय</a:t>
          </a:r>
          <a:r>
            <a:rPr lang="en-IN" sz="2000" smtClean="0">
              <a:latin typeface="Cambria" panose="02040503050406030204" pitchFamily="18" charset="0"/>
              <a:ea typeface="Cambria" panose="02040503050406030204" pitchFamily="18" charset="0"/>
            </a:rPr>
            <a:t> </a:t>
          </a:r>
          <a:r>
            <a:rPr lang="hi-IN" sz="2000" smtClean="0">
              <a:latin typeface="Cambria" panose="02040503050406030204" pitchFamily="18" charset="0"/>
              <a:ea typeface="Cambria" panose="02040503050406030204" pitchFamily="18" charset="0"/>
            </a:rPr>
            <a:t>2</a:t>
          </a:r>
          <a:endParaRPr lang="en-IN" sz="2000" dirty="0">
            <a:latin typeface="Cambria" panose="02040503050406030204" pitchFamily="18" charset="0"/>
            <a:ea typeface="Cambria" panose="02040503050406030204" pitchFamily="18" charset="0"/>
          </a:endParaRPr>
        </a:p>
      </dgm:t>
    </dgm:pt>
    <dgm:pt modelId="{30122962-C20D-4561-A30E-9D16B72BF174}" type="parTrans" cxnId="{4879533E-64AD-40B9-AF75-2083208B3BCB}">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68F5DFA5-31FB-4E0D-B517-8F3188F6CD82}" type="sibTrans" cxnId="{4879533E-64AD-40B9-AF75-2083208B3BCB}">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90034CF9-7441-47AC-AE1F-CF4533BB2928}">
      <dgm:prSet phldrT="[Text]" custT="1"/>
      <dgm:spPr/>
      <dgm:t>
        <a:bodyPr/>
        <a:lstStyle/>
        <a:p>
          <a:r>
            <a:rPr lang="hi-IN" sz="2400" smtClean="0">
              <a:latin typeface="Cambria" panose="02040503050406030204" pitchFamily="18" charset="0"/>
              <a:ea typeface="Cambria" panose="02040503050406030204" pitchFamily="18" charset="0"/>
            </a:rPr>
            <a:t>उप शीर्षक</a:t>
          </a:r>
          <a:r>
            <a:rPr lang="en-IN" sz="2400" smtClean="0">
              <a:latin typeface="Cambria" panose="02040503050406030204" pitchFamily="18" charset="0"/>
              <a:ea typeface="Cambria" panose="02040503050406030204" pitchFamily="18" charset="0"/>
            </a:rPr>
            <a:t> 1</a:t>
          </a:r>
          <a:endParaRPr lang="en-IN" sz="2400" dirty="0">
            <a:latin typeface="Cambria" panose="02040503050406030204" pitchFamily="18" charset="0"/>
            <a:ea typeface="Cambria" panose="02040503050406030204" pitchFamily="18" charset="0"/>
          </a:endParaRPr>
        </a:p>
      </dgm:t>
    </dgm:pt>
    <dgm:pt modelId="{14C2CFB2-69BB-4E68-87F8-AFFA780DC47B}" type="parTrans" cxnId="{A5E5DA40-2B86-4CF9-AC07-571729AF5E24}">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876FAA6E-09A6-4DC5-9981-4C479802D218}" type="sibTrans" cxnId="{A5E5DA40-2B86-4CF9-AC07-571729AF5E24}">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261429CD-3401-4934-95F0-463FA45C946F}">
      <dgm:prSet phldrT="[Text]" custT="1"/>
      <dgm:spPr/>
      <dgm:t>
        <a:bodyPr/>
        <a:lstStyle/>
        <a:p>
          <a:r>
            <a:rPr lang="hi-IN" sz="2000" smtClean="0">
              <a:latin typeface="Cambria" panose="02040503050406030204" pitchFamily="18" charset="0"/>
              <a:ea typeface="Cambria" panose="02040503050406030204" pitchFamily="18" charset="0"/>
            </a:rPr>
            <a:t>विषय</a:t>
          </a:r>
          <a:r>
            <a:rPr lang="en-IN" sz="2000" smtClean="0">
              <a:latin typeface="Cambria" panose="02040503050406030204" pitchFamily="18" charset="0"/>
              <a:ea typeface="Cambria" panose="02040503050406030204" pitchFamily="18" charset="0"/>
            </a:rPr>
            <a:t> </a:t>
          </a:r>
          <a:r>
            <a:rPr lang="hi-IN" sz="2000" smtClean="0">
              <a:latin typeface="Cambria" panose="02040503050406030204" pitchFamily="18" charset="0"/>
              <a:ea typeface="Cambria" panose="02040503050406030204" pitchFamily="18" charset="0"/>
            </a:rPr>
            <a:t>1</a:t>
          </a:r>
          <a:endParaRPr lang="en-IN" sz="2000" dirty="0">
            <a:latin typeface="Cambria" panose="02040503050406030204" pitchFamily="18" charset="0"/>
            <a:ea typeface="Cambria" panose="02040503050406030204" pitchFamily="18" charset="0"/>
          </a:endParaRPr>
        </a:p>
      </dgm:t>
    </dgm:pt>
    <dgm:pt modelId="{03FA553E-BA28-446F-82C3-F588B3697CA3}" type="parTrans" cxnId="{1D149A07-01EB-4E49-AAE4-EDE07F56B6E2}">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34AE80BF-E2E5-47A3-9736-C2AB3B52F985}" type="sibTrans" cxnId="{1D149A07-01EB-4E49-AAE4-EDE07F56B6E2}">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5935B47D-8A15-43D2-B66F-4D68C412A840}">
      <dgm:prSet phldrT="[Text]" custT="1"/>
      <dgm:spPr/>
      <dgm:t>
        <a:bodyPr/>
        <a:lstStyle/>
        <a:p>
          <a:r>
            <a:rPr lang="hi-IN" sz="2400" smtClean="0">
              <a:latin typeface="Cambria" panose="02040503050406030204" pitchFamily="18" charset="0"/>
              <a:ea typeface="Cambria" panose="02040503050406030204" pitchFamily="18" charset="0"/>
            </a:rPr>
            <a:t>उप शीर्षक</a:t>
          </a:r>
          <a:r>
            <a:rPr lang="en-IN" sz="2400" smtClean="0">
              <a:latin typeface="Cambria" panose="02040503050406030204" pitchFamily="18" charset="0"/>
              <a:ea typeface="Cambria" panose="02040503050406030204" pitchFamily="18" charset="0"/>
            </a:rPr>
            <a:t> 1</a:t>
          </a:r>
          <a:endParaRPr lang="en-IN" sz="2400" dirty="0">
            <a:latin typeface="Cambria" panose="02040503050406030204" pitchFamily="18" charset="0"/>
            <a:ea typeface="Cambria" panose="02040503050406030204" pitchFamily="18" charset="0"/>
          </a:endParaRPr>
        </a:p>
      </dgm:t>
    </dgm:pt>
    <dgm:pt modelId="{12D9E596-F502-44AE-874D-65A2A8DE726D}" type="parTrans" cxnId="{CD751FF6-A4C3-4D6A-8A87-0364592474F1}">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4C7CA0A5-2908-4D2D-9F52-A011521957D0}" type="sibTrans" cxnId="{CD751FF6-A4C3-4D6A-8A87-0364592474F1}">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F23EDDA5-E205-4E3B-85DE-EC99D72CC39F}">
      <dgm:prSet phldrT="[Text]" custT="1"/>
      <dgm:spPr/>
      <dgm:t>
        <a:bodyPr/>
        <a:lstStyle/>
        <a:p>
          <a:r>
            <a:rPr lang="hi-IN" sz="2000" smtClean="0">
              <a:latin typeface="Cambria" panose="02040503050406030204" pitchFamily="18" charset="0"/>
              <a:ea typeface="Cambria" panose="02040503050406030204" pitchFamily="18" charset="0"/>
            </a:rPr>
            <a:t>विषय</a:t>
          </a:r>
          <a:r>
            <a:rPr lang="en-IN" sz="2000" smtClean="0">
              <a:latin typeface="Cambria" panose="02040503050406030204" pitchFamily="18" charset="0"/>
              <a:ea typeface="Cambria" panose="02040503050406030204" pitchFamily="18" charset="0"/>
            </a:rPr>
            <a:t> </a:t>
          </a:r>
          <a:r>
            <a:rPr lang="hi-IN" sz="2000" smtClean="0">
              <a:latin typeface="Cambria" panose="02040503050406030204" pitchFamily="18" charset="0"/>
              <a:ea typeface="Cambria" panose="02040503050406030204" pitchFamily="18" charset="0"/>
            </a:rPr>
            <a:t>1</a:t>
          </a:r>
          <a:endParaRPr lang="en-IN" sz="2000" dirty="0">
            <a:latin typeface="Cambria" panose="02040503050406030204" pitchFamily="18" charset="0"/>
            <a:ea typeface="Cambria" panose="02040503050406030204" pitchFamily="18" charset="0"/>
          </a:endParaRPr>
        </a:p>
      </dgm:t>
    </dgm:pt>
    <dgm:pt modelId="{CF87EB4A-2985-475E-990B-555E6EF54C98}" type="parTrans" cxnId="{0CD7E6A8-C5AA-4490-BF88-B4BD0E322F99}">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2F6E3362-C956-43FA-9426-BD6EF10416A3}" type="sibTrans" cxnId="{0CD7E6A8-C5AA-4490-BF88-B4BD0E322F99}">
      <dgm:prSet/>
      <dgm:spPr/>
      <dgm:t>
        <a:bodyPr/>
        <a:lstStyle/>
        <a:p>
          <a:endParaRPr lang="en-IN">
            <a:solidFill>
              <a:schemeClr val="tx2"/>
            </a:solidFill>
            <a:latin typeface="Cambria" panose="02040503050406030204" pitchFamily="18" charset="0"/>
            <a:ea typeface="Cambria" panose="02040503050406030204" pitchFamily="18" charset="0"/>
          </a:endParaRPr>
        </a:p>
      </dgm:t>
    </dgm:pt>
    <dgm:pt modelId="{CC07B430-0632-4E89-AEBB-66445BDB21E4}">
      <dgm:prSet custT="1"/>
      <dgm:spPr/>
      <dgm:t>
        <a:bodyPr/>
        <a:lstStyle/>
        <a:p>
          <a:r>
            <a:rPr lang="hi-IN" sz="2000" smtClean="0">
              <a:latin typeface="Cambria" panose="02040503050406030204" pitchFamily="18" charset="0"/>
              <a:ea typeface="Cambria" panose="02040503050406030204" pitchFamily="18" charset="0"/>
            </a:rPr>
            <a:t>विषय</a:t>
          </a:r>
          <a:r>
            <a:rPr lang="en-IN" sz="2000" smtClean="0">
              <a:latin typeface="Cambria" panose="02040503050406030204" pitchFamily="18" charset="0"/>
              <a:ea typeface="Cambria" panose="02040503050406030204" pitchFamily="18" charset="0"/>
            </a:rPr>
            <a:t> </a:t>
          </a:r>
          <a:r>
            <a:rPr lang="hi-IN" sz="2000" smtClean="0">
              <a:latin typeface="Cambria" panose="02040503050406030204" pitchFamily="18" charset="0"/>
              <a:ea typeface="Cambria" panose="02040503050406030204" pitchFamily="18" charset="0"/>
            </a:rPr>
            <a:t>2</a:t>
          </a:r>
          <a:endParaRPr lang="en-IN" sz="2000" dirty="0">
            <a:latin typeface="Cambria" panose="02040503050406030204" pitchFamily="18" charset="0"/>
            <a:ea typeface="Cambria" panose="02040503050406030204" pitchFamily="18" charset="0"/>
          </a:endParaRPr>
        </a:p>
      </dgm:t>
    </dgm:pt>
    <dgm:pt modelId="{DFCD8A2E-3DB2-44C3-81EF-18D9F9E8C469}" type="parTrans" cxnId="{3B7AEE16-DEDD-4DB2-93E2-1BB292331060}">
      <dgm:prSet/>
      <dgm:spPr/>
      <dgm:t>
        <a:bodyPr/>
        <a:lstStyle/>
        <a:p>
          <a:endParaRPr lang="en-US"/>
        </a:p>
      </dgm:t>
    </dgm:pt>
    <dgm:pt modelId="{9BE6A511-A7C9-4E4E-BA5C-677F247E7843}" type="sibTrans" cxnId="{3B7AEE16-DEDD-4DB2-93E2-1BB292331060}">
      <dgm:prSet/>
      <dgm:spPr/>
      <dgm:t>
        <a:bodyPr/>
        <a:lstStyle/>
        <a:p>
          <a:endParaRPr lang="en-US"/>
        </a:p>
      </dgm:t>
    </dgm:pt>
    <dgm:pt modelId="{3AB6CEF8-511E-4AAA-B145-5690C10BF273}">
      <dgm:prSet custT="1"/>
      <dgm:spPr/>
      <dgm:t>
        <a:bodyPr/>
        <a:lstStyle/>
        <a:p>
          <a:r>
            <a:rPr lang="hi-IN" sz="2000" smtClean="0">
              <a:latin typeface="Cambria" panose="02040503050406030204" pitchFamily="18" charset="0"/>
              <a:ea typeface="Cambria" panose="02040503050406030204" pitchFamily="18" charset="0"/>
            </a:rPr>
            <a:t>विषय</a:t>
          </a:r>
          <a:r>
            <a:rPr lang="en-IN" sz="2000" smtClean="0">
              <a:latin typeface="Cambria" panose="02040503050406030204" pitchFamily="18" charset="0"/>
              <a:ea typeface="Cambria" panose="02040503050406030204" pitchFamily="18" charset="0"/>
            </a:rPr>
            <a:t> </a:t>
          </a:r>
          <a:r>
            <a:rPr lang="hi-IN" sz="2000" smtClean="0">
              <a:latin typeface="Cambria" panose="02040503050406030204" pitchFamily="18" charset="0"/>
              <a:ea typeface="Cambria" panose="02040503050406030204" pitchFamily="18" charset="0"/>
            </a:rPr>
            <a:t>2</a:t>
          </a:r>
          <a:endParaRPr lang="en-IN" sz="2000" dirty="0">
            <a:latin typeface="Cambria" panose="02040503050406030204" pitchFamily="18" charset="0"/>
            <a:ea typeface="Cambria" panose="02040503050406030204" pitchFamily="18" charset="0"/>
          </a:endParaRPr>
        </a:p>
      </dgm:t>
    </dgm:pt>
    <dgm:pt modelId="{3E8114A7-6E07-4E3C-AF6C-74FACCD02B40}" type="parTrans" cxnId="{F60432A3-0712-4840-9C42-CB104374FD4E}">
      <dgm:prSet/>
      <dgm:spPr/>
      <dgm:t>
        <a:bodyPr/>
        <a:lstStyle/>
        <a:p>
          <a:endParaRPr lang="en-US"/>
        </a:p>
      </dgm:t>
    </dgm:pt>
    <dgm:pt modelId="{F24DA5B7-720B-422D-A281-6891B1B49893}" type="sibTrans" cxnId="{F60432A3-0712-4840-9C42-CB104374FD4E}">
      <dgm:prSet/>
      <dgm:spPr/>
      <dgm:t>
        <a:bodyPr/>
        <a:lstStyle/>
        <a:p>
          <a:endParaRPr lang="en-US"/>
        </a:p>
      </dgm:t>
    </dgm:pt>
    <dgm:pt modelId="{E818E67C-37EC-4F1E-B168-C18FA2075061}" type="pres">
      <dgm:prSet presAssocID="{E0BC591C-053C-4224-ADA0-F776A2E510F9}" presName="composite" presStyleCnt="0">
        <dgm:presLayoutVars>
          <dgm:chMax val="5"/>
          <dgm:dir/>
          <dgm:animLvl val="ctr"/>
          <dgm:resizeHandles val="exact"/>
        </dgm:presLayoutVars>
      </dgm:prSet>
      <dgm:spPr/>
      <dgm:t>
        <a:bodyPr/>
        <a:lstStyle/>
        <a:p>
          <a:endParaRPr lang="en-US"/>
        </a:p>
      </dgm:t>
    </dgm:pt>
    <dgm:pt modelId="{0E4768B8-CB61-4CE3-AAC4-60460ED86A67}" type="pres">
      <dgm:prSet presAssocID="{E0BC591C-053C-4224-ADA0-F776A2E510F9}" presName="cycle" presStyleCnt="0"/>
      <dgm:spPr/>
      <dgm:t>
        <a:bodyPr/>
        <a:lstStyle/>
        <a:p>
          <a:endParaRPr lang="en-US"/>
        </a:p>
      </dgm:t>
    </dgm:pt>
    <dgm:pt modelId="{CD505DE0-7F97-45F4-8EDF-BFFE43C6BA6B}" type="pres">
      <dgm:prSet presAssocID="{E0BC591C-053C-4224-ADA0-F776A2E510F9}" presName="centerShape" presStyleCnt="0"/>
      <dgm:spPr/>
      <dgm:t>
        <a:bodyPr/>
        <a:lstStyle/>
        <a:p>
          <a:endParaRPr lang="en-US"/>
        </a:p>
      </dgm:t>
    </dgm:pt>
    <dgm:pt modelId="{34D6B10B-40FC-455B-9EDF-F6215BDD9109}" type="pres">
      <dgm:prSet presAssocID="{E0BC591C-053C-4224-ADA0-F776A2E510F9}" presName="connSite" presStyleLbl="node1" presStyleIdx="0" presStyleCnt="4"/>
      <dgm:spPr/>
      <dgm:t>
        <a:bodyPr/>
        <a:lstStyle/>
        <a:p>
          <a:endParaRPr lang="en-US"/>
        </a:p>
      </dgm:t>
    </dgm:pt>
    <dgm:pt modelId="{2C3B1BBF-C622-4B5F-BA82-8CE8BF892319}" type="pres">
      <dgm:prSet presAssocID="{E0BC591C-053C-4224-ADA0-F776A2E510F9}" presName="visible" presStyleLbl="node1" presStyleIdx="0" presStyleCnt="4" custLinFactNeighborX="-27060" custLinFactNeighborY="1793"/>
      <dgm:spPr/>
      <dgm:t>
        <a:bodyPr/>
        <a:lstStyle/>
        <a:p>
          <a:endParaRPr lang="en-US"/>
        </a:p>
      </dgm:t>
      <dgm:extLst>
        <a:ext uri="{E40237B7-FDA0-4F09-8148-C483321AD2D9}">
          <dgm14:cNvPr xmlns:dgm14="http://schemas.microsoft.com/office/drawing/2010/diagram" id="0" name="" descr="Bullseye with solid fill"/>
        </a:ext>
      </dgm:extLst>
    </dgm:pt>
    <dgm:pt modelId="{DE0DF085-0E0A-416C-B76A-347B664BF7AF}" type="pres">
      <dgm:prSet presAssocID="{A48A52F7-0095-42D8-BEAD-9A7A4BDFFBAE}" presName="Name25" presStyleLbl="parChTrans1D1" presStyleIdx="0" presStyleCnt="3"/>
      <dgm:spPr/>
      <dgm:t>
        <a:bodyPr/>
        <a:lstStyle/>
        <a:p>
          <a:endParaRPr lang="en-US"/>
        </a:p>
      </dgm:t>
    </dgm:pt>
    <dgm:pt modelId="{7F276BE4-A92E-46E4-90DC-3D3A8CA6BCFF}" type="pres">
      <dgm:prSet presAssocID="{BF5F323C-22E2-4823-A445-E0E3C9C81DAD}" presName="node" presStyleCnt="0"/>
      <dgm:spPr/>
      <dgm:t>
        <a:bodyPr/>
        <a:lstStyle/>
        <a:p>
          <a:endParaRPr lang="en-US"/>
        </a:p>
      </dgm:t>
    </dgm:pt>
    <dgm:pt modelId="{C4921FF4-F75F-4A82-BB3B-DBBD76600597}" type="pres">
      <dgm:prSet presAssocID="{BF5F323C-22E2-4823-A445-E0E3C9C81DAD}" presName="parentNode" presStyleLbl="node1" presStyleIdx="1" presStyleCnt="4">
        <dgm:presLayoutVars>
          <dgm:chMax val="1"/>
          <dgm:bulletEnabled val="1"/>
        </dgm:presLayoutVars>
      </dgm:prSet>
      <dgm:spPr/>
      <dgm:t>
        <a:bodyPr/>
        <a:lstStyle/>
        <a:p>
          <a:endParaRPr lang="en-US"/>
        </a:p>
      </dgm:t>
    </dgm:pt>
    <dgm:pt modelId="{882CEDF7-5E4B-4F26-B28C-79CF52C0E9AC}" type="pres">
      <dgm:prSet presAssocID="{BF5F323C-22E2-4823-A445-E0E3C9C81DAD}" presName="childNode" presStyleLbl="revTx" presStyleIdx="0" presStyleCnt="3">
        <dgm:presLayoutVars>
          <dgm:bulletEnabled val="1"/>
        </dgm:presLayoutVars>
      </dgm:prSet>
      <dgm:spPr/>
      <dgm:t>
        <a:bodyPr/>
        <a:lstStyle/>
        <a:p>
          <a:endParaRPr lang="en-US"/>
        </a:p>
      </dgm:t>
    </dgm:pt>
    <dgm:pt modelId="{A29AF68C-429B-4CD7-83A5-FA78BF88D6A7}" type="pres">
      <dgm:prSet presAssocID="{14C2CFB2-69BB-4E68-87F8-AFFA780DC47B}" presName="Name25" presStyleLbl="parChTrans1D1" presStyleIdx="1" presStyleCnt="3"/>
      <dgm:spPr/>
      <dgm:t>
        <a:bodyPr/>
        <a:lstStyle/>
        <a:p>
          <a:endParaRPr lang="en-US"/>
        </a:p>
      </dgm:t>
    </dgm:pt>
    <dgm:pt modelId="{9FC3A23F-E13E-40E0-A8C0-4ADB2B130D52}" type="pres">
      <dgm:prSet presAssocID="{90034CF9-7441-47AC-AE1F-CF4533BB2928}" presName="node" presStyleCnt="0"/>
      <dgm:spPr/>
      <dgm:t>
        <a:bodyPr/>
        <a:lstStyle/>
        <a:p>
          <a:endParaRPr lang="en-US"/>
        </a:p>
      </dgm:t>
    </dgm:pt>
    <dgm:pt modelId="{9B03F4F9-714E-490A-BBB1-270645EC525D}" type="pres">
      <dgm:prSet presAssocID="{90034CF9-7441-47AC-AE1F-CF4533BB2928}" presName="parentNode" presStyleLbl="node1" presStyleIdx="2" presStyleCnt="4">
        <dgm:presLayoutVars>
          <dgm:chMax val="1"/>
          <dgm:bulletEnabled val="1"/>
        </dgm:presLayoutVars>
      </dgm:prSet>
      <dgm:spPr/>
      <dgm:t>
        <a:bodyPr/>
        <a:lstStyle/>
        <a:p>
          <a:endParaRPr lang="en-US"/>
        </a:p>
      </dgm:t>
    </dgm:pt>
    <dgm:pt modelId="{B6A86C99-19FD-4C12-B784-E2EF49733DD9}" type="pres">
      <dgm:prSet presAssocID="{90034CF9-7441-47AC-AE1F-CF4533BB2928}" presName="childNode" presStyleLbl="revTx" presStyleIdx="1" presStyleCnt="3">
        <dgm:presLayoutVars>
          <dgm:bulletEnabled val="1"/>
        </dgm:presLayoutVars>
      </dgm:prSet>
      <dgm:spPr/>
      <dgm:t>
        <a:bodyPr/>
        <a:lstStyle/>
        <a:p>
          <a:endParaRPr lang="en-US"/>
        </a:p>
      </dgm:t>
    </dgm:pt>
    <dgm:pt modelId="{35738A79-74EB-446E-8B82-FF0048812E89}" type="pres">
      <dgm:prSet presAssocID="{12D9E596-F502-44AE-874D-65A2A8DE726D}" presName="Name25" presStyleLbl="parChTrans1D1" presStyleIdx="2" presStyleCnt="3"/>
      <dgm:spPr/>
      <dgm:t>
        <a:bodyPr/>
        <a:lstStyle/>
        <a:p>
          <a:endParaRPr lang="en-US"/>
        </a:p>
      </dgm:t>
    </dgm:pt>
    <dgm:pt modelId="{91EB159B-4310-4F50-B7C9-0B28EDBCEC44}" type="pres">
      <dgm:prSet presAssocID="{5935B47D-8A15-43D2-B66F-4D68C412A840}" presName="node" presStyleCnt="0"/>
      <dgm:spPr/>
      <dgm:t>
        <a:bodyPr/>
        <a:lstStyle/>
        <a:p>
          <a:endParaRPr lang="en-US"/>
        </a:p>
      </dgm:t>
    </dgm:pt>
    <dgm:pt modelId="{8C78B504-76D6-4C3B-88D7-16D13B8FD5C6}" type="pres">
      <dgm:prSet presAssocID="{5935B47D-8A15-43D2-B66F-4D68C412A840}" presName="parentNode" presStyleLbl="node1" presStyleIdx="3" presStyleCnt="4">
        <dgm:presLayoutVars>
          <dgm:chMax val="1"/>
          <dgm:bulletEnabled val="1"/>
        </dgm:presLayoutVars>
      </dgm:prSet>
      <dgm:spPr/>
      <dgm:t>
        <a:bodyPr/>
        <a:lstStyle/>
        <a:p>
          <a:endParaRPr lang="en-US"/>
        </a:p>
      </dgm:t>
    </dgm:pt>
    <dgm:pt modelId="{86CF7C9B-9C4E-4409-8B79-4389846759DE}" type="pres">
      <dgm:prSet presAssocID="{5935B47D-8A15-43D2-B66F-4D68C412A840}" presName="childNode" presStyleLbl="revTx" presStyleIdx="2" presStyleCnt="3">
        <dgm:presLayoutVars>
          <dgm:bulletEnabled val="1"/>
        </dgm:presLayoutVars>
      </dgm:prSet>
      <dgm:spPr/>
      <dgm:t>
        <a:bodyPr/>
        <a:lstStyle/>
        <a:p>
          <a:endParaRPr lang="en-US"/>
        </a:p>
      </dgm:t>
    </dgm:pt>
  </dgm:ptLst>
  <dgm:cxnLst>
    <dgm:cxn modelId="{CD751FF6-A4C3-4D6A-8A87-0364592474F1}" srcId="{E0BC591C-053C-4224-ADA0-F776A2E510F9}" destId="{5935B47D-8A15-43D2-B66F-4D68C412A840}" srcOrd="2" destOrd="0" parTransId="{12D9E596-F502-44AE-874D-65A2A8DE726D}" sibTransId="{4C7CA0A5-2908-4D2D-9F52-A011521957D0}"/>
    <dgm:cxn modelId="{D24464E9-C610-46C8-8F3D-EF91D470C1EA}" type="presOf" srcId="{261429CD-3401-4934-95F0-463FA45C946F}" destId="{B6A86C99-19FD-4C12-B784-E2EF49733DD9}" srcOrd="0" destOrd="0" presId="urn:microsoft.com/office/officeart/2005/8/layout/radial2"/>
    <dgm:cxn modelId="{F60432A3-0712-4840-9C42-CB104374FD4E}" srcId="{5935B47D-8A15-43D2-B66F-4D68C412A840}" destId="{3AB6CEF8-511E-4AAA-B145-5690C10BF273}" srcOrd="1" destOrd="0" parTransId="{3E8114A7-6E07-4E3C-AF6C-74FACCD02B40}" sibTransId="{F24DA5B7-720B-422D-A281-6891B1B49893}"/>
    <dgm:cxn modelId="{7EF3EE88-E99A-4693-B396-995BA57B68A1}" type="presOf" srcId="{14C2CFB2-69BB-4E68-87F8-AFFA780DC47B}" destId="{A29AF68C-429B-4CD7-83A5-FA78BF88D6A7}" srcOrd="0" destOrd="0" presId="urn:microsoft.com/office/officeart/2005/8/layout/radial2"/>
    <dgm:cxn modelId="{37E9FAC0-ABC3-4ABF-94C3-C0D9A287D636}" type="presOf" srcId="{12D9E596-F502-44AE-874D-65A2A8DE726D}" destId="{35738A79-74EB-446E-8B82-FF0048812E89}" srcOrd="0" destOrd="0" presId="urn:microsoft.com/office/officeart/2005/8/layout/radial2"/>
    <dgm:cxn modelId="{53F6A395-858B-4786-AC26-7E749CE2ED8F}" type="presOf" srcId="{F23EDDA5-E205-4E3B-85DE-EC99D72CC39F}" destId="{86CF7C9B-9C4E-4409-8B79-4389846759DE}" srcOrd="0" destOrd="0" presId="urn:microsoft.com/office/officeart/2005/8/layout/radial2"/>
    <dgm:cxn modelId="{D017C356-A81E-4628-AE07-8544F40190B5}" type="presOf" srcId="{B98FB70C-9688-4953-8DEC-6B4AA589FF51}" destId="{882CEDF7-5E4B-4F26-B28C-79CF52C0E9AC}" srcOrd="0" destOrd="0" presId="urn:microsoft.com/office/officeart/2005/8/layout/radial2"/>
    <dgm:cxn modelId="{2CA5E7D6-4535-456B-951B-91F81508BD6D}" type="presOf" srcId="{CC07B430-0632-4E89-AEBB-66445BDB21E4}" destId="{B6A86C99-19FD-4C12-B784-E2EF49733DD9}" srcOrd="0" destOrd="1" presId="urn:microsoft.com/office/officeart/2005/8/layout/radial2"/>
    <dgm:cxn modelId="{4879533E-64AD-40B9-AF75-2083208B3BCB}" srcId="{BF5F323C-22E2-4823-A445-E0E3C9C81DAD}" destId="{F283D865-30A2-43C0-9D1E-70CBEEEB091C}" srcOrd="1" destOrd="0" parTransId="{30122962-C20D-4561-A30E-9D16B72BF174}" sibTransId="{68F5DFA5-31FB-4E0D-B517-8F3188F6CD82}"/>
    <dgm:cxn modelId="{1D149A07-01EB-4E49-AAE4-EDE07F56B6E2}" srcId="{90034CF9-7441-47AC-AE1F-CF4533BB2928}" destId="{261429CD-3401-4934-95F0-463FA45C946F}" srcOrd="0" destOrd="0" parTransId="{03FA553E-BA28-446F-82C3-F588B3697CA3}" sibTransId="{34AE80BF-E2E5-47A3-9736-C2AB3B52F985}"/>
    <dgm:cxn modelId="{1EE39AB4-22FA-4C85-A898-71A6DB21D214}" type="presOf" srcId="{E0BC591C-053C-4224-ADA0-F776A2E510F9}" destId="{E818E67C-37EC-4F1E-B168-C18FA2075061}" srcOrd="0" destOrd="0" presId="urn:microsoft.com/office/officeart/2005/8/layout/radial2"/>
    <dgm:cxn modelId="{3807CAFC-BFD7-4377-8D13-DA9431139E87}" srcId="{E0BC591C-053C-4224-ADA0-F776A2E510F9}" destId="{BF5F323C-22E2-4823-A445-E0E3C9C81DAD}" srcOrd="0" destOrd="0" parTransId="{A48A52F7-0095-42D8-BEAD-9A7A4BDFFBAE}" sibTransId="{A417A06E-8582-47B1-9577-3FF32284613E}"/>
    <dgm:cxn modelId="{918ED695-9049-4379-9E0C-1C83A059C861}" srcId="{BF5F323C-22E2-4823-A445-E0E3C9C81DAD}" destId="{B98FB70C-9688-4953-8DEC-6B4AA589FF51}" srcOrd="0" destOrd="0" parTransId="{557DE82B-7DBF-4CFC-90C3-EB7603E4F79F}" sibTransId="{4C0EDBE4-9E63-4A4E-9D10-7A200FF0E288}"/>
    <dgm:cxn modelId="{630D0AEB-F47B-48D4-8B27-4B3AD23F0157}" type="presOf" srcId="{5935B47D-8A15-43D2-B66F-4D68C412A840}" destId="{8C78B504-76D6-4C3B-88D7-16D13B8FD5C6}" srcOrd="0" destOrd="0" presId="urn:microsoft.com/office/officeart/2005/8/layout/radial2"/>
    <dgm:cxn modelId="{5D502CA0-4190-4A09-A2BF-87132D799684}" type="presOf" srcId="{A48A52F7-0095-42D8-BEAD-9A7A4BDFFBAE}" destId="{DE0DF085-0E0A-416C-B76A-347B664BF7AF}" srcOrd="0" destOrd="0" presId="urn:microsoft.com/office/officeart/2005/8/layout/radial2"/>
    <dgm:cxn modelId="{3B7AEE16-DEDD-4DB2-93E2-1BB292331060}" srcId="{90034CF9-7441-47AC-AE1F-CF4533BB2928}" destId="{CC07B430-0632-4E89-AEBB-66445BDB21E4}" srcOrd="1" destOrd="0" parTransId="{DFCD8A2E-3DB2-44C3-81EF-18D9F9E8C469}" sibTransId="{9BE6A511-A7C9-4E4E-BA5C-677F247E7843}"/>
    <dgm:cxn modelId="{3BF12862-E8EF-4F2C-A4A8-CD548E73B29C}" type="presOf" srcId="{F283D865-30A2-43C0-9D1E-70CBEEEB091C}" destId="{882CEDF7-5E4B-4F26-B28C-79CF52C0E9AC}" srcOrd="0" destOrd="1" presId="urn:microsoft.com/office/officeart/2005/8/layout/radial2"/>
    <dgm:cxn modelId="{942418B5-1EC9-4828-88C7-BA2F85B8F5A9}" type="presOf" srcId="{90034CF9-7441-47AC-AE1F-CF4533BB2928}" destId="{9B03F4F9-714E-490A-BBB1-270645EC525D}" srcOrd="0" destOrd="0" presId="urn:microsoft.com/office/officeart/2005/8/layout/radial2"/>
    <dgm:cxn modelId="{88586AAA-42C7-4612-8217-C260CC61EEA4}" type="presOf" srcId="{3AB6CEF8-511E-4AAA-B145-5690C10BF273}" destId="{86CF7C9B-9C4E-4409-8B79-4389846759DE}" srcOrd="0" destOrd="1" presId="urn:microsoft.com/office/officeart/2005/8/layout/radial2"/>
    <dgm:cxn modelId="{0E6D5361-D7B3-4340-90BB-06BD927EC8BE}" type="presOf" srcId="{BF5F323C-22E2-4823-A445-E0E3C9C81DAD}" destId="{C4921FF4-F75F-4A82-BB3B-DBBD76600597}" srcOrd="0" destOrd="0" presId="urn:microsoft.com/office/officeart/2005/8/layout/radial2"/>
    <dgm:cxn modelId="{A5E5DA40-2B86-4CF9-AC07-571729AF5E24}" srcId="{E0BC591C-053C-4224-ADA0-F776A2E510F9}" destId="{90034CF9-7441-47AC-AE1F-CF4533BB2928}" srcOrd="1" destOrd="0" parTransId="{14C2CFB2-69BB-4E68-87F8-AFFA780DC47B}" sibTransId="{876FAA6E-09A6-4DC5-9981-4C479802D218}"/>
    <dgm:cxn modelId="{0CD7E6A8-C5AA-4490-BF88-B4BD0E322F99}" srcId="{5935B47D-8A15-43D2-B66F-4D68C412A840}" destId="{F23EDDA5-E205-4E3B-85DE-EC99D72CC39F}" srcOrd="0" destOrd="0" parTransId="{CF87EB4A-2985-475E-990B-555E6EF54C98}" sibTransId="{2F6E3362-C956-43FA-9426-BD6EF10416A3}"/>
    <dgm:cxn modelId="{CD49BB44-3CD8-482F-9149-A870E0EE908A}" type="presParOf" srcId="{E818E67C-37EC-4F1E-B168-C18FA2075061}" destId="{0E4768B8-CB61-4CE3-AAC4-60460ED86A67}" srcOrd="0" destOrd="0" presId="urn:microsoft.com/office/officeart/2005/8/layout/radial2"/>
    <dgm:cxn modelId="{55CB5441-201C-4BD0-9024-AA8E4CA28685}" type="presParOf" srcId="{0E4768B8-CB61-4CE3-AAC4-60460ED86A67}" destId="{CD505DE0-7F97-45F4-8EDF-BFFE43C6BA6B}" srcOrd="0" destOrd="0" presId="urn:microsoft.com/office/officeart/2005/8/layout/radial2"/>
    <dgm:cxn modelId="{623E4E17-F1C1-4E39-8959-2C93897DA491}" type="presParOf" srcId="{CD505DE0-7F97-45F4-8EDF-BFFE43C6BA6B}" destId="{34D6B10B-40FC-455B-9EDF-F6215BDD9109}" srcOrd="0" destOrd="0" presId="urn:microsoft.com/office/officeart/2005/8/layout/radial2"/>
    <dgm:cxn modelId="{38FAFEC0-1621-4603-887F-A8C4142BDB63}" type="presParOf" srcId="{CD505DE0-7F97-45F4-8EDF-BFFE43C6BA6B}" destId="{2C3B1BBF-C622-4B5F-BA82-8CE8BF892319}" srcOrd="1" destOrd="0" presId="urn:microsoft.com/office/officeart/2005/8/layout/radial2"/>
    <dgm:cxn modelId="{F739C7D6-CE1E-44BF-8B51-81602FBC410D}" type="presParOf" srcId="{0E4768B8-CB61-4CE3-AAC4-60460ED86A67}" destId="{DE0DF085-0E0A-416C-B76A-347B664BF7AF}" srcOrd="1" destOrd="0" presId="urn:microsoft.com/office/officeart/2005/8/layout/radial2"/>
    <dgm:cxn modelId="{C62E694C-B460-4DE5-B6E7-6D399B9B9602}" type="presParOf" srcId="{0E4768B8-CB61-4CE3-AAC4-60460ED86A67}" destId="{7F276BE4-A92E-46E4-90DC-3D3A8CA6BCFF}" srcOrd="2" destOrd="0" presId="urn:microsoft.com/office/officeart/2005/8/layout/radial2"/>
    <dgm:cxn modelId="{42D4921C-7854-4644-8138-B24666A20E7A}" type="presParOf" srcId="{7F276BE4-A92E-46E4-90DC-3D3A8CA6BCFF}" destId="{C4921FF4-F75F-4A82-BB3B-DBBD76600597}" srcOrd="0" destOrd="0" presId="urn:microsoft.com/office/officeart/2005/8/layout/radial2"/>
    <dgm:cxn modelId="{F9920095-608A-40DA-931A-8114B78785F9}" type="presParOf" srcId="{7F276BE4-A92E-46E4-90DC-3D3A8CA6BCFF}" destId="{882CEDF7-5E4B-4F26-B28C-79CF52C0E9AC}" srcOrd="1" destOrd="0" presId="urn:microsoft.com/office/officeart/2005/8/layout/radial2"/>
    <dgm:cxn modelId="{C651C87B-388B-4B00-BA33-E16D972A95E2}" type="presParOf" srcId="{0E4768B8-CB61-4CE3-AAC4-60460ED86A67}" destId="{A29AF68C-429B-4CD7-83A5-FA78BF88D6A7}" srcOrd="3" destOrd="0" presId="urn:microsoft.com/office/officeart/2005/8/layout/radial2"/>
    <dgm:cxn modelId="{22472360-C744-445C-9BE0-6E31DBCB9B68}" type="presParOf" srcId="{0E4768B8-CB61-4CE3-AAC4-60460ED86A67}" destId="{9FC3A23F-E13E-40E0-A8C0-4ADB2B130D52}" srcOrd="4" destOrd="0" presId="urn:microsoft.com/office/officeart/2005/8/layout/radial2"/>
    <dgm:cxn modelId="{916D066E-7E65-40A7-AA40-B26A4616F470}" type="presParOf" srcId="{9FC3A23F-E13E-40E0-A8C0-4ADB2B130D52}" destId="{9B03F4F9-714E-490A-BBB1-270645EC525D}" srcOrd="0" destOrd="0" presId="urn:microsoft.com/office/officeart/2005/8/layout/radial2"/>
    <dgm:cxn modelId="{598DF260-D53D-4246-BBA7-DDC577E7F394}" type="presParOf" srcId="{9FC3A23F-E13E-40E0-A8C0-4ADB2B130D52}" destId="{B6A86C99-19FD-4C12-B784-E2EF49733DD9}" srcOrd="1" destOrd="0" presId="urn:microsoft.com/office/officeart/2005/8/layout/radial2"/>
    <dgm:cxn modelId="{96313EA5-1E5C-4597-ADC8-3CFE3A98F849}" type="presParOf" srcId="{0E4768B8-CB61-4CE3-AAC4-60460ED86A67}" destId="{35738A79-74EB-446E-8B82-FF0048812E89}" srcOrd="5" destOrd="0" presId="urn:microsoft.com/office/officeart/2005/8/layout/radial2"/>
    <dgm:cxn modelId="{09C45B44-C3E6-4A38-8EF5-3FFFD54A669C}" type="presParOf" srcId="{0E4768B8-CB61-4CE3-AAC4-60460ED86A67}" destId="{91EB159B-4310-4F50-B7C9-0B28EDBCEC44}" srcOrd="6" destOrd="0" presId="urn:microsoft.com/office/officeart/2005/8/layout/radial2"/>
    <dgm:cxn modelId="{7847B69D-9469-4AFD-B150-499BF8BE87A0}" type="presParOf" srcId="{91EB159B-4310-4F50-B7C9-0B28EDBCEC44}" destId="{8C78B504-76D6-4C3B-88D7-16D13B8FD5C6}" srcOrd="0" destOrd="0" presId="urn:microsoft.com/office/officeart/2005/8/layout/radial2"/>
    <dgm:cxn modelId="{131D0ECC-1FC9-47A4-A0CE-CBBE4D90C043}" type="presParOf" srcId="{91EB159B-4310-4F50-B7C9-0B28EDBCEC44}" destId="{86CF7C9B-9C4E-4409-8B79-4389846759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92E574-8699-4A08-B38A-24FA9C84FA56}" type="doc">
      <dgm:prSet loTypeId="urn:microsoft.com/office/officeart/2005/8/layout/cycle4#1" loCatId="matrix" qsTypeId="urn:microsoft.com/office/officeart/2005/8/quickstyle/simple1#2" qsCatId="simple" csTypeId="urn:microsoft.com/office/officeart/2005/8/colors/colorful2" csCatId="colorful" phldr="1"/>
      <dgm:spPr/>
      <dgm:t>
        <a:bodyPr/>
        <a:lstStyle/>
        <a:p>
          <a:endParaRPr lang="en-IN"/>
        </a:p>
      </dgm:t>
    </dgm:pt>
    <dgm:pt modelId="{DBBA7AB1-2CC1-47B7-A340-2CA954505123}">
      <dgm:prSet phldrT="[Text]" custT="1"/>
      <dgm:spPr/>
      <dgm:t>
        <a:bodyPr/>
        <a:lstStyle/>
        <a:p>
          <a:r>
            <a:rPr lang="hi-IN" sz="2200" dirty="0"/>
            <a:t>उप</a:t>
          </a:r>
          <a:r>
            <a:rPr lang="en-IN" sz="2200" dirty="0"/>
            <a:t> </a:t>
          </a:r>
          <a:r>
            <a:rPr lang="hi-IN" sz="2200" dirty="0"/>
            <a:t>शीर्षक</a:t>
          </a:r>
          <a:r>
            <a:rPr lang="en-US" sz="2200" dirty="0"/>
            <a:t> 1 </a:t>
          </a:r>
          <a:endParaRPr lang="en-IN" sz="2200" dirty="0">
            <a:latin typeface="Sans-sarif"/>
          </a:endParaRPr>
        </a:p>
      </dgm:t>
    </dgm:pt>
    <dgm:pt modelId="{BAF630C7-BA79-414A-B63F-81B371A7DFC5}" type="parTrans" cxnId="{E503BD08-E387-49FC-BC83-49CC566E4AD1}">
      <dgm:prSet/>
      <dgm:spPr/>
      <dgm:t>
        <a:bodyPr/>
        <a:lstStyle/>
        <a:p>
          <a:endParaRPr lang="en-IN"/>
        </a:p>
      </dgm:t>
    </dgm:pt>
    <dgm:pt modelId="{2C9FFDEB-BD68-4EB6-B430-0626ABB5BC13}" type="sibTrans" cxnId="{E503BD08-E387-49FC-BC83-49CC566E4AD1}">
      <dgm:prSet/>
      <dgm:spPr/>
      <dgm:t>
        <a:bodyPr/>
        <a:lstStyle/>
        <a:p>
          <a:endParaRPr lang="en-IN"/>
        </a:p>
      </dgm:t>
    </dgm:pt>
    <dgm:pt modelId="{FB037196-61C6-49B8-9892-B380F867D428}">
      <dgm:prSet phldrT="[Text]" custT="1"/>
      <dgm:spPr/>
      <dgm:t>
        <a:bodyPr/>
        <a:lstStyle/>
        <a:p>
          <a:r>
            <a:rPr lang="hi-IN" sz="2200" dirty="0"/>
            <a:t>उप</a:t>
          </a:r>
          <a:r>
            <a:rPr lang="en-IN" sz="2200" dirty="0"/>
            <a:t> </a:t>
          </a:r>
          <a:r>
            <a:rPr lang="hi-IN" sz="2200" dirty="0"/>
            <a:t>शीर्षक</a:t>
          </a:r>
          <a:r>
            <a:rPr lang="en-US" sz="2200" dirty="0"/>
            <a:t> 2</a:t>
          </a:r>
          <a:endParaRPr lang="en-IN" sz="2200" dirty="0">
            <a:latin typeface="Sans-sarif"/>
          </a:endParaRPr>
        </a:p>
      </dgm:t>
    </dgm:pt>
    <dgm:pt modelId="{7048D099-1764-420F-B93E-FA7F7E86FE66}" type="parTrans" cxnId="{B57CF9CE-A478-495D-B489-C9483D38D2C8}">
      <dgm:prSet/>
      <dgm:spPr/>
      <dgm:t>
        <a:bodyPr/>
        <a:lstStyle/>
        <a:p>
          <a:endParaRPr lang="en-IN"/>
        </a:p>
      </dgm:t>
    </dgm:pt>
    <dgm:pt modelId="{6A659A40-E0A1-46BA-ABF1-76A126CC36C7}" type="sibTrans" cxnId="{B57CF9CE-A478-495D-B489-C9483D38D2C8}">
      <dgm:prSet/>
      <dgm:spPr/>
      <dgm:t>
        <a:bodyPr/>
        <a:lstStyle/>
        <a:p>
          <a:endParaRPr lang="en-IN"/>
        </a:p>
      </dgm:t>
    </dgm:pt>
    <dgm:pt modelId="{E76F32DA-05D9-4519-BA03-341D89116F12}">
      <dgm:prSet phldrT="[Text]" custT="1"/>
      <dgm:spPr/>
      <dgm:t>
        <a:bodyPr anchor="ctr"/>
        <a:lstStyle/>
        <a:p>
          <a:pPr algn="l"/>
          <a:r>
            <a:rPr lang="hi-IN" sz="1600"/>
            <a:t>उप</a:t>
          </a:r>
          <a:r>
            <a:rPr lang="en-IN" sz="1600"/>
            <a:t> </a:t>
          </a:r>
          <a:r>
            <a:rPr lang="hi-IN" sz="1600"/>
            <a:t>शीर्षक</a:t>
          </a:r>
          <a:r>
            <a:rPr lang="en-IN" sz="1600"/>
            <a:t> </a:t>
          </a:r>
          <a:r>
            <a:rPr lang="hi-IN" sz="1600">
              <a:ea typeface="HK Grotesk Regular" pitchFamily="34" charset="-122"/>
              <a:cs typeface="HK Grotesk Regular" pitchFamily="34" charset="-120"/>
            </a:rPr>
            <a:t>का विवरण यहाँ लिखें </a:t>
          </a:r>
          <a:endParaRPr lang="en-IN" sz="1600" dirty="0">
            <a:latin typeface="Sans-sarif"/>
          </a:endParaRPr>
        </a:p>
      </dgm:t>
    </dgm:pt>
    <dgm:pt modelId="{FE0A71F5-7C3E-456A-A50E-2B28231EEDDD}" type="parTrans" cxnId="{08694716-E9F0-435C-B708-712E9DE752BD}">
      <dgm:prSet/>
      <dgm:spPr/>
      <dgm:t>
        <a:bodyPr/>
        <a:lstStyle/>
        <a:p>
          <a:endParaRPr lang="en-IN"/>
        </a:p>
      </dgm:t>
    </dgm:pt>
    <dgm:pt modelId="{74E9F1E5-5747-4680-9847-4A1354E54FE2}" type="sibTrans" cxnId="{08694716-E9F0-435C-B708-712E9DE752BD}">
      <dgm:prSet/>
      <dgm:spPr/>
      <dgm:t>
        <a:bodyPr/>
        <a:lstStyle/>
        <a:p>
          <a:endParaRPr lang="en-IN"/>
        </a:p>
      </dgm:t>
    </dgm:pt>
    <dgm:pt modelId="{5EEA0480-4B50-6B4F-9CA1-70A17AA32F8F}">
      <dgm:prSet phldrT="[Text]" custT="1"/>
      <dgm:spPr/>
      <dgm:t>
        <a:bodyPr anchor="ctr"/>
        <a:lstStyle/>
        <a:p>
          <a:r>
            <a:rPr lang="hi-IN" sz="1600" dirty="0"/>
            <a:t>उप</a:t>
          </a:r>
          <a:r>
            <a:rPr lang="en-IN" sz="1600" dirty="0"/>
            <a:t> </a:t>
          </a:r>
          <a:r>
            <a:rPr lang="hi-IN" sz="1600" dirty="0"/>
            <a:t>शीर्षक</a:t>
          </a:r>
          <a:r>
            <a:rPr lang="en-IN" sz="1600" dirty="0"/>
            <a:t> </a:t>
          </a:r>
          <a:r>
            <a:rPr lang="hi-IN" sz="1600" dirty="0">
              <a:ea typeface="HK Grotesk Regular" pitchFamily="34" charset="-122"/>
              <a:cs typeface="HK Grotesk Regular" pitchFamily="34" charset="-120"/>
            </a:rPr>
            <a:t>का विवरण यहाँ लिखें </a:t>
          </a:r>
          <a:endParaRPr lang="en-IN" sz="1600" dirty="0">
            <a:latin typeface="Sans-sarif"/>
          </a:endParaRPr>
        </a:p>
      </dgm:t>
    </dgm:pt>
    <dgm:pt modelId="{A547C7BB-1381-AE40-A3F5-9416EDE39C83}" type="parTrans" cxnId="{6A421888-7718-524D-880D-F00FB469A67C}">
      <dgm:prSet/>
      <dgm:spPr/>
      <dgm:t>
        <a:bodyPr/>
        <a:lstStyle/>
        <a:p>
          <a:endParaRPr lang="en-GB"/>
        </a:p>
      </dgm:t>
    </dgm:pt>
    <dgm:pt modelId="{8F58984E-610B-C449-9D6E-76143AD68E6D}" type="sibTrans" cxnId="{6A421888-7718-524D-880D-F00FB469A67C}">
      <dgm:prSet/>
      <dgm:spPr/>
      <dgm:t>
        <a:bodyPr/>
        <a:lstStyle/>
        <a:p>
          <a:endParaRPr lang="en-GB"/>
        </a:p>
      </dgm:t>
    </dgm:pt>
    <dgm:pt modelId="{AF94B1ED-32FC-AD41-8D54-D751C4BD5369}">
      <dgm:prSet phldrT="[Text]" custT="1"/>
      <dgm:spPr/>
      <dgm:t>
        <a:bodyPr/>
        <a:lstStyle/>
        <a:p>
          <a:pPr algn="ctr"/>
          <a:r>
            <a:rPr lang="hi-IN" sz="2200" dirty="0"/>
            <a:t>उप</a:t>
          </a:r>
          <a:r>
            <a:rPr lang="en-IN" sz="2200" dirty="0"/>
            <a:t> </a:t>
          </a:r>
          <a:r>
            <a:rPr lang="hi-IN" sz="2200" dirty="0"/>
            <a:t>शीर्षक</a:t>
          </a:r>
          <a:r>
            <a:rPr lang="en-US" sz="2200" dirty="0"/>
            <a:t> 3</a:t>
          </a:r>
          <a:endParaRPr lang="en-IN" sz="2200" dirty="0">
            <a:latin typeface="Sans-sarif"/>
          </a:endParaRPr>
        </a:p>
      </dgm:t>
    </dgm:pt>
    <dgm:pt modelId="{5454E3A5-209E-6B48-9759-D1D16ED7337E}" type="parTrans" cxnId="{667A66F2-A47F-D84A-92FB-E63C271A78CB}">
      <dgm:prSet/>
      <dgm:spPr/>
      <dgm:t>
        <a:bodyPr/>
        <a:lstStyle/>
        <a:p>
          <a:endParaRPr lang="en-GB"/>
        </a:p>
      </dgm:t>
    </dgm:pt>
    <dgm:pt modelId="{0EFD4319-C813-D34A-8AAD-11DE8E9A5787}" type="sibTrans" cxnId="{667A66F2-A47F-D84A-92FB-E63C271A78CB}">
      <dgm:prSet/>
      <dgm:spPr/>
      <dgm:t>
        <a:bodyPr/>
        <a:lstStyle/>
        <a:p>
          <a:endParaRPr lang="en-GB"/>
        </a:p>
      </dgm:t>
    </dgm:pt>
    <dgm:pt modelId="{B7ABE65C-38C6-B342-84A8-8BB922D0148B}">
      <dgm:prSet phldrT="[Text]" custT="1"/>
      <dgm:spPr/>
      <dgm:t>
        <a:bodyPr/>
        <a:lstStyle/>
        <a:p>
          <a:r>
            <a:rPr lang="hi-IN" sz="1600"/>
            <a:t>उप</a:t>
          </a:r>
          <a:r>
            <a:rPr lang="en-IN" sz="1600"/>
            <a:t> </a:t>
          </a:r>
          <a:r>
            <a:rPr lang="hi-IN" sz="1600"/>
            <a:t>शीर्षक</a:t>
          </a:r>
          <a:r>
            <a:rPr lang="en-IN" sz="1600"/>
            <a:t> </a:t>
          </a:r>
          <a:r>
            <a:rPr lang="hi-IN" sz="1600">
              <a:ea typeface="HK Grotesk Regular" pitchFamily="34" charset="-122"/>
              <a:cs typeface="HK Grotesk Regular" pitchFamily="34" charset="-120"/>
            </a:rPr>
            <a:t>का विवरण यहाँ लिखें </a:t>
          </a:r>
          <a:endParaRPr lang="en-IN" sz="1600" dirty="0">
            <a:latin typeface="Sans-sarif"/>
          </a:endParaRPr>
        </a:p>
      </dgm:t>
    </dgm:pt>
    <dgm:pt modelId="{72225ADD-780E-2F4F-8E71-245FF4C99149}" type="parTrans" cxnId="{C251C6D6-C8A9-1E44-BF72-06DB9AAA40EA}">
      <dgm:prSet/>
      <dgm:spPr/>
      <dgm:t>
        <a:bodyPr/>
        <a:lstStyle/>
        <a:p>
          <a:endParaRPr lang="en-GB"/>
        </a:p>
      </dgm:t>
    </dgm:pt>
    <dgm:pt modelId="{063F7D78-3C0C-8F4D-9E44-1A6524D65870}" type="sibTrans" cxnId="{C251C6D6-C8A9-1E44-BF72-06DB9AAA40EA}">
      <dgm:prSet/>
      <dgm:spPr/>
      <dgm:t>
        <a:bodyPr/>
        <a:lstStyle/>
        <a:p>
          <a:endParaRPr lang="en-GB"/>
        </a:p>
      </dgm:t>
    </dgm:pt>
    <dgm:pt modelId="{0822F4E7-1AB8-E44A-9157-414D94412FCB}">
      <dgm:prSet phldrT="[Text]" custT="1"/>
      <dgm:spPr/>
      <dgm:t>
        <a:bodyPr/>
        <a:lstStyle/>
        <a:p>
          <a:r>
            <a:rPr lang="hi-IN" sz="2200" dirty="0"/>
            <a:t>उप</a:t>
          </a:r>
          <a:r>
            <a:rPr lang="en-IN" sz="2200" dirty="0"/>
            <a:t> </a:t>
          </a:r>
          <a:r>
            <a:rPr lang="hi-IN" sz="2200" dirty="0"/>
            <a:t>शीर्षक</a:t>
          </a:r>
          <a:r>
            <a:rPr lang="en-US" sz="2200" dirty="0"/>
            <a:t> 4</a:t>
          </a:r>
          <a:endParaRPr lang="en-IN" sz="2200" dirty="0">
            <a:latin typeface="Sans-sarif"/>
          </a:endParaRPr>
        </a:p>
      </dgm:t>
    </dgm:pt>
    <dgm:pt modelId="{83B88623-9522-2648-ADA6-8CBF6432888F}" type="parTrans" cxnId="{90495F3D-59E6-A74A-A432-93DCA1067540}">
      <dgm:prSet/>
      <dgm:spPr/>
      <dgm:t>
        <a:bodyPr/>
        <a:lstStyle/>
        <a:p>
          <a:endParaRPr lang="en-GB"/>
        </a:p>
      </dgm:t>
    </dgm:pt>
    <dgm:pt modelId="{CD131547-25C1-3344-8A1F-C03BF20DD00F}" type="sibTrans" cxnId="{90495F3D-59E6-A74A-A432-93DCA1067540}">
      <dgm:prSet/>
      <dgm:spPr/>
      <dgm:t>
        <a:bodyPr/>
        <a:lstStyle/>
        <a:p>
          <a:endParaRPr lang="en-GB"/>
        </a:p>
      </dgm:t>
    </dgm:pt>
    <dgm:pt modelId="{A3354EED-80DD-BE47-8894-08BE12868DF6}">
      <dgm:prSet phldrT="[Text]" custT="1"/>
      <dgm:spPr/>
      <dgm:t>
        <a:bodyPr/>
        <a:lstStyle/>
        <a:p>
          <a:r>
            <a:rPr lang="hi-IN" sz="1600"/>
            <a:t>उप</a:t>
          </a:r>
          <a:r>
            <a:rPr lang="en-IN" sz="1600"/>
            <a:t> </a:t>
          </a:r>
          <a:r>
            <a:rPr lang="hi-IN" sz="1600"/>
            <a:t>शीर्षक</a:t>
          </a:r>
          <a:r>
            <a:rPr lang="en-IN" sz="1600"/>
            <a:t> </a:t>
          </a:r>
          <a:r>
            <a:rPr lang="hi-IN" sz="1600">
              <a:ea typeface="HK Grotesk Regular" pitchFamily="34" charset="-122"/>
              <a:cs typeface="HK Grotesk Regular" pitchFamily="34" charset="-120"/>
            </a:rPr>
            <a:t>का विवरण यहाँ लिखें </a:t>
          </a:r>
          <a:endParaRPr lang="en-IN" sz="1600" dirty="0">
            <a:latin typeface="Sans-sarif"/>
          </a:endParaRPr>
        </a:p>
      </dgm:t>
    </dgm:pt>
    <dgm:pt modelId="{2DE7B3D2-FBBE-4A4A-9C79-03D2A9FFA393}" type="parTrans" cxnId="{A17F909D-8986-0F43-8706-E6CB97D9D25B}">
      <dgm:prSet/>
      <dgm:spPr/>
      <dgm:t>
        <a:bodyPr/>
        <a:lstStyle/>
        <a:p>
          <a:endParaRPr lang="en-GB"/>
        </a:p>
      </dgm:t>
    </dgm:pt>
    <dgm:pt modelId="{E99619C2-A145-A645-A8FC-191590DE9411}" type="sibTrans" cxnId="{A17F909D-8986-0F43-8706-E6CB97D9D25B}">
      <dgm:prSet/>
      <dgm:spPr/>
      <dgm:t>
        <a:bodyPr/>
        <a:lstStyle/>
        <a:p>
          <a:endParaRPr lang="en-GB"/>
        </a:p>
      </dgm:t>
    </dgm:pt>
    <dgm:pt modelId="{B6D94F68-EF9C-4CED-9F8F-DCC927389025}" type="pres">
      <dgm:prSet presAssocID="{5992E574-8699-4A08-B38A-24FA9C84FA56}" presName="cycleMatrixDiagram" presStyleCnt="0">
        <dgm:presLayoutVars>
          <dgm:chMax val="1"/>
          <dgm:dir/>
          <dgm:animLvl val="lvl"/>
          <dgm:resizeHandles val="exact"/>
        </dgm:presLayoutVars>
      </dgm:prSet>
      <dgm:spPr/>
      <dgm:t>
        <a:bodyPr/>
        <a:lstStyle/>
        <a:p>
          <a:endParaRPr lang="en-US"/>
        </a:p>
      </dgm:t>
    </dgm:pt>
    <dgm:pt modelId="{5330B683-5694-494A-A4EE-BEC03C786C03}" type="pres">
      <dgm:prSet presAssocID="{5992E574-8699-4A08-B38A-24FA9C84FA56}" presName="children" presStyleCnt="0"/>
      <dgm:spPr/>
      <dgm:t>
        <a:bodyPr/>
        <a:lstStyle/>
        <a:p>
          <a:endParaRPr lang="en-US"/>
        </a:p>
      </dgm:t>
    </dgm:pt>
    <dgm:pt modelId="{27280D57-D204-9A49-91B4-F8BDE654463B}" type="pres">
      <dgm:prSet presAssocID="{5992E574-8699-4A08-B38A-24FA9C84FA56}" presName="child1group" presStyleCnt="0"/>
      <dgm:spPr/>
      <dgm:t>
        <a:bodyPr/>
        <a:lstStyle/>
        <a:p>
          <a:endParaRPr lang="en-US"/>
        </a:p>
      </dgm:t>
    </dgm:pt>
    <dgm:pt modelId="{5E3E57E9-3D8D-FC48-8973-38BC64A99CA2}" type="pres">
      <dgm:prSet presAssocID="{5992E574-8699-4A08-B38A-24FA9C84FA56}" presName="child1" presStyleLbl="bgAcc1" presStyleIdx="0" presStyleCnt="4" custScaleX="197761" custScaleY="127946" custLinFactNeighborX="-29057" custLinFactNeighborY="5281"/>
      <dgm:spPr/>
      <dgm:t>
        <a:bodyPr/>
        <a:lstStyle/>
        <a:p>
          <a:endParaRPr lang="en-US"/>
        </a:p>
      </dgm:t>
    </dgm:pt>
    <dgm:pt modelId="{7BFB331C-2674-004C-B42E-36061700482D}" type="pres">
      <dgm:prSet presAssocID="{5992E574-8699-4A08-B38A-24FA9C84FA56}" presName="child1Text" presStyleLbl="bgAcc1" presStyleIdx="0" presStyleCnt="4">
        <dgm:presLayoutVars>
          <dgm:bulletEnabled val="1"/>
        </dgm:presLayoutVars>
      </dgm:prSet>
      <dgm:spPr/>
      <dgm:t>
        <a:bodyPr/>
        <a:lstStyle/>
        <a:p>
          <a:endParaRPr lang="en-US"/>
        </a:p>
      </dgm:t>
    </dgm:pt>
    <dgm:pt modelId="{AC608D92-611F-4B9F-BF22-59C3682160EA}" type="pres">
      <dgm:prSet presAssocID="{5992E574-8699-4A08-B38A-24FA9C84FA56}" presName="child2group" presStyleCnt="0"/>
      <dgm:spPr/>
      <dgm:t>
        <a:bodyPr/>
        <a:lstStyle/>
        <a:p>
          <a:endParaRPr lang="en-US"/>
        </a:p>
      </dgm:t>
    </dgm:pt>
    <dgm:pt modelId="{50A67D91-1353-4935-B8CF-3AA4124BFB2C}" type="pres">
      <dgm:prSet presAssocID="{5992E574-8699-4A08-B38A-24FA9C84FA56}" presName="child2" presStyleLbl="bgAcc1" presStyleIdx="1" presStyleCnt="4" custScaleX="197761" custScaleY="127946" custLinFactNeighborX="28538" custLinFactNeighborY="5447"/>
      <dgm:spPr/>
      <dgm:t>
        <a:bodyPr/>
        <a:lstStyle/>
        <a:p>
          <a:endParaRPr lang="en-US"/>
        </a:p>
      </dgm:t>
    </dgm:pt>
    <dgm:pt modelId="{02E92EC2-C010-4F1E-9149-52DEB4DC5936}" type="pres">
      <dgm:prSet presAssocID="{5992E574-8699-4A08-B38A-24FA9C84FA56}" presName="child2Text" presStyleLbl="bgAcc1" presStyleIdx="1" presStyleCnt="4">
        <dgm:presLayoutVars>
          <dgm:bulletEnabled val="1"/>
        </dgm:presLayoutVars>
      </dgm:prSet>
      <dgm:spPr/>
      <dgm:t>
        <a:bodyPr/>
        <a:lstStyle/>
        <a:p>
          <a:endParaRPr lang="en-US"/>
        </a:p>
      </dgm:t>
    </dgm:pt>
    <dgm:pt modelId="{6F6F35BD-B2A6-1F43-AB69-6E110D778025}" type="pres">
      <dgm:prSet presAssocID="{5992E574-8699-4A08-B38A-24FA9C84FA56}" presName="child3group" presStyleCnt="0"/>
      <dgm:spPr/>
      <dgm:t>
        <a:bodyPr/>
        <a:lstStyle/>
        <a:p>
          <a:endParaRPr lang="en-US"/>
        </a:p>
      </dgm:t>
    </dgm:pt>
    <dgm:pt modelId="{2E5FFEF0-3C09-134A-8519-B54D16B9C25F}" type="pres">
      <dgm:prSet presAssocID="{5992E574-8699-4A08-B38A-24FA9C84FA56}" presName="child3" presStyleLbl="bgAcc1" presStyleIdx="2" presStyleCnt="4" custScaleX="197761" custScaleY="127946" custLinFactNeighborX="28538" custLinFactNeighborY="-4110"/>
      <dgm:spPr/>
      <dgm:t>
        <a:bodyPr/>
        <a:lstStyle/>
        <a:p>
          <a:endParaRPr lang="en-US"/>
        </a:p>
      </dgm:t>
    </dgm:pt>
    <dgm:pt modelId="{C5C67E83-FFBD-0C4B-8161-DBB489AE8257}" type="pres">
      <dgm:prSet presAssocID="{5992E574-8699-4A08-B38A-24FA9C84FA56}" presName="child3Text" presStyleLbl="bgAcc1" presStyleIdx="2" presStyleCnt="4">
        <dgm:presLayoutVars>
          <dgm:bulletEnabled val="1"/>
        </dgm:presLayoutVars>
      </dgm:prSet>
      <dgm:spPr/>
      <dgm:t>
        <a:bodyPr/>
        <a:lstStyle/>
        <a:p>
          <a:endParaRPr lang="en-US"/>
        </a:p>
      </dgm:t>
    </dgm:pt>
    <dgm:pt modelId="{4EB9C6B3-2AFF-5D4A-810E-A6F6D59D10A1}" type="pres">
      <dgm:prSet presAssocID="{5992E574-8699-4A08-B38A-24FA9C84FA56}" presName="child4group" presStyleCnt="0"/>
      <dgm:spPr/>
      <dgm:t>
        <a:bodyPr/>
        <a:lstStyle/>
        <a:p>
          <a:endParaRPr lang="en-US"/>
        </a:p>
      </dgm:t>
    </dgm:pt>
    <dgm:pt modelId="{8AD3BE62-FA40-5E4B-885B-B471F87225B5}" type="pres">
      <dgm:prSet presAssocID="{5992E574-8699-4A08-B38A-24FA9C84FA56}" presName="child4" presStyleLbl="bgAcc1" presStyleIdx="3" presStyleCnt="4" custScaleX="197761" custScaleY="127946" custLinFactNeighborX="-34901" custLinFactNeighborY="-3666"/>
      <dgm:spPr/>
      <dgm:t>
        <a:bodyPr/>
        <a:lstStyle/>
        <a:p>
          <a:endParaRPr lang="en-US"/>
        </a:p>
      </dgm:t>
    </dgm:pt>
    <dgm:pt modelId="{06CCC62E-EFDD-264A-B5E5-238DB1544CC8}" type="pres">
      <dgm:prSet presAssocID="{5992E574-8699-4A08-B38A-24FA9C84FA56}" presName="child4Text" presStyleLbl="bgAcc1" presStyleIdx="3" presStyleCnt="4">
        <dgm:presLayoutVars>
          <dgm:bulletEnabled val="1"/>
        </dgm:presLayoutVars>
      </dgm:prSet>
      <dgm:spPr/>
      <dgm:t>
        <a:bodyPr/>
        <a:lstStyle/>
        <a:p>
          <a:endParaRPr lang="en-US"/>
        </a:p>
      </dgm:t>
    </dgm:pt>
    <dgm:pt modelId="{E7BB2707-EF00-48E3-BE18-B3DA5D6FA127}" type="pres">
      <dgm:prSet presAssocID="{5992E574-8699-4A08-B38A-24FA9C84FA56}" presName="childPlaceholder" presStyleCnt="0"/>
      <dgm:spPr/>
      <dgm:t>
        <a:bodyPr/>
        <a:lstStyle/>
        <a:p>
          <a:endParaRPr lang="en-US"/>
        </a:p>
      </dgm:t>
    </dgm:pt>
    <dgm:pt modelId="{0246BE40-C84B-4F18-98CF-C9FFB638ABC5}" type="pres">
      <dgm:prSet presAssocID="{5992E574-8699-4A08-B38A-24FA9C84FA56}" presName="circle" presStyleCnt="0"/>
      <dgm:spPr/>
      <dgm:t>
        <a:bodyPr/>
        <a:lstStyle/>
        <a:p>
          <a:endParaRPr lang="en-US"/>
        </a:p>
      </dgm:t>
    </dgm:pt>
    <dgm:pt modelId="{B0C586CE-2C26-4D51-BF62-1865E00FE5A5}" type="pres">
      <dgm:prSet presAssocID="{5992E574-8699-4A08-B38A-24FA9C84FA56}" presName="quadrant1" presStyleLbl="node1" presStyleIdx="0" presStyleCnt="4">
        <dgm:presLayoutVars>
          <dgm:chMax val="1"/>
          <dgm:bulletEnabled val="1"/>
        </dgm:presLayoutVars>
      </dgm:prSet>
      <dgm:spPr/>
      <dgm:t>
        <a:bodyPr/>
        <a:lstStyle/>
        <a:p>
          <a:endParaRPr lang="en-US"/>
        </a:p>
      </dgm:t>
    </dgm:pt>
    <dgm:pt modelId="{FD0EB669-8D70-47AA-8913-8B2EF3E57B85}" type="pres">
      <dgm:prSet presAssocID="{5992E574-8699-4A08-B38A-24FA9C84FA56}" presName="quadrant2" presStyleLbl="node1" presStyleIdx="1" presStyleCnt="4">
        <dgm:presLayoutVars>
          <dgm:chMax val="1"/>
          <dgm:bulletEnabled val="1"/>
        </dgm:presLayoutVars>
      </dgm:prSet>
      <dgm:spPr/>
      <dgm:t>
        <a:bodyPr/>
        <a:lstStyle/>
        <a:p>
          <a:endParaRPr lang="en-US"/>
        </a:p>
      </dgm:t>
    </dgm:pt>
    <dgm:pt modelId="{F33C9AA0-6846-45B9-B5C3-69D2C1CF7E46}" type="pres">
      <dgm:prSet presAssocID="{5992E574-8699-4A08-B38A-24FA9C84FA56}" presName="quadrant3" presStyleLbl="node1" presStyleIdx="2" presStyleCnt="4">
        <dgm:presLayoutVars>
          <dgm:chMax val="1"/>
          <dgm:bulletEnabled val="1"/>
        </dgm:presLayoutVars>
      </dgm:prSet>
      <dgm:spPr/>
      <dgm:t>
        <a:bodyPr/>
        <a:lstStyle/>
        <a:p>
          <a:endParaRPr lang="en-US"/>
        </a:p>
      </dgm:t>
    </dgm:pt>
    <dgm:pt modelId="{6DFD1C79-1265-43B4-AD85-D9A23129839E}" type="pres">
      <dgm:prSet presAssocID="{5992E574-8699-4A08-B38A-24FA9C84FA56}" presName="quadrant4" presStyleLbl="node1" presStyleIdx="3" presStyleCnt="4">
        <dgm:presLayoutVars>
          <dgm:chMax val="1"/>
          <dgm:bulletEnabled val="1"/>
        </dgm:presLayoutVars>
      </dgm:prSet>
      <dgm:spPr/>
      <dgm:t>
        <a:bodyPr/>
        <a:lstStyle/>
        <a:p>
          <a:endParaRPr lang="en-US"/>
        </a:p>
      </dgm:t>
    </dgm:pt>
    <dgm:pt modelId="{C5B465A9-0342-48AD-B1CD-2D6046A2B2E9}" type="pres">
      <dgm:prSet presAssocID="{5992E574-8699-4A08-B38A-24FA9C84FA56}" presName="quadrantPlaceholder" presStyleCnt="0"/>
      <dgm:spPr/>
      <dgm:t>
        <a:bodyPr/>
        <a:lstStyle/>
        <a:p>
          <a:endParaRPr lang="en-US"/>
        </a:p>
      </dgm:t>
    </dgm:pt>
    <dgm:pt modelId="{09DE21AA-E7FF-498A-ACF0-698FD6FED00B}" type="pres">
      <dgm:prSet presAssocID="{5992E574-8699-4A08-B38A-24FA9C84FA56}" presName="center1" presStyleLbl="fgShp" presStyleIdx="0" presStyleCnt="2"/>
      <dgm:spPr/>
      <dgm:t>
        <a:bodyPr/>
        <a:lstStyle/>
        <a:p>
          <a:endParaRPr lang="en-US"/>
        </a:p>
      </dgm:t>
    </dgm:pt>
    <dgm:pt modelId="{AE673B72-2C84-4A67-8984-DEDCD05EAD44}" type="pres">
      <dgm:prSet presAssocID="{5992E574-8699-4A08-B38A-24FA9C84FA56}" presName="center2" presStyleLbl="fgShp" presStyleIdx="1" presStyleCnt="2"/>
      <dgm:spPr/>
      <dgm:t>
        <a:bodyPr/>
        <a:lstStyle/>
        <a:p>
          <a:endParaRPr lang="en-US"/>
        </a:p>
      </dgm:t>
    </dgm:pt>
  </dgm:ptLst>
  <dgm:cxnLst>
    <dgm:cxn modelId="{3B4793C6-ED47-412A-82F1-518D61B0C4BF}" type="presOf" srcId="{E76F32DA-05D9-4519-BA03-341D89116F12}" destId="{50A67D91-1353-4935-B8CF-3AA4124BFB2C}" srcOrd="0" destOrd="0" presId="urn:microsoft.com/office/officeart/2005/8/layout/cycle4#1"/>
    <dgm:cxn modelId="{A6724962-E7F2-447B-9E11-E5B98AA9A372}" type="presOf" srcId="{B7ABE65C-38C6-B342-84A8-8BB922D0148B}" destId="{2E5FFEF0-3C09-134A-8519-B54D16B9C25F}" srcOrd="0" destOrd="0" presId="urn:microsoft.com/office/officeart/2005/8/layout/cycle4#1"/>
    <dgm:cxn modelId="{90495F3D-59E6-A74A-A432-93DCA1067540}" srcId="{5992E574-8699-4A08-B38A-24FA9C84FA56}" destId="{0822F4E7-1AB8-E44A-9157-414D94412FCB}" srcOrd="3" destOrd="0" parTransId="{83B88623-9522-2648-ADA6-8CBF6432888F}" sibTransId="{CD131547-25C1-3344-8A1F-C03BF20DD00F}"/>
    <dgm:cxn modelId="{E2D02C04-7F94-4D44-89C0-E3C7605386DA}" type="presOf" srcId="{A3354EED-80DD-BE47-8894-08BE12868DF6}" destId="{8AD3BE62-FA40-5E4B-885B-B471F87225B5}" srcOrd="0" destOrd="0" presId="urn:microsoft.com/office/officeart/2005/8/layout/cycle4#1"/>
    <dgm:cxn modelId="{08694716-E9F0-435C-B708-712E9DE752BD}" srcId="{FB037196-61C6-49B8-9892-B380F867D428}" destId="{E76F32DA-05D9-4519-BA03-341D89116F12}" srcOrd="0" destOrd="0" parTransId="{FE0A71F5-7C3E-456A-A50E-2B28231EEDDD}" sibTransId="{74E9F1E5-5747-4680-9847-4A1354E54FE2}"/>
    <dgm:cxn modelId="{196201DF-1FC0-428D-94E9-9E42F3077D0D}" type="presOf" srcId="{AF94B1ED-32FC-AD41-8D54-D751C4BD5369}" destId="{F33C9AA0-6846-45B9-B5C3-69D2C1CF7E46}" srcOrd="0" destOrd="0" presId="urn:microsoft.com/office/officeart/2005/8/layout/cycle4#1"/>
    <dgm:cxn modelId="{D36185EA-8B8F-4D7A-80D6-0ABA638B9D22}" type="presOf" srcId="{5992E574-8699-4A08-B38A-24FA9C84FA56}" destId="{B6D94F68-EF9C-4CED-9F8F-DCC927389025}" srcOrd="0" destOrd="0" presId="urn:microsoft.com/office/officeart/2005/8/layout/cycle4#1"/>
    <dgm:cxn modelId="{A17F909D-8986-0F43-8706-E6CB97D9D25B}" srcId="{0822F4E7-1AB8-E44A-9157-414D94412FCB}" destId="{A3354EED-80DD-BE47-8894-08BE12868DF6}" srcOrd="0" destOrd="0" parTransId="{2DE7B3D2-FBBE-4A4A-9C79-03D2A9FFA393}" sibTransId="{E99619C2-A145-A645-A8FC-191590DE9411}"/>
    <dgm:cxn modelId="{92B838AE-7679-4842-A6B4-BA5C33444B2B}" type="presOf" srcId="{5EEA0480-4B50-6B4F-9CA1-70A17AA32F8F}" destId="{5E3E57E9-3D8D-FC48-8973-38BC64A99CA2}" srcOrd="0" destOrd="0" presId="urn:microsoft.com/office/officeart/2005/8/layout/cycle4#1"/>
    <dgm:cxn modelId="{AA8CBFD3-15BA-400F-BCA8-BDCFEDF32CDD}" type="presOf" srcId="{FB037196-61C6-49B8-9892-B380F867D428}" destId="{FD0EB669-8D70-47AA-8913-8B2EF3E57B85}" srcOrd="0" destOrd="0" presId="urn:microsoft.com/office/officeart/2005/8/layout/cycle4#1"/>
    <dgm:cxn modelId="{D7D2CE5A-4EB9-443A-AA03-C7832D7A5C56}" type="presOf" srcId="{0822F4E7-1AB8-E44A-9157-414D94412FCB}" destId="{6DFD1C79-1265-43B4-AD85-D9A23129839E}" srcOrd="0" destOrd="0" presId="urn:microsoft.com/office/officeart/2005/8/layout/cycle4#1"/>
    <dgm:cxn modelId="{98BA7CF6-784E-40A3-B10A-A52B09A499AF}" type="presOf" srcId="{5EEA0480-4B50-6B4F-9CA1-70A17AA32F8F}" destId="{7BFB331C-2674-004C-B42E-36061700482D}" srcOrd="1" destOrd="0" presId="urn:microsoft.com/office/officeart/2005/8/layout/cycle4#1"/>
    <dgm:cxn modelId="{B43CBDB7-3D42-4C01-933C-AE413B1D6E8C}" type="presOf" srcId="{E76F32DA-05D9-4519-BA03-341D89116F12}" destId="{02E92EC2-C010-4F1E-9149-52DEB4DC5936}" srcOrd="1" destOrd="0" presId="urn:microsoft.com/office/officeart/2005/8/layout/cycle4#1"/>
    <dgm:cxn modelId="{906A2814-0316-4F72-AA8C-75B003586393}" type="presOf" srcId="{B7ABE65C-38C6-B342-84A8-8BB922D0148B}" destId="{C5C67E83-FFBD-0C4B-8161-DBB489AE8257}" srcOrd="1" destOrd="0" presId="urn:microsoft.com/office/officeart/2005/8/layout/cycle4#1"/>
    <dgm:cxn modelId="{667A66F2-A47F-D84A-92FB-E63C271A78CB}" srcId="{5992E574-8699-4A08-B38A-24FA9C84FA56}" destId="{AF94B1ED-32FC-AD41-8D54-D751C4BD5369}" srcOrd="2" destOrd="0" parTransId="{5454E3A5-209E-6B48-9759-D1D16ED7337E}" sibTransId="{0EFD4319-C813-D34A-8AAD-11DE8E9A5787}"/>
    <dgm:cxn modelId="{132A3DAE-9DB8-409F-B96D-1C8287ACBFEE}" type="presOf" srcId="{DBBA7AB1-2CC1-47B7-A340-2CA954505123}" destId="{B0C586CE-2C26-4D51-BF62-1865E00FE5A5}" srcOrd="0" destOrd="0" presId="urn:microsoft.com/office/officeart/2005/8/layout/cycle4#1"/>
    <dgm:cxn modelId="{0D82B6AC-69CF-4E5E-9F31-B28AD6371320}" type="presOf" srcId="{A3354EED-80DD-BE47-8894-08BE12868DF6}" destId="{06CCC62E-EFDD-264A-B5E5-238DB1544CC8}" srcOrd="1" destOrd="0" presId="urn:microsoft.com/office/officeart/2005/8/layout/cycle4#1"/>
    <dgm:cxn modelId="{E503BD08-E387-49FC-BC83-49CC566E4AD1}" srcId="{5992E574-8699-4A08-B38A-24FA9C84FA56}" destId="{DBBA7AB1-2CC1-47B7-A340-2CA954505123}" srcOrd="0" destOrd="0" parTransId="{BAF630C7-BA79-414A-B63F-81B371A7DFC5}" sibTransId="{2C9FFDEB-BD68-4EB6-B430-0626ABB5BC13}"/>
    <dgm:cxn modelId="{B57CF9CE-A478-495D-B489-C9483D38D2C8}" srcId="{5992E574-8699-4A08-B38A-24FA9C84FA56}" destId="{FB037196-61C6-49B8-9892-B380F867D428}" srcOrd="1" destOrd="0" parTransId="{7048D099-1764-420F-B93E-FA7F7E86FE66}" sibTransId="{6A659A40-E0A1-46BA-ABF1-76A126CC36C7}"/>
    <dgm:cxn modelId="{C251C6D6-C8A9-1E44-BF72-06DB9AAA40EA}" srcId="{AF94B1ED-32FC-AD41-8D54-D751C4BD5369}" destId="{B7ABE65C-38C6-B342-84A8-8BB922D0148B}" srcOrd="0" destOrd="0" parTransId="{72225ADD-780E-2F4F-8E71-245FF4C99149}" sibTransId="{063F7D78-3C0C-8F4D-9E44-1A6524D65870}"/>
    <dgm:cxn modelId="{6A421888-7718-524D-880D-F00FB469A67C}" srcId="{DBBA7AB1-2CC1-47B7-A340-2CA954505123}" destId="{5EEA0480-4B50-6B4F-9CA1-70A17AA32F8F}" srcOrd="0" destOrd="0" parTransId="{A547C7BB-1381-AE40-A3F5-9416EDE39C83}" sibTransId="{8F58984E-610B-C449-9D6E-76143AD68E6D}"/>
    <dgm:cxn modelId="{555ACEF3-2212-4790-9150-84568A2A8244}" type="presParOf" srcId="{B6D94F68-EF9C-4CED-9F8F-DCC927389025}" destId="{5330B683-5694-494A-A4EE-BEC03C786C03}" srcOrd="0" destOrd="0" presId="urn:microsoft.com/office/officeart/2005/8/layout/cycle4#1"/>
    <dgm:cxn modelId="{171721D0-1BA0-4BDF-B62D-329EFA8BDBC2}" type="presParOf" srcId="{5330B683-5694-494A-A4EE-BEC03C786C03}" destId="{27280D57-D204-9A49-91B4-F8BDE654463B}" srcOrd="0" destOrd="0" presId="urn:microsoft.com/office/officeart/2005/8/layout/cycle4#1"/>
    <dgm:cxn modelId="{5FF05886-5C67-4BA2-B1F2-982B3C591BBD}" type="presParOf" srcId="{27280D57-D204-9A49-91B4-F8BDE654463B}" destId="{5E3E57E9-3D8D-FC48-8973-38BC64A99CA2}" srcOrd="0" destOrd="0" presId="urn:microsoft.com/office/officeart/2005/8/layout/cycle4#1"/>
    <dgm:cxn modelId="{39ACA00C-23DB-4B53-9FBE-06F8B23C402A}" type="presParOf" srcId="{27280D57-D204-9A49-91B4-F8BDE654463B}" destId="{7BFB331C-2674-004C-B42E-36061700482D}" srcOrd="1" destOrd="0" presId="urn:microsoft.com/office/officeart/2005/8/layout/cycle4#1"/>
    <dgm:cxn modelId="{B7365053-282E-41D0-8A33-665AC29D150E}" type="presParOf" srcId="{5330B683-5694-494A-A4EE-BEC03C786C03}" destId="{AC608D92-611F-4B9F-BF22-59C3682160EA}" srcOrd="1" destOrd="0" presId="urn:microsoft.com/office/officeart/2005/8/layout/cycle4#1"/>
    <dgm:cxn modelId="{D2DB1B18-C0C6-4EB6-8BA2-6E58E5641403}" type="presParOf" srcId="{AC608D92-611F-4B9F-BF22-59C3682160EA}" destId="{50A67D91-1353-4935-B8CF-3AA4124BFB2C}" srcOrd="0" destOrd="0" presId="urn:microsoft.com/office/officeart/2005/8/layout/cycle4#1"/>
    <dgm:cxn modelId="{0ACE9DDD-8675-4511-B22F-F735A8D72CF3}" type="presParOf" srcId="{AC608D92-611F-4B9F-BF22-59C3682160EA}" destId="{02E92EC2-C010-4F1E-9149-52DEB4DC5936}" srcOrd="1" destOrd="0" presId="urn:microsoft.com/office/officeart/2005/8/layout/cycle4#1"/>
    <dgm:cxn modelId="{F808A377-9A23-487E-A444-21732EEAED8D}" type="presParOf" srcId="{5330B683-5694-494A-A4EE-BEC03C786C03}" destId="{6F6F35BD-B2A6-1F43-AB69-6E110D778025}" srcOrd="2" destOrd="0" presId="urn:microsoft.com/office/officeart/2005/8/layout/cycle4#1"/>
    <dgm:cxn modelId="{BD94C1A0-A80A-4762-BCCE-5538E5130D53}" type="presParOf" srcId="{6F6F35BD-B2A6-1F43-AB69-6E110D778025}" destId="{2E5FFEF0-3C09-134A-8519-B54D16B9C25F}" srcOrd="0" destOrd="0" presId="urn:microsoft.com/office/officeart/2005/8/layout/cycle4#1"/>
    <dgm:cxn modelId="{7DA9EC2A-53E2-4884-9216-CAFBEE2280D1}" type="presParOf" srcId="{6F6F35BD-B2A6-1F43-AB69-6E110D778025}" destId="{C5C67E83-FFBD-0C4B-8161-DBB489AE8257}" srcOrd="1" destOrd="0" presId="urn:microsoft.com/office/officeart/2005/8/layout/cycle4#1"/>
    <dgm:cxn modelId="{733DD959-83C5-4D07-8E7E-DDF66AD854A4}" type="presParOf" srcId="{5330B683-5694-494A-A4EE-BEC03C786C03}" destId="{4EB9C6B3-2AFF-5D4A-810E-A6F6D59D10A1}" srcOrd="3" destOrd="0" presId="urn:microsoft.com/office/officeart/2005/8/layout/cycle4#1"/>
    <dgm:cxn modelId="{F9662FC1-4BC6-4B47-BB4F-AB5705D94C95}" type="presParOf" srcId="{4EB9C6B3-2AFF-5D4A-810E-A6F6D59D10A1}" destId="{8AD3BE62-FA40-5E4B-885B-B471F87225B5}" srcOrd="0" destOrd="0" presId="urn:microsoft.com/office/officeart/2005/8/layout/cycle4#1"/>
    <dgm:cxn modelId="{D450466D-4F59-4D08-A552-6ECDCDEE8E2A}" type="presParOf" srcId="{4EB9C6B3-2AFF-5D4A-810E-A6F6D59D10A1}" destId="{06CCC62E-EFDD-264A-B5E5-238DB1544CC8}" srcOrd="1" destOrd="0" presId="urn:microsoft.com/office/officeart/2005/8/layout/cycle4#1"/>
    <dgm:cxn modelId="{E0822FC2-5ABD-47AB-9E59-B9A819B6D0AB}" type="presParOf" srcId="{5330B683-5694-494A-A4EE-BEC03C786C03}" destId="{E7BB2707-EF00-48E3-BE18-B3DA5D6FA127}" srcOrd="4" destOrd="0" presId="urn:microsoft.com/office/officeart/2005/8/layout/cycle4#1"/>
    <dgm:cxn modelId="{0AFF1362-77EA-44BA-BC12-354FE47C21C1}" type="presParOf" srcId="{B6D94F68-EF9C-4CED-9F8F-DCC927389025}" destId="{0246BE40-C84B-4F18-98CF-C9FFB638ABC5}" srcOrd="1" destOrd="0" presId="urn:microsoft.com/office/officeart/2005/8/layout/cycle4#1"/>
    <dgm:cxn modelId="{54D79D05-D815-454C-B690-0013FD46851B}" type="presParOf" srcId="{0246BE40-C84B-4F18-98CF-C9FFB638ABC5}" destId="{B0C586CE-2C26-4D51-BF62-1865E00FE5A5}" srcOrd="0" destOrd="0" presId="urn:microsoft.com/office/officeart/2005/8/layout/cycle4#1"/>
    <dgm:cxn modelId="{EDFEBF2C-4970-47DB-8E15-F61B13BEB6C0}" type="presParOf" srcId="{0246BE40-C84B-4F18-98CF-C9FFB638ABC5}" destId="{FD0EB669-8D70-47AA-8913-8B2EF3E57B85}" srcOrd="1" destOrd="0" presId="urn:microsoft.com/office/officeart/2005/8/layout/cycle4#1"/>
    <dgm:cxn modelId="{B0273845-554A-495F-8C51-CB618834F9DA}" type="presParOf" srcId="{0246BE40-C84B-4F18-98CF-C9FFB638ABC5}" destId="{F33C9AA0-6846-45B9-B5C3-69D2C1CF7E46}" srcOrd="2" destOrd="0" presId="urn:microsoft.com/office/officeart/2005/8/layout/cycle4#1"/>
    <dgm:cxn modelId="{3D3C104D-A4F1-4561-B566-0A0CB34A1DF7}" type="presParOf" srcId="{0246BE40-C84B-4F18-98CF-C9FFB638ABC5}" destId="{6DFD1C79-1265-43B4-AD85-D9A23129839E}" srcOrd="3" destOrd="0" presId="urn:microsoft.com/office/officeart/2005/8/layout/cycle4#1"/>
    <dgm:cxn modelId="{4B0DBE04-443B-49AB-82A3-59B786F9B33B}" type="presParOf" srcId="{0246BE40-C84B-4F18-98CF-C9FFB638ABC5}" destId="{C5B465A9-0342-48AD-B1CD-2D6046A2B2E9}" srcOrd="4" destOrd="0" presId="urn:microsoft.com/office/officeart/2005/8/layout/cycle4#1"/>
    <dgm:cxn modelId="{EFF8A877-0183-42F1-ABBD-66413899206D}" type="presParOf" srcId="{B6D94F68-EF9C-4CED-9F8F-DCC927389025}" destId="{09DE21AA-E7FF-498A-ACF0-698FD6FED00B}" srcOrd="2" destOrd="0" presId="urn:microsoft.com/office/officeart/2005/8/layout/cycle4#1"/>
    <dgm:cxn modelId="{E366DF3C-84D0-4516-8226-1B815FCE7CB2}" type="presParOf" srcId="{B6D94F68-EF9C-4CED-9F8F-DCC927389025}" destId="{AE673B72-2C84-4A67-8984-DEDCD05EAD44}" srcOrd="3" destOrd="0" presId="urn:microsoft.com/office/officeart/2005/8/layout/cycle4#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82261-4D3A-46C3-94B1-BF4AA3B31A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N"/>
        </a:p>
      </dgm:t>
    </dgm:pt>
    <dgm:pt modelId="{F97545EB-39E6-40CC-B851-08405CC90811}">
      <dgm:prSet phldrT="[Text]" custT="1"/>
      <dgm:spPr/>
      <dgm:t>
        <a:bodyPr/>
        <a:lstStyle/>
        <a:p>
          <a:r>
            <a:rPr lang="hi-IN" sz="2400" dirty="0" smtClean="0">
              <a:latin typeface="Cambria" panose="02040503050406030204" pitchFamily="18" charset="0"/>
              <a:ea typeface="Cambria" panose="02040503050406030204" pitchFamily="18" charset="0"/>
            </a:rPr>
            <a:t>भाग</a:t>
          </a:r>
          <a:r>
            <a:rPr lang="en-IN" sz="2400" dirty="0" smtClean="0">
              <a:latin typeface="Cambria" panose="02040503050406030204" pitchFamily="18" charset="0"/>
              <a:ea typeface="Cambria" panose="02040503050406030204" pitchFamily="18" charset="0"/>
            </a:rPr>
            <a:t> </a:t>
          </a:r>
          <a:r>
            <a:rPr lang="en-IN" sz="2400" dirty="0">
              <a:latin typeface="Cambria" panose="02040503050406030204" pitchFamily="18" charset="0"/>
              <a:ea typeface="Cambria" panose="02040503050406030204" pitchFamily="18" charset="0"/>
            </a:rPr>
            <a:t>1</a:t>
          </a:r>
        </a:p>
      </dgm:t>
    </dgm:pt>
    <dgm:pt modelId="{547E5FC3-646E-4749-A3FF-71F8AB6C8A6E}" type="parTrans" cxnId="{59E204D3-392E-4781-8519-0F70CE5D2C1B}">
      <dgm:prSet/>
      <dgm:spPr/>
      <dgm:t>
        <a:bodyPr/>
        <a:lstStyle/>
        <a:p>
          <a:endParaRPr lang="en-IN" sz="2400">
            <a:latin typeface="Cambria" panose="02040503050406030204" pitchFamily="18" charset="0"/>
            <a:ea typeface="Cambria" panose="02040503050406030204" pitchFamily="18" charset="0"/>
          </a:endParaRPr>
        </a:p>
      </dgm:t>
    </dgm:pt>
    <dgm:pt modelId="{58076411-236C-4E0E-A565-F37159F8AF7B}" type="sibTrans" cxnId="{59E204D3-392E-4781-8519-0F70CE5D2C1B}">
      <dgm:prSet/>
      <dgm:spPr/>
      <dgm:t>
        <a:bodyPr/>
        <a:lstStyle/>
        <a:p>
          <a:endParaRPr lang="en-IN" sz="2400">
            <a:latin typeface="Cambria" panose="02040503050406030204" pitchFamily="18" charset="0"/>
            <a:ea typeface="Cambria" panose="02040503050406030204" pitchFamily="18" charset="0"/>
          </a:endParaRPr>
        </a:p>
      </dgm:t>
    </dgm:pt>
    <dgm:pt modelId="{165014AA-6172-4667-B77D-97DA6A5B855F}">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1</a:t>
          </a:r>
          <a:endParaRPr lang="en-IN" sz="1800" dirty="0">
            <a:latin typeface="Cambria" panose="02040503050406030204" pitchFamily="18" charset="0"/>
            <a:ea typeface="Cambria" panose="02040503050406030204" pitchFamily="18" charset="0"/>
          </a:endParaRPr>
        </a:p>
      </dgm:t>
    </dgm:pt>
    <dgm:pt modelId="{CB4EA1BF-DF18-4EFF-8A45-59DCD55B831F}" type="parTrans" cxnId="{6712DE23-3DC4-4195-8876-C1DFCEBDB9A4}">
      <dgm:prSet/>
      <dgm:spPr/>
      <dgm:t>
        <a:bodyPr/>
        <a:lstStyle/>
        <a:p>
          <a:endParaRPr lang="en-IN" sz="2400">
            <a:latin typeface="Cambria" panose="02040503050406030204" pitchFamily="18" charset="0"/>
            <a:ea typeface="Cambria" panose="02040503050406030204" pitchFamily="18" charset="0"/>
          </a:endParaRPr>
        </a:p>
      </dgm:t>
    </dgm:pt>
    <dgm:pt modelId="{85FE0F6E-3F0A-4151-B40B-D4B58CA6CF90}" type="sibTrans" cxnId="{6712DE23-3DC4-4195-8876-C1DFCEBDB9A4}">
      <dgm:prSet/>
      <dgm:spPr/>
      <dgm:t>
        <a:bodyPr/>
        <a:lstStyle/>
        <a:p>
          <a:endParaRPr lang="en-IN" sz="2400">
            <a:latin typeface="Cambria" panose="02040503050406030204" pitchFamily="18" charset="0"/>
            <a:ea typeface="Cambria" panose="02040503050406030204" pitchFamily="18" charset="0"/>
          </a:endParaRPr>
        </a:p>
      </dgm:t>
    </dgm:pt>
    <dgm:pt modelId="{252C1D04-A0DD-4B9E-8DBA-3BDE11F3E8A5}">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2</a:t>
          </a:r>
          <a:endParaRPr lang="en-IN" sz="1800" dirty="0">
            <a:latin typeface="Cambria" panose="02040503050406030204" pitchFamily="18" charset="0"/>
            <a:ea typeface="Cambria" panose="02040503050406030204" pitchFamily="18" charset="0"/>
          </a:endParaRPr>
        </a:p>
      </dgm:t>
    </dgm:pt>
    <dgm:pt modelId="{84B1FB47-1EA9-4E45-8534-4726A08332A9}" type="parTrans" cxnId="{56844CF6-BC05-4999-B1E1-DF3389413F86}">
      <dgm:prSet/>
      <dgm:spPr/>
      <dgm:t>
        <a:bodyPr/>
        <a:lstStyle/>
        <a:p>
          <a:endParaRPr lang="en-IN" sz="2400">
            <a:latin typeface="Cambria" panose="02040503050406030204" pitchFamily="18" charset="0"/>
            <a:ea typeface="Cambria" panose="02040503050406030204" pitchFamily="18" charset="0"/>
          </a:endParaRPr>
        </a:p>
      </dgm:t>
    </dgm:pt>
    <dgm:pt modelId="{F89BB527-8645-4B5E-A2A3-B1362089CACE}" type="sibTrans" cxnId="{56844CF6-BC05-4999-B1E1-DF3389413F86}">
      <dgm:prSet/>
      <dgm:spPr/>
      <dgm:t>
        <a:bodyPr/>
        <a:lstStyle/>
        <a:p>
          <a:endParaRPr lang="en-IN" sz="2400">
            <a:latin typeface="Cambria" panose="02040503050406030204" pitchFamily="18" charset="0"/>
            <a:ea typeface="Cambria" panose="02040503050406030204" pitchFamily="18" charset="0"/>
          </a:endParaRPr>
        </a:p>
      </dgm:t>
    </dgm:pt>
    <dgm:pt modelId="{74F09A25-086D-4BBD-AEE4-D995E540A683}">
      <dgm:prSet phldrT="[Text]" custT="1"/>
      <dgm:spPr/>
      <dgm:t>
        <a:bodyPr/>
        <a:lstStyle/>
        <a:p>
          <a:r>
            <a:rPr lang="hi-IN" sz="2400" dirty="0" smtClean="0">
              <a:latin typeface="Cambria" panose="02040503050406030204" pitchFamily="18" charset="0"/>
              <a:ea typeface="Cambria" panose="02040503050406030204" pitchFamily="18" charset="0"/>
            </a:rPr>
            <a:t>भाग</a:t>
          </a:r>
          <a:r>
            <a:rPr lang="en-IN" sz="2400" dirty="0" smtClean="0">
              <a:latin typeface="Cambria" panose="02040503050406030204" pitchFamily="18" charset="0"/>
              <a:ea typeface="Cambria" panose="02040503050406030204" pitchFamily="18" charset="0"/>
            </a:rPr>
            <a:t> </a:t>
          </a:r>
          <a:r>
            <a:rPr lang="en-IN" sz="2400" dirty="0">
              <a:latin typeface="Cambria" panose="02040503050406030204" pitchFamily="18" charset="0"/>
              <a:ea typeface="Cambria" panose="02040503050406030204" pitchFamily="18" charset="0"/>
            </a:rPr>
            <a:t>2</a:t>
          </a:r>
        </a:p>
      </dgm:t>
    </dgm:pt>
    <dgm:pt modelId="{481CCF63-5FD2-45E0-B452-8B8E15447DD5}" type="parTrans" cxnId="{A05099A9-421C-4801-A1AF-19240848DB1F}">
      <dgm:prSet/>
      <dgm:spPr/>
      <dgm:t>
        <a:bodyPr/>
        <a:lstStyle/>
        <a:p>
          <a:endParaRPr lang="en-IN" sz="2400">
            <a:latin typeface="Cambria" panose="02040503050406030204" pitchFamily="18" charset="0"/>
            <a:ea typeface="Cambria" panose="02040503050406030204" pitchFamily="18" charset="0"/>
          </a:endParaRPr>
        </a:p>
      </dgm:t>
    </dgm:pt>
    <dgm:pt modelId="{2A0FDD86-BA92-483C-954C-81ECB9A69720}" type="sibTrans" cxnId="{A05099A9-421C-4801-A1AF-19240848DB1F}">
      <dgm:prSet/>
      <dgm:spPr/>
      <dgm:t>
        <a:bodyPr/>
        <a:lstStyle/>
        <a:p>
          <a:endParaRPr lang="en-IN" sz="2400">
            <a:latin typeface="Cambria" panose="02040503050406030204" pitchFamily="18" charset="0"/>
            <a:ea typeface="Cambria" panose="02040503050406030204" pitchFamily="18" charset="0"/>
          </a:endParaRPr>
        </a:p>
      </dgm:t>
    </dgm:pt>
    <dgm:pt modelId="{B8EF7385-A238-4BC4-9EA5-0DD700F3D66D}">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1</a:t>
          </a:r>
          <a:endParaRPr lang="en-IN" sz="1800" dirty="0">
            <a:latin typeface="Cambria" panose="02040503050406030204" pitchFamily="18" charset="0"/>
            <a:ea typeface="Cambria" panose="02040503050406030204" pitchFamily="18" charset="0"/>
          </a:endParaRPr>
        </a:p>
      </dgm:t>
    </dgm:pt>
    <dgm:pt modelId="{F680F704-5AD0-4445-B1CE-46990D0EB1A2}" type="parTrans" cxnId="{6B08A967-7588-4374-AF70-A8FEA1715777}">
      <dgm:prSet/>
      <dgm:spPr/>
      <dgm:t>
        <a:bodyPr/>
        <a:lstStyle/>
        <a:p>
          <a:endParaRPr lang="en-IN" sz="2400">
            <a:latin typeface="Cambria" panose="02040503050406030204" pitchFamily="18" charset="0"/>
            <a:ea typeface="Cambria" panose="02040503050406030204" pitchFamily="18" charset="0"/>
          </a:endParaRPr>
        </a:p>
      </dgm:t>
    </dgm:pt>
    <dgm:pt modelId="{E913474B-0DB5-48C3-9CB8-C15A4504664E}" type="sibTrans" cxnId="{6B08A967-7588-4374-AF70-A8FEA1715777}">
      <dgm:prSet/>
      <dgm:spPr/>
      <dgm:t>
        <a:bodyPr/>
        <a:lstStyle/>
        <a:p>
          <a:endParaRPr lang="en-IN" sz="2400">
            <a:latin typeface="Cambria" panose="02040503050406030204" pitchFamily="18" charset="0"/>
            <a:ea typeface="Cambria" panose="02040503050406030204" pitchFamily="18" charset="0"/>
          </a:endParaRPr>
        </a:p>
      </dgm:t>
    </dgm:pt>
    <dgm:pt modelId="{753AAC13-F2C2-4C87-A0AB-80D02BEEF2B5}">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2</a:t>
          </a:r>
          <a:endParaRPr lang="en-IN" sz="1800" dirty="0">
            <a:latin typeface="Cambria" panose="02040503050406030204" pitchFamily="18" charset="0"/>
            <a:ea typeface="Cambria" panose="02040503050406030204" pitchFamily="18" charset="0"/>
          </a:endParaRPr>
        </a:p>
      </dgm:t>
    </dgm:pt>
    <dgm:pt modelId="{013DD359-1BE8-4F2B-A89A-BC38A0FCC2AB}" type="parTrans" cxnId="{41A672E2-87E9-4CE7-8109-8B37F9B18232}">
      <dgm:prSet/>
      <dgm:spPr/>
      <dgm:t>
        <a:bodyPr/>
        <a:lstStyle/>
        <a:p>
          <a:endParaRPr lang="en-IN" sz="2400">
            <a:latin typeface="Cambria" panose="02040503050406030204" pitchFamily="18" charset="0"/>
            <a:ea typeface="Cambria" panose="02040503050406030204" pitchFamily="18" charset="0"/>
          </a:endParaRPr>
        </a:p>
      </dgm:t>
    </dgm:pt>
    <dgm:pt modelId="{B0DD0C45-CD41-4BA7-AEBD-DDE6FDF9CDD1}" type="sibTrans" cxnId="{41A672E2-87E9-4CE7-8109-8B37F9B18232}">
      <dgm:prSet/>
      <dgm:spPr/>
      <dgm:t>
        <a:bodyPr/>
        <a:lstStyle/>
        <a:p>
          <a:endParaRPr lang="en-IN" sz="2400">
            <a:latin typeface="Cambria" panose="02040503050406030204" pitchFamily="18" charset="0"/>
            <a:ea typeface="Cambria" panose="02040503050406030204" pitchFamily="18" charset="0"/>
          </a:endParaRPr>
        </a:p>
      </dgm:t>
    </dgm:pt>
    <dgm:pt modelId="{E797697A-06E0-4AE5-A941-E5B81D03635A}">
      <dgm:prSet phldrT="[Text]" custT="1"/>
      <dgm:spPr/>
      <dgm:t>
        <a:bodyPr/>
        <a:lstStyle/>
        <a:p>
          <a:r>
            <a:rPr lang="hi-IN" sz="2400" dirty="0" smtClean="0">
              <a:latin typeface="Cambria" panose="02040503050406030204" pitchFamily="18" charset="0"/>
              <a:ea typeface="Cambria" panose="02040503050406030204" pitchFamily="18" charset="0"/>
            </a:rPr>
            <a:t>भाग</a:t>
          </a:r>
          <a:r>
            <a:rPr lang="en-IN" sz="2400" dirty="0" smtClean="0">
              <a:latin typeface="Cambria" panose="02040503050406030204" pitchFamily="18" charset="0"/>
              <a:ea typeface="Cambria" panose="02040503050406030204" pitchFamily="18" charset="0"/>
            </a:rPr>
            <a:t> </a:t>
          </a:r>
          <a:r>
            <a:rPr lang="en-IN" sz="2400" dirty="0">
              <a:latin typeface="Cambria" panose="02040503050406030204" pitchFamily="18" charset="0"/>
              <a:ea typeface="Cambria" panose="02040503050406030204" pitchFamily="18" charset="0"/>
            </a:rPr>
            <a:t>3</a:t>
          </a:r>
        </a:p>
      </dgm:t>
    </dgm:pt>
    <dgm:pt modelId="{091D040C-8BA3-4A38-AD4D-65490062BF78}" type="parTrans" cxnId="{3409A7F7-4846-4521-8446-A3067600A8FF}">
      <dgm:prSet/>
      <dgm:spPr/>
      <dgm:t>
        <a:bodyPr/>
        <a:lstStyle/>
        <a:p>
          <a:endParaRPr lang="en-IN" sz="2400">
            <a:latin typeface="Cambria" panose="02040503050406030204" pitchFamily="18" charset="0"/>
            <a:ea typeface="Cambria" panose="02040503050406030204" pitchFamily="18" charset="0"/>
          </a:endParaRPr>
        </a:p>
      </dgm:t>
    </dgm:pt>
    <dgm:pt modelId="{7CE2DAEB-2320-419C-A6C6-9C9DEE3408E0}" type="sibTrans" cxnId="{3409A7F7-4846-4521-8446-A3067600A8FF}">
      <dgm:prSet/>
      <dgm:spPr/>
      <dgm:t>
        <a:bodyPr/>
        <a:lstStyle/>
        <a:p>
          <a:endParaRPr lang="en-IN" sz="2400">
            <a:latin typeface="Cambria" panose="02040503050406030204" pitchFamily="18" charset="0"/>
            <a:ea typeface="Cambria" panose="02040503050406030204" pitchFamily="18" charset="0"/>
          </a:endParaRPr>
        </a:p>
      </dgm:t>
    </dgm:pt>
    <dgm:pt modelId="{3312B0FC-E013-45D1-8709-207993E23A21}">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1</a:t>
          </a:r>
          <a:endParaRPr lang="en-IN" sz="1800" dirty="0">
            <a:latin typeface="Cambria" panose="02040503050406030204" pitchFamily="18" charset="0"/>
            <a:ea typeface="Cambria" panose="02040503050406030204" pitchFamily="18" charset="0"/>
          </a:endParaRPr>
        </a:p>
      </dgm:t>
    </dgm:pt>
    <dgm:pt modelId="{432F99FA-4BDB-4805-9066-980F297EC8BA}" type="parTrans" cxnId="{3E80B102-DC94-495B-96E6-9BFDC67E39C6}">
      <dgm:prSet/>
      <dgm:spPr/>
      <dgm:t>
        <a:bodyPr/>
        <a:lstStyle/>
        <a:p>
          <a:endParaRPr lang="en-IN" sz="2400">
            <a:latin typeface="Cambria" panose="02040503050406030204" pitchFamily="18" charset="0"/>
            <a:ea typeface="Cambria" panose="02040503050406030204" pitchFamily="18" charset="0"/>
          </a:endParaRPr>
        </a:p>
      </dgm:t>
    </dgm:pt>
    <dgm:pt modelId="{D6BD040C-45E0-47BA-8454-306FD17B520D}" type="sibTrans" cxnId="{3E80B102-DC94-495B-96E6-9BFDC67E39C6}">
      <dgm:prSet/>
      <dgm:spPr/>
      <dgm:t>
        <a:bodyPr/>
        <a:lstStyle/>
        <a:p>
          <a:endParaRPr lang="en-IN" sz="2400">
            <a:latin typeface="Cambria" panose="02040503050406030204" pitchFamily="18" charset="0"/>
            <a:ea typeface="Cambria" panose="02040503050406030204" pitchFamily="18" charset="0"/>
          </a:endParaRPr>
        </a:p>
      </dgm:t>
    </dgm:pt>
    <dgm:pt modelId="{991C98AB-1965-4AB4-8D97-211CAB05651B}">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2</a:t>
          </a:r>
          <a:endParaRPr lang="en-IN" sz="1800" dirty="0">
            <a:latin typeface="Cambria" panose="02040503050406030204" pitchFamily="18" charset="0"/>
            <a:ea typeface="Cambria" panose="02040503050406030204" pitchFamily="18" charset="0"/>
          </a:endParaRPr>
        </a:p>
      </dgm:t>
    </dgm:pt>
    <dgm:pt modelId="{25322A32-1F72-48CD-A65C-52D047E22C35}" type="parTrans" cxnId="{5E279A3B-F5C6-4B0B-954F-58843F6F3DEF}">
      <dgm:prSet/>
      <dgm:spPr/>
      <dgm:t>
        <a:bodyPr/>
        <a:lstStyle/>
        <a:p>
          <a:endParaRPr lang="en-IN" sz="2400">
            <a:latin typeface="Cambria" panose="02040503050406030204" pitchFamily="18" charset="0"/>
            <a:ea typeface="Cambria" panose="02040503050406030204" pitchFamily="18" charset="0"/>
          </a:endParaRPr>
        </a:p>
      </dgm:t>
    </dgm:pt>
    <dgm:pt modelId="{E01A5F1B-F55F-4198-81E9-5BD493252EE2}" type="sibTrans" cxnId="{5E279A3B-F5C6-4B0B-954F-58843F6F3DEF}">
      <dgm:prSet/>
      <dgm:spPr/>
      <dgm:t>
        <a:bodyPr/>
        <a:lstStyle/>
        <a:p>
          <a:endParaRPr lang="en-IN" sz="2400">
            <a:latin typeface="Cambria" panose="02040503050406030204" pitchFamily="18" charset="0"/>
            <a:ea typeface="Cambria" panose="02040503050406030204" pitchFamily="18" charset="0"/>
          </a:endParaRPr>
        </a:p>
      </dgm:t>
    </dgm:pt>
    <dgm:pt modelId="{7491D789-FAA6-4AF9-AC36-8AE2056FCD65}">
      <dgm:prSet phldrT="[Text]" custT="1"/>
      <dgm:spPr/>
      <dgm:t>
        <a:bodyPr/>
        <a:lstStyle/>
        <a:p>
          <a:r>
            <a:rPr lang="hi-IN" sz="2400" dirty="0" smtClean="0">
              <a:latin typeface="Cambria" panose="02040503050406030204" pitchFamily="18" charset="0"/>
              <a:ea typeface="Cambria" panose="02040503050406030204" pitchFamily="18" charset="0"/>
            </a:rPr>
            <a:t>भाग</a:t>
          </a:r>
          <a:r>
            <a:rPr lang="en-IN" sz="2400" dirty="0" smtClean="0">
              <a:latin typeface="Cambria" panose="02040503050406030204" pitchFamily="18" charset="0"/>
              <a:ea typeface="Cambria" panose="02040503050406030204" pitchFamily="18" charset="0"/>
            </a:rPr>
            <a:t> </a:t>
          </a:r>
          <a:r>
            <a:rPr lang="en-IN" sz="2400" dirty="0">
              <a:latin typeface="Cambria" panose="02040503050406030204" pitchFamily="18" charset="0"/>
              <a:ea typeface="Cambria" panose="02040503050406030204" pitchFamily="18" charset="0"/>
            </a:rPr>
            <a:t>4</a:t>
          </a:r>
        </a:p>
      </dgm:t>
    </dgm:pt>
    <dgm:pt modelId="{C4EC08F6-1767-4770-B30B-F08E9EE88756}" type="parTrans" cxnId="{BDF9D9E5-2407-442F-9809-F121D35DBD76}">
      <dgm:prSet/>
      <dgm:spPr/>
      <dgm:t>
        <a:bodyPr/>
        <a:lstStyle/>
        <a:p>
          <a:endParaRPr lang="en-IN"/>
        </a:p>
      </dgm:t>
    </dgm:pt>
    <dgm:pt modelId="{5CD4D47D-D436-4660-A51B-379551266079}" type="sibTrans" cxnId="{BDF9D9E5-2407-442F-9809-F121D35DBD76}">
      <dgm:prSet/>
      <dgm:spPr/>
      <dgm:t>
        <a:bodyPr/>
        <a:lstStyle/>
        <a:p>
          <a:endParaRPr lang="en-IN"/>
        </a:p>
      </dgm:t>
    </dgm:pt>
    <dgm:pt modelId="{60D24F23-FD5E-426E-93DB-0702EAE871C2}">
      <dgm:prSet phldrT="[Text]" custT="1"/>
      <dgm:spPr/>
      <dgm:t>
        <a:bodyPr/>
        <a:lstStyle/>
        <a:p>
          <a:r>
            <a:rPr lang="hi-IN" sz="2400" dirty="0" smtClean="0">
              <a:latin typeface="Cambria" panose="02040503050406030204" pitchFamily="18" charset="0"/>
              <a:ea typeface="Cambria" panose="02040503050406030204" pitchFamily="18" charset="0"/>
            </a:rPr>
            <a:t>भाग</a:t>
          </a:r>
          <a:r>
            <a:rPr lang="en-IN" sz="2400" dirty="0" smtClean="0">
              <a:latin typeface="Cambria" panose="02040503050406030204" pitchFamily="18" charset="0"/>
              <a:ea typeface="Cambria" panose="02040503050406030204" pitchFamily="18" charset="0"/>
            </a:rPr>
            <a:t> </a:t>
          </a:r>
          <a:r>
            <a:rPr lang="en-IN" sz="2400" dirty="0">
              <a:latin typeface="Cambria" panose="02040503050406030204" pitchFamily="18" charset="0"/>
              <a:ea typeface="Cambria" panose="02040503050406030204" pitchFamily="18" charset="0"/>
            </a:rPr>
            <a:t>5</a:t>
          </a:r>
        </a:p>
      </dgm:t>
    </dgm:pt>
    <dgm:pt modelId="{E9CD2AEF-568F-422A-8172-5DC212E4C8DE}" type="parTrans" cxnId="{B07C2632-7032-443F-9E9E-88902AEA5B73}">
      <dgm:prSet/>
      <dgm:spPr/>
      <dgm:t>
        <a:bodyPr/>
        <a:lstStyle/>
        <a:p>
          <a:endParaRPr lang="en-IN"/>
        </a:p>
      </dgm:t>
    </dgm:pt>
    <dgm:pt modelId="{EFF5E233-1B44-4C7E-82EC-0586B16C5F17}" type="sibTrans" cxnId="{B07C2632-7032-443F-9E9E-88902AEA5B73}">
      <dgm:prSet/>
      <dgm:spPr/>
      <dgm:t>
        <a:bodyPr/>
        <a:lstStyle/>
        <a:p>
          <a:endParaRPr lang="en-IN"/>
        </a:p>
      </dgm:t>
    </dgm:pt>
    <dgm:pt modelId="{29236D53-2280-4639-8D8E-3C29C6072DCB}">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1</a:t>
          </a:r>
          <a:endParaRPr lang="en-IN" sz="1800" dirty="0">
            <a:latin typeface="Cambria" panose="02040503050406030204" pitchFamily="18" charset="0"/>
            <a:ea typeface="Cambria" panose="02040503050406030204" pitchFamily="18" charset="0"/>
          </a:endParaRPr>
        </a:p>
      </dgm:t>
    </dgm:pt>
    <dgm:pt modelId="{9D7402A8-A1CE-4246-AA4B-40B6D92D0E21}" type="parTrans" cxnId="{D0E1E5B6-AFD8-447B-B3C5-50C77960A03E}">
      <dgm:prSet/>
      <dgm:spPr/>
      <dgm:t>
        <a:bodyPr/>
        <a:lstStyle/>
        <a:p>
          <a:endParaRPr lang="en-IN"/>
        </a:p>
      </dgm:t>
    </dgm:pt>
    <dgm:pt modelId="{CC2108A5-BCB0-4D71-8249-E3052BD9D0DD}" type="sibTrans" cxnId="{D0E1E5B6-AFD8-447B-B3C5-50C77960A03E}">
      <dgm:prSet/>
      <dgm:spPr/>
      <dgm:t>
        <a:bodyPr/>
        <a:lstStyle/>
        <a:p>
          <a:endParaRPr lang="en-IN"/>
        </a:p>
      </dgm:t>
    </dgm:pt>
    <dgm:pt modelId="{AC3590CA-5DAF-4751-9C90-79873545B165}">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2</a:t>
          </a:r>
          <a:endParaRPr lang="en-IN" sz="1800" dirty="0">
            <a:latin typeface="Cambria" panose="02040503050406030204" pitchFamily="18" charset="0"/>
            <a:ea typeface="Cambria" panose="02040503050406030204" pitchFamily="18" charset="0"/>
          </a:endParaRPr>
        </a:p>
      </dgm:t>
    </dgm:pt>
    <dgm:pt modelId="{5950AF29-E20C-407B-98B3-B2513414735F}" type="parTrans" cxnId="{D8A1CD8A-0683-4943-9EC7-795AEF417D07}">
      <dgm:prSet/>
      <dgm:spPr/>
      <dgm:t>
        <a:bodyPr/>
        <a:lstStyle/>
        <a:p>
          <a:endParaRPr lang="en-IN"/>
        </a:p>
      </dgm:t>
    </dgm:pt>
    <dgm:pt modelId="{27F0A965-E7D0-4704-8314-E4A90D83ABFE}" type="sibTrans" cxnId="{D8A1CD8A-0683-4943-9EC7-795AEF417D07}">
      <dgm:prSet/>
      <dgm:spPr/>
      <dgm:t>
        <a:bodyPr/>
        <a:lstStyle/>
        <a:p>
          <a:endParaRPr lang="en-IN"/>
        </a:p>
      </dgm:t>
    </dgm:pt>
    <dgm:pt modelId="{396C0489-A0FC-4D89-95C3-45F90CA7958D}">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1</a:t>
          </a:r>
          <a:endParaRPr lang="en-IN" sz="1800" dirty="0">
            <a:latin typeface="Cambria" panose="02040503050406030204" pitchFamily="18" charset="0"/>
            <a:ea typeface="Cambria" panose="02040503050406030204" pitchFamily="18" charset="0"/>
          </a:endParaRPr>
        </a:p>
      </dgm:t>
    </dgm:pt>
    <dgm:pt modelId="{6D43088C-6543-4821-AE6A-1F279EC73103}" type="parTrans" cxnId="{D778198D-0D47-4045-A53B-75411BAB0602}">
      <dgm:prSet/>
      <dgm:spPr/>
      <dgm:t>
        <a:bodyPr/>
        <a:lstStyle/>
        <a:p>
          <a:endParaRPr lang="en-IN"/>
        </a:p>
      </dgm:t>
    </dgm:pt>
    <dgm:pt modelId="{8B4D9C0E-9016-437E-955A-98E91007802C}" type="sibTrans" cxnId="{D778198D-0D47-4045-A53B-75411BAB0602}">
      <dgm:prSet/>
      <dgm:spPr/>
      <dgm:t>
        <a:bodyPr/>
        <a:lstStyle/>
        <a:p>
          <a:endParaRPr lang="en-IN"/>
        </a:p>
      </dgm:t>
    </dgm:pt>
    <dgm:pt modelId="{2AC2ADEF-A2F8-4949-8D78-1B70AB264814}">
      <dgm:prSet phldrT="[Text]" custT="1"/>
      <dgm:spPr/>
      <dgm:t>
        <a:bodyPr/>
        <a:lstStyle/>
        <a:p>
          <a:r>
            <a:rPr lang="hi-IN" sz="1800" dirty="0" smtClean="0">
              <a:latin typeface="Cambria" panose="02040503050406030204" pitchFamily="18" charset="0"/>
              <a:ea typeface="Cambria" panose="02040503050406030204" pitchFamily="18" charset="0"/>
            </a:rPr>
            <a:t>उपशीर्षक </a:t>
          </a:r>
          <a:r>
            <a:rPr lang="en-IN" sz="1800" dirty="0" smtClean="0">
              <a:latin typeface="Cambria" panose="02040503050406030204" pitchFamily="18" charset="0"/>
              <a:ea typeface="Cambria" panose="02040503050406030204" pitchFamily="18" charset="0"/>
            </a:rPr>
            <a:t>2</a:t>
          </a:r>
          <a:endParaRPr lang="en-IN" sz="1800" dirty="0">
            <a:latin typeface="Cambria" panose="02040503050406030204" pitchFamily="18" charset="0"/>
            <a:ea typeface="Cambria" panose="02040503050406030204" pitchFamily="18" charset="0"/>
          </a:endParaRPr>
        </a:p>
      </dgm:t>
    </dgm:pt>
    <dgm:pt modelId="{515D8845-F5E2-4150-BE80-0A2644F85FC0}" type="parTrans" cxnId="{A2FFF7B9-AAA8-4219-9ADA-231C54F2ED6C}">
      <dgm:prSet/>
      <dgm:spPr/>
      <dgm:t>
        <a:bodyPr/>
        <a:lstStyle/>
        <a:p>
          <a:endParaRPr lang="en-IN"/>
        </a:p>
      </dgm:t>
    </dgm:pt>
    <dgm:pt modelId="{04202983-F425-4A52-95CB-BA636060F5DE}" type="sibTrans" cxnId="{A2FFF7B9-AAA8-4219-9ADA-231C54F2ED6C}">
      <dgm:prSet/>
      <dgm:spPr/>
      <dgm:t>
        <a:bodyPr/>
        <a:lstStyle/>
        <a:p>
          <a:endParaRPr lang="en-IN"/>
        </a:p>
      </dgm:t>
    </dgm:pt>
    <dgm:pt modelId="{B23BFAB6-B287-4DB3-A3BA-F0B058C3B8D4}">
      <dgm:prSet phldrT="[Text]" custT="1"/>
      <dgm:spPr/>
      <dgm:t>
        <a:bodyPr/>
        <a:lstStyle/>
        <a:p>
          <a:endParaRPr lang="en-IN" sz="1800" dirty="0">
            <a:latin typeface="Cambria" panose="02040503050406030204" pitchFamily="18" charset="0"/>
            <a:ea typeface="Cambria" panose="02040503050406030204" pitchFamily="18" charset="0"/>
          </a:endParaRPr>
        </a:p>
      </dgm:t>
    </dgm:pt>
    <dgm:pt modelId="{BA325619-B48E-41FC-BA29-FD471B76A2D5}" type="parTrans" cxnId="{B71EC108-38D4-424A-8169-313F3F832ACD}">
      <dgm:prSet/>
      <dgm:spPr/>
      <dgm:t>
        <a:bodyPr/>
        <a:lstStyle/>
        <a:p>
          <a:endParaRPr lang="en-US"/>
        </a:p>
      </dgm:t>
    </dgm:pt>
    <dgm:pt modelId="{B4FB2EDF-98F6-4284-A248-C6E3F3F3D0DB}" type="sibTrans" cxnId="{B71EC108-38D4-424A-8169-313F3F832ACD}">
      <dgm:prSet/>
      <dgm:spPr/>
      <dgm:t>
        <a:bodyPr/>
        <a:lstStyle/>
        <a:p>
          <a:endParaRPr lang="en-US"/>
        </a:p>
      </dgm:t>
    </dgm:pt>
    <dgm:pt modelId="{A2E5C369-B376-4B97-A0AD-773755FBAAE8}" type="pres">
      <dgm:prSet presAssocID="{BF482261-4D3A-46C3-94B1-BF4AA3B31AB3}" presName="Name0" presStyleCnt="0">
        <dgm:presLayoutVars>
          <dgm:dir/>
          <dgm:animLvl val="lvl"/>
          <dgm:resizeHandles val="exact"/>
        </dgm:presLayoutVars>
      </dgm:prSet>
      <dgm:spPr/>
      <dgm:t>
        <a:bodyPr/>
        <a:lstStyle/>
        <a:p>
          <a:endParaRPr lang="en-US"/>
        </a:p>
      </dgm:t>
    </dgm:pt>
    <dgm:pt modelId="{FB15179E-9DA6-4DA3-A975-45075F2DA6EE}" type="pres">
      <dgm:prSet presAssocID="{F97545EB-39E6-40CC-B851-08405CC90811}" presName="composite" presStyleCnt="0"/>
      <dgm:spPr/>
      <dgm:t>
        <a:bodyPr/>
        <a:lstStyle/>
        <a:p>
          <a:endParaRPr lang="en-US"/>
        </a:p>
      </dgm:t>
    </dgm:pt>
    <dgm:pt modelId="{3D03BBEE-14FA-497D-BEE1-5993CBB6AC35}" type="pres">
      <dgm:prSet presAssocID="{F97545EB-39E6-40CC-B851-08405CC90811}" presName="parTx" presStyleLbl="alignNode1" presStyleIdx="0" presStyleCnt="5">
        <dgm:presLayoutVars>
          <dgm:chMax val="0"/>
          <dgm:chPref val="0"/>
          <dgm:bulletEnabled val="1"/>
        </dgm:presLayoutVars>
      </dgm:prSet>
      <dgm:spPr/>
      <dgm:t>
        <a:bodyPr/>
        <a:lstStyle/>
        <a:p>
          <a:endParaRPr lang="en-US"/>
        </a:p>
      </dgm:t>
    </dgm:pt>
    <dgm:pt modelId="{5D9D283B-0C65-4393-876C-5E44A65E2062}" type="pres">
      <dgm:prSet presAssocID="{F97545EB-39E6-40CC-B851-08405CC90811}" presName="desTx" presStyleLbl="alignAccFollowNode1" presStyleIdx="0" presStyleCnt="5">
        <dgm:presLayoutVars>
          <dgm:bulletEnabled val="1"/>
        </dgm:presLayoutVars>
      </dgm:prSet>
      <dgm:spPr/>
      <dgm:t>
        <a:bodyPr/>
        <a:lstStyle/>
        <a:p>
          <a:endParaRPr lang="en-US"/>
        </a:p>
      </dgm:t>
    </dgm:pt>
    <dgm:pt modelId="{44F5AE3C-4050-46AB-B843-91ACC3F88B28}" type="pres">
      <dgm:prSet presAssocID="{58076411-236C-4E0E-A565-F37159F8AF7B}" presName="space" presStyleCnt="0"/>
      <dgm:spPr/>
      <dgm:t>
        <a:bodyPr/>
        <a:lstStyle/>
        <a:p>
          <a:endParaRPr lang="en-US"/>
        </a:p>
      </dgm:t>
    </dgm:pt>
    <dgm:pt modelId="{05418346-6E69-4C73-8AC4-A13BEE3B9A57}" type="pres">
      <dgm:prSet presAssocID="{74F09A25-086D-4BBD-AEE4-D995E540A683}" presName="composite" presStyleCnt="0"/>
      <dgm:spPr/>
      <dgm:t>
        <a:bodyPr/>
        <a:lstStyle/>
        <a:p>
          <a:endParaRPr lang="en-US"/>
        </a:p>
      </dgm:t>
    </dgm:pt>
    <dgm:pt modelId="{EEE64FFD-260D-475E-9B8D-B2D1A6AE2645}" type="pres">
      <dgm:prSet presAssocID="{74F09A25-086D-4BBD-AEE4-D995E540A683}" presName="parTx" presStyleLbl="alignNode1" presStyleIdx="1" presStyleCnt="5">
        <dgm:presLayoutVars>
          <dgm:chMax val="0"/>
          <dgm:chPref val="0"/>
          <dgm:bulletEnabled val="1"/>
        </dgm:presLayoutVars>
      </dgm:prSet>
      <dgm:spPr/>
      <dgm:t>
        <a:bodyPr/>
        <a:lstStyle/>
        <a:p>
          <a:endParaRPr lang="en-US"/>
        </a:p>
      </dgm:t>
    </dgm:pt>
    <dgm:pt modelId="{BAE7537E-2404-468A-8613-C18F076CF513}" type="pres">
      <dgm:prSet presAssocID="{74F09A25-086D-4BBD-AEE4-D995E540A683}" presName="desTx" presStyleLbl="alignAccFollowNode1" presStyleIdx="1" presStyleCnt="5">
        <dgm:presLayoutVars>
          <dgm:bulletEnabled val="1"/>
        </dgm:presLayoutVars>
      </dgm:prSet>
      <dgm:spPr/>
      <dgm:t>
        <a:bodyPr/>
        <a:lstStyle/>
        <a:p>
          <a:endParaRPr lang="en-US"/>
        </a:p>
      </dgm:t>
    </dgm:pt>
    <dgm:pt modelId="{FE544B4F-8763-4146-B1FE-4F3D7DCAE212}" type="pres">
      <dgm:prSet presAssocID="{2A0FDD86-BA92-483C-954C-81ECB9A69720}" presName="space" presStyleCnt="0"/>
      <dgm:spPr/>
      <dgm:t>
        <a:bodyPr/>
        <a:lstStyle/>
        <a:p>
          <a:endParaRPr lang="en-US"/>
        </a:p>
      </dgm:t>
    </dgm:pt>
    <dgm:pt modelId="{D984A53C-EE1F-479B-9414-24DCBAC0E24B}" type="pres">
      <dgm:prSet presAssocID="{E797697A-06E0-4AE5-A941-E5B81D03635A}" presName="composite" presStyleCnt="0"/>
      <dgm:spPr/>
      <dgm:t>
        <a:bodyPr/>
        <a:lstStyle/>
        <a:p>
          <a:endParaRPr lang="en-US"/>
        </a:p>
      </dgm:t>
    </dgm:pt>
    <dgm:pt modelId="{084D88A9-8BCA-4680-B0CF-9F9B18B7E786}" type="pres">
      <dgm:prSet presAssocID="{E797697A-06E0-4AE5-A941-E5B81D03635A}" presName="parTx" presStyleLbl="alignNode1" presStyleIdx="2" presStyleCnt="5">
        <dgm:presLayoutVars>
          <dgm:chMax val="0"/>
          <dgm:chPref val="0"/>
          <dgm:bulletEnabled val="1"/>
        </dgm:presLayoutVars>
      </dgm:prSet>
      <dgm:spPr/>
      <dgm:t>
        <a:bodyPr/>
        <a:lstStyle/>
        <a:p>
          <a:endParaRPr lang="en-US"/>
        </a:p>
      </dgm:t>
    </dgm:pt>
    <dgm:pt modelId="{C9D4400F-1093-406A-AC2C-3C2674425376}" type="pres">
      <dgm:prSet presAssocID="{E797697A-06E0-4AE5-A941-E5B81D03635A}" presName="desTx" presStyleLbl="alignAccFollowNode1" presStyleIdx="2" presStyleCnt="5">
        <dgm:presLayoutVars>
          <dgm:bulletEnabled val="1"/>
        </dgm:presLayoutVars>
      </dgm:prSet>
      <dgm:spPr/>
      <dgm:t>
        <a:bodyPr/>
        <a:lstStyle/>
        <a:p>
          <a:endParaRPr lang="en-US"/>
        </a:p>
      </dgm:t>
    </dgm:pt>
    <dgm:pt modelId="{FA5757C6-10D6-4114-8E90-8A04112BC160}" type="pres">
      <dgm:prSet presAssocID="{7CE2DAEB-2320-419C-A6C6-9C9DEE3408E0}" presName="space" presStyleCnt="0"/>
      <dgm:spPr/>
      <dgm:t>
        <a:bodyPr/>
        <a:lstStyle/>
        <a:p>
          <a:endParaRPr lang="en-US"/>
        </a:p>
      </dgm:t>
    </dgm:pt>
    <dgm:pt modelId="{B18E17D5-FAD6-4EE3-83AC-FEC60D7531C1}" type="pres">
      <dgm:prSet presAssocID="{7491D789-FAA6-4AF9-AC36-8AE2056FCD65}" presName="composite" presStyleCnt="0"/>
      <dgm:spPr/>
      <dgm:t>
        <a:bodyPr/>
        <a:lstStyle/>
        <a:p>
          <a:endParaRPr lang="en-US"/>
        </a:p>
      </dgm:t>
    </dgm:pt>
    <dgm:pt modelId="{4BE641D6-EE72-4C60-BA96-BE1A97F447B3}" type="pres">
      <dgm:prSet presAssocID="{7491D789-FAA6-4AF9-AC36-8AE2056FCD65}" presName="parTx" presStyleLbl="alignNode1" presStyleIdx="3" presStyleCnt="5">
        <dgm:presLayoutVars>
          <dgm:chMax val="0"/>
          <dgm:chPref val="0"/>
          <dgm:bulletEnabled val="1"/>
        </dgm:presLayoutVars>
      </dgm:prSet>
      <dgm:spPr/>
      <dgm:t>
        <a:bodyPr/>
        <a:lstStyle/>
        <a:p>
          <a:endParaRPr lang="en-US"/>
        </a:p>
      </dgm:t>
    </dgm:pt>
    <dgm:pt modelId="{96F8CA3E-BD96-4FAC-A9DD-79DEB5816DE2}" type="pres">
      <dgm:prSet presAssocID="{7491D789-FAA6-4AF9-AC36-8AE2056FCD65}" presName="desTx" presStyleLbl="alignAccFollowNode1" presStyleIdx="3" presStyleCnt="5">
        <dgm:presLayoutVars>
          <dgm:bulletEnabled val="1"/>
        </dgm:presLayoutVars>
      </dgm:prSet>
      <dgm:spPr/>
      <dgm:t>
        <a:bodyPr/>
        <a:lstStyle/>
        <a:p>
          <a:endParaRPr lang="en-US"/>
        </a:p>
      </dgm:t>
    </dgm:pt>
    <dgm:pt modelId="{0F60EEEE-05B3-4170-B94B-32D088F8712C}" type="pres">
      <dgm:prSet presAssocID="{5CD4D47D-D436-4660-A51B-379551266079}" presName="space" presStyleCnt="0"/>
      <dgm:spPr/>
      <dgm:t>
        <a:bodyPr/>
        <a:lstStyle/>
        <a:p>
          <a:endParaRPr lang="en-US"/>
        </a:p>
      </dgm:t>
    </dgm:pt>
    <dgm:pt modelId="{24E362A3-D7CC-4B5C-AE58-987551508C97}" type="pres">
      <dgm:prSet presAssocID="{60D24F23-FD5E-426E-93DB-0702EAE871C2}" presName="composite" presStyleCnt="0"/>
      <dgm:spPr/>
      <dgm:t>
        <a:bodyPr/>
        <a:lstStyle/>
        <a:p>
          <a:endParaRPr lang="en-US"/>
        </a:p>
      </dgm:t>
    </dgm:pt>
    <dgm:pt modelId="{B64803F5-19B9-46CF-A1A3-327880E8A5A6}" type="pres">
      <dgm:prSet presAssocID="{60D24F23-FD5E-426E-93DB-0702EAE871C2}" presName="parTx" presStyleLbl="alignNode1" presStyleIdx="4" presStyleCnt="5">
        <dgm:presLayoutVars>
          <dgm:chMax val="0"/>
          <dgm:chPref val="0"/>
          <dgm:bulletEnabled val="1"/>
        </dgm:presLayoutVars>
      </dgm:prSet>
      <dgm:spPr/>
      <dgm:t>
        <a:bodyPr/>
        <a:lstStyle/>
        <a:p>
          <a:endParaRPr lang="en-US"/>
        </a:p>
      </dgm:t>
    </dgm:pt>
    <dgm:pt modelId="{66B1A75E-BEAE-44A4-9DDD-47FD792B6561}" type="pres">
      <dgm:prSet presAssocID="{60D24F23-FD5E-426E-93DB-0702EAE871C2}" presName="desTx" presStyleLbl="alignAccFollowNode1" presStyleIdx="4" presStyleCnt="5">
        <dgm:presLayoutVars>
          <dgm:bulletEnabled val="1"/>
        </dgm:presLayoutVars>
      </dgm:prSet>
      <dgm:spPr/>
      <dgm:t>
        <a:bodyPr/>
        <a:lstStyle/>
        <a:p>
          <a:endParaRPr lang="en-US"/>
        </a:p>
      </dgm:t>
    </dgm:pt>
  </dgm:ptLst>
  <dgm:cxnLst>
    <dgm:cxn modelId="{978B6076-8AA6-40F7-8DEC-CC54809461EA}" type="presOf" srcId="{74F09A25-086D-4BBD-AEE4-D995E540A683}" destId="{EEE64FFD-260D-475E-9B8D-B2D1A6AE2645}" srcOrd="0" destOrd="0" presId="urn:microsoft.com/office/officeart/2005/8/layout/hList1"/>
    <dgm:cxn modelId="{A05099A9-421C-4801-A1AF-19240848DB1F}" srcId="{BF482261-4D3A-46C3-94B1-BF4AA3B31AB3}" destId="{74F09A25-086D-4BBD-AEE4-D995E540A683}" srcOrd="1" destOrd="0" parTransId="{481CCF63-5FD2-45E0-B452-8B8E15447DD5}" sibTransId="{2A0FDD86-BA92-483C-954C-81ECB9A69720}"/>
    <dgm:cxn modelId="{49DFEB37-0A49-4688-ABB6-A005F9B76988}" type="presOf" srcId="{991C98AB-1965-4AB4-8D97-211CAB05651B}" destId="{C9D4400F-1093-406A-AC2C-3C2674425376}" srcOrd="0" destOrd="1" presId="urn:microsoft.com/office/officeart/2005/8/layout/hList1"/>
    <dgm:cxn modelId="{3E80B102-DC94-495B-96E6-9BFDC67E39C6}" srcId="{E797697A-06E0-4AE5-A941-E5B81D03635A}" destId="{3312B0FC-E013-45D1-8709-207993E23A21}" srcOrd="0" destOrd="0" parTransId="{432F99FA-4BDB-4805-9066-980F297EC8BA}" sibTransId="{D6BD040C-45E0-47BA-8454-306FD17B520D}"/>
    <dgm:cxn modelId="{A2FFF7B9-AAA8-4219-9ADA-231C54F2ED6C}" srcId="{60D24F23-FD5E-426E-93DB-0702EAE871C2}" destId="{2AC2ADEF-A2F8-4949-8D78-1B70AB264814}" srcOrd="1" destOrd="0" parTransId="{515D8845-F5E2-4150-BE80-0A2644F85FC0}" sibTransId="{04202983-F425-4A52-95CB-BA636060F5DE}"/>
    <dgm:cxn modelId="{56844CF6-BC05-4999-B1E1-DF3389413F86}" srcId="{F97545EB-39E6-40CC-B851-08405CC90811}" destId="{252C1D04-A0DD-4B9E-8DBA-3BDE11F3E8A5}" srcOrd="1" destOrd="0" parTransId="{84B1FB47-1EA9-4E45-8534-4726A08332A9}" sibTransId="{F89BB527-8645-4B5E-A2A3-B1362089CACE}"/>
    <dgm:cxn modelId="{41A672E2-87E9-4CE7-8109-8B37F9B18232}" srcId="{74F09A25-086D-4BBD-AEE4-D995E540A683}" destId="{753AAC13-F2C2-4C87-A0AB-80D02BEEF2B5}" srcOrd="1" destOrd="0" parTransId="{013DD359-1BE8-4F2B-A89A-BC38A0FCC2AB}" sibTransId="{B0DD0C45-CD41-4BA7-AEBD-DDE6FDF9CDD1}"/>
    <dgm:cxn modelId="{D8A1CD8A-0683-4943-9EC7-795AEF417D07}" srcId="{7491D789-FAA6-4AF9-AC36-8AE2056FCD65}" destId="{AC3590CA-5DAF-4751-9C90-79873545B165}" srcOrd="1" destOrd="0" parTransId="{5950AF29-E20C-407B-98B3-B2513414735F}" sibTransId="{27F0A965-E7D0-4704-8314-E4A90D83ABFE}"/>
    <dgm:cxn modelId="{E907D725-18B5-4A60-925B-0CFE3955F799}" type="presOf" srcId="{753AAC13-F2C2-4C87-A0AB-80D02BEEF2B5}" destId="{BAE7537E-2404-468A-8613-C18F076CF513}" srcOrd="0" destOrd="1" presId="urn:microsoft.com/office/officeart/2005/8/layout/hList1"/>
    <dgm:cxn modelId="{7F419F2F-6DAC-4C67-9757-6A5742A677AB}" type="presOf" srcId="{396C0489-A0FC-4D89-95C3-45F90CA7958D}" destId="{66B1A75E-BEAE-44A4-9DDD-47FD792B6561}" srcOrd="0" destOrd="0" presId="urn:microsoft.com/office/officeart/2005/8/layout/hList1"/>
    <dgm:cxn modelId="{3409A7F7-4846-4521-8446-A3067600A8FF}" srcId="{BF482261-4D3A-46C3-94B1-BF4AA3B31AB3}" destId="{E797697A-06E0-4AE5-A941-E5B81D03635A}" srcOrd="2" destOrd="0" parTransId="{091D040C-8BA3-4A38-AD4D-65490062BF78}" sibTransId="{7CE2DAEB-2320-419C-A6C6-9C9DEE3408E0}"/>
    <dgm:cxn modelId="{5531919B-242D-4058-A281-DEF424335324}" type="presOf" srcId="{3312B0FC-E013-45D1-8709-207993E23A21}" destId="{C9D4400F-1093-406A-AC2C-3C2674425376}" srcOrd="0" destOrd="0" presId="urn:microsoft.com/office/officeart/2005/8/layout/hList1"/>
    <dgm:cxn modelId="{9010D556-45C7-4699-B46F-B9218FD2F05F}" type="presOf" srcId="{AC3590CA-5DAF-4751-9C90-79873545B165}" destId="{96F8CA3E-BD96-4FAC-A9DD-79DEB5816DE2}" srcOrd="0" destOrd="1" presId="urn:microsoft.com/office/officeart/2005/8/layout/hList1"/>
    <dgm:cxn modelId="{5E279A3B-F5C6-4B0B-954F-58843F6F3DEF}" srcId="{E797697A-06E0-4AE5-A941-E5B81D03635A}" destId="{991C98AB-1965-4AB4-8D97-211CAB05651B}" srcOrd="1" destOrd="0" parTransId="{25322A32-1F72-48CD-A65C-52D047E22C35}" sibTransId="{E01A5F1B-F55F-4198-81E9-5BD493252EE2}"/>
    <dgm:cxn modelId="{6B08A967-7588-4374-AF70-A8FEA1715777}" srcId="{74F09A25-086D-4BBD-AEE4-D995E540A683}" destId="{B8EF7385-A238-4BC4-9EA5-0DD700F3D66D}" srcOrd="0" destOrd="0" parTransId="{F680F704-5AD0-4445-B1CE-46990D0EB1A2}" sibTransId="{E913474B-0DB5-48C3-9CB8-C15A4504664E}"/>
    <dgm:cxn modelId="{BDF9D9E5-2407-442F-9809-F121D35DBD76}" srcId="{BF482261-4D3A-46C3-94B1-BF4AA3B31AB3}" destId="{7491D789-FAA6-4AF9-AC36-8AE2056FCD65}" srcOrd="3" destOrd="0" parTransId="{C4EC08F6-1767-4770-B30B-F08E9EE88756}" sibTransId="{5CD4D47D-D436-4660-A51B-379551266079}"/>
    <dgm:cxn modelId="{2EDF9825-5B05-4E12-96EE-0070A7B13BE9}" type="presOf" srcId="{7491D789-FAA6-4AF9-AC36-8AE2056FCD65}" destId="{4BE641D6-EE72-4C60-BA96-BE1A97F447B3}" srcOrd="0" destOrd="0" presId="urn:microsoft.com/office/officeart/2005/8/layout/hList1"/>
    <dgm:cxn modelId="{77C56042-CF5B-46EF-8ED2-486750066987}" type="presOf" srcId="{B23BFAB6-B287-4DB3-A3BA-F0B058C3B8D4}" destId="{5D9D283B-0C65-4393-876C-5E44A65E2062}" srcOrd="0" destOrd="2" presId="urn:microsoft.com/office/officeart/2005/8/layout/hList1"/>
    <dgm:cxn modelId="{59E204D3-392E-4781-8519-0F70CE5D2C1B}" srcId="{BF482261-4D3A-46C3-94B1-BF4AA3B31AB3}" destId="{F97545EB-39E6-40CC-B851-08405CC90811}" srcOrd="0" destOrd="0" parTransId="{547E5FC3-646E-4749-A3FF-71F8AB6C8A6E}" sibTransId="{58076411-236C-4E0E-A565-F37159F8AF7B}"/>
    <dgm:cxn modelId="{D0E1E5B6-AFD8-447B-B3C5-50C77960A03E}" srcId="{7491D789-FAA6-4AF9-AC36-8AE2056FCD65}" destId="{29236D53-2280-4639-8D8E-3C29C6072DCB}" srcOrd="0" destOrd="0" parTransId="{9D7402A8-A1CE-4246-AA4B-40B6D92D0E21}" sibTransId="{CC2108A5-BCB0-4D71-8249-E3052BD9D0DD}"/>
    <dgm:cxn modelId="{B07C2632-7032-443F-9E9E-88902AEA5B73}" srcId="{BF482261-4D3A-46C3-94B1-BF4AA3B31AB3}" destId="{60D24F23-FD5E-426E-93DB-0702EAE871C2}" srcOrd="4" destOrd="0" parTransId="{E9CD2AEF-568F-422A-8172-5DC212E4C8DE}" sibTransId="{EFF5E233-1B44-4C7E-82EC-0586B16C5F17}"/>
    <dgm:cxn modelId="{DCCE15B8-D2EC-4D99-B17F-55ED43274561}" type="presOf" srcId="{E797697A-06E0-4AE5-A941-E5B81D03635A}" destId="{084D88A9-8BCA-4680-B0CF-9F9B18B7E786}" srcOrd="0" destOrd="0" presId="urn:microsoft.com/office/officeart/2005/8/layout/hList1"/>
    <dgm:cxn modelId="{50AA45AC-02C2-4103-A295-869177ED259F}" type="presOf" srcId="{252C1D04-A0DD-4B9E-8DBA-3BDE11F3E8A5}" destId="{5D9D283B-0C65-4393-876C-5E44A65E2062}" srcOrd="0" destOrd="1" presId="urn:microsoft.com/office/officeart/2005/8/layout/hList1"/>
    <dgm:cxn modelId="{B71EC108-38D4-424A-8169-313F3F832ACD}" srcId="{F97545EB-39E6-40CC-B851-08405CC90811}" destId="{B23BFAB6-B287-4DB3-A3BA-F0B058C3B8D4}" srcOrd="2" destOrd="0" parTransId="{BA325619-B48E-41FC-BA29-FD471B76A2D5}" sibTransId="{B4FB2EDF-98F6-4284-A248-C6E3F3F3D0DB}"/>
    <dgm:cxn modelId="{E06BF65B-D641-4F4B-9984-513967ECC943}" type="presOf" srcId="{165014AA-6172-4667-B77D-97DA6A5B855F}" destId="{5D9D283B-0C65-4393-876C-5E44A65E2062}" srcOrd="0" destOrd="0" presId="urn:microsoft.com/office/officeart/2005/8/layout/hList1"/>
    <dgm:cxn modelId="{4C6B3095-1A5D-4CB1-87B8-FEAA231CB916}" type="presOf" srcId="{29236D53-2280-4639-8D8E-3C29C6072DCB}" destId="{96F8CA3E-BD96-4FAC-A9DD-79DEB5816DE2}" srcOrd="0" destOrd="0" presId="urn:microsoft.com/office/officeart/2005/8/layout/hList1"/>
    <dgm:cxn modelId="{D778198D-0D47-4045-A53B-75411BAB0602}" srcId="{60D24F23-FD5E-426E-93DB-0702EAE871C2}" destId="{396C0489-A0FC-4D89-95C3-45F90CA7958D}" srcOrd="0" destOrd="0" parTransId="{6D43088C-6543-4821-AE6A-1F279EC73103}" sibTransId="{8B4D9C0E-9016-437E-955A-98E91007802C}"/>
    <dgm:cxn modelId="{6712DE23-3DC4-4195-8876-C1DFCEBDB9A4}" srcId="{F97545EB-39E6-40CC-B851-08405CC90811}" destId="{165014AA-6172-4667-B77D-97DA6A5B855F}" srcOrd="0" destOrd="0" parTransId="{CB4EA1BF-DF18-4EFF-8A45-59DCD55B831F}" sibTransId="{85FE0F6E-3F0A-4151-B40B-D4B58CA6CF90}"/>
    <dgm:cxn modelId="{F1142EE8-9D86-4AAD-B05E-081DFF399B41}" type="presOf" srcId="{BF482261-4D3A-46C3-94B1-BF4AA3B31AB3}" destId="{A2E5C369-B376-4B97-A0AD-773755FBAAE8}" srcOrd="0" destOrd="0" presId="urn:microsoft.com/office/officeart/2005/8/layout/hList1"/>
    <dgm:cxn modelId="{82B47364-83C2-4EDE-8FA2-3808B64F26F6}" type="presOf" srcId="{B8EF7385-A238-4BC4-9EA5-0DD700F3D66D}" destId="{BAE7537E-2404-468A-8613-C18F076CF513}" srcOrd="0" destOrd="0" presId="urn:microsoft.com/office/officeart/2005/8/layout/hList1"/>
    <dgm:cxn modelId="{CCFF2E2A-3B7B-4935-B155-920D41396DBA}" type="presOf" srcId="{F97545EB-39E6-40CC-B851-08405CC90811}" destId="{3D03BBEE-14FA-497D-BEE1-5993CBB6AC35}" srcOrd="0" destOrd="0" presId="urn:microsoft.com/office/officeart/2005/8/layout/hList1"/>
    <dgm:cxn modelId="{1476C05D-C215-4989-9378-E26BFBCA8413}" type="presOf" srcId="{60D24F23-FD5E-426E-93DB-0702EAE871C2}" destId="{B64803F5-19B9-46CF-A1A3-327880E8A5A6}" srcOrd="0" destOrd="0" presId="urn:microsoft.com/office/officeart/2005/8/layout/hList1"/>
    <dgm:cxn modelId="{2E8A4FBE-3DAE-4E6A-AEF4-4271BF1B13CA}" type="presOf" srcId="{2AC2ADEF-A2F8-4949-8D78-1B70AB264814}" destId="{66B1A75E-BEAE-44A4-9DDD-47FD792B6561}" srcOrd="0" destOrd="1" presId="urn:microsoft.com/office/officeart/2005/8/layout/hList1"/>
    <dgm:cxn modelId="{6036F58A-A489-4DB9-ADD8-AB9F38E11F4F}" type="presParOf" srcId="{A2E5C369-B376-4B97-A0AD-773755FBAAE8}" destId="{FB15179E-9DA6-4DA3-A975-45075F2DA6EE}" srcOrd="0" destOrd="0" presId="urn:microsoft.com/office/officeart/2005/8/layout/hList1"/>
    <dgm:cxn modelId="{B652F566-8C15-48EA-B585-CA884D36F9D4}" type="presParOf" srcId="{FB15179E-9DA6-4DA3-A975-45075F2DA6EE}" destId="{3D03BBEE-14FA-497D-BEE1-5993CBB6AC35}" srcOrd="0" destOrd="0" presId="urn:microsoft.com/office/officeart/2005/8/layout/hList1"/>
    <dgm:cxn modelId="{AD5227DB-4659-4B18-A71E-5316C5A48ECE}" type="presParOf" srcId="{FB15179E-9DA6-4DA3-A975-45075F2DA6EE}" destId="{5D9D283B-0C65-4393-876C-5E44A65E2062}" srcOrd="1" destOrd="0" presId="urn:microsoft.com/office/officeart/2005/8/layout/hList1"/>
    <dgm:cxn modelId="{AED98328-3152-4F1E-B4C0-5A26A1AFFEE2}" type="presParOf" srcId="{A2E5C369-B376-4B97-A0AD-773755FBAAE8}" destId="{44F5AE3C-4050-46AB-B843-91ACC3F88B28}" srcOrd="1" destOrd="0" presId="urn:microsoft.com/office/officeart/2005/8/layout/hList1"/>
    <dgm:cxn modelId="{2DEF2B5B-CDD6-4F11-AD42-A002A2E17FDF}" type="presParOf" srcId="{A2E5C369-B376-4B97-A0AD-773755FBAAE8}" destId="{05418346-6E69-4C73-8AC4-A13BEE3B9A57}" srcOrd="2" destOrd="0" presId="urn:microsoft.com/office/officeart/2005/8/layout/hList1"/>
    <dgm:cxn modelId="{05B0E739-BD75-4727-8321-A4B74B5F6605}" type="presParOf" srcId="{05418346-6E69-4C73-8AC4-A13BEE3B9A57}" destId="{EEE64FFD-260D-475E-9B8D-B2D1A6AE2645}" srcOrd="0" destOrd="0" presId="urn:microsoft.com/office/officeart/2005/8/layout/hList1"/>
    <dgm:cxn modelId="{1C4C11C3-C2FC-4FCD-9CCF-1B9FA6D719CD}" type="presParOf" srcId="{05418346-6E69-4C73-8AC4-A13BEE3B9A57}" destId="{BAE7537E-2404-468A-8613-C18F076CF513}" srcOrd="1" destOrd="0" presId="urn:microsoft.com/office/officeart/2005/8/layout/hList1"/>
    <dgm:cxn modelId="{DD528C9B-6BC5-4D13-A618-8F69549E1FC0}" type="presParOf" srcId="{A2E5C369-B376-4B97-A0AD-773755FBAAE8}" destId="{FE544B4F-8763-4146-B1FE-4F3D7DCAE212}" srcOrd="3" destOrd="0" presId="urn:microsoft.com/office/officeart/2005/8/layout/hList1"/>
    <dgm:cxn modelId="{32E7FC49-74ED-4176-94C9-C1639E634E43}" type="presParOf" srcId="{A2E5C369-B376-4B97-A0AD-773755FBAAE8}" destId="{D984A53C-EE1F-479B-9414-24DCBAC0E24B}" srcOrd="4" destOrd="0" presId="urn:microsoft.com/office/officeart/2005/8/layout/hList1"/>
    <dgm:cxn modelId="{C65609A0-BC2C-458D-A76E-B0B19F5FF108}" type="presParOf" srcId="{D984A53C-EE1F-479B-9414-24DCBAC0E24B}" destId="{084D88A9-8BCA-4680-B0CF-9F9B18B7E786}" srcOrd="0" destOrd="0" presId="urn:microsoft.com/office/officeart/2005/8/layout/hList1"/>
    <dgm:cxn modelId="{DDC7FBDD-957A-4CF4-A6AC-B66517E77197}" type="presParOf" srcId="{D984A53C-EE1F-479B-9414-24DCBAC0E24B}" destId="{C9D4400F-1093-406A-AC2C-3C2674425376}" srcOrd="1" destOrd="0" presId="urn:microsoft.com/office/officeart/2005/8/layout/hList1"/>
    <dgm:cxn modelId="{4526B7CF-28AA-4D1A-8C7C-03CD8BDAA059}" type="presParOf" srcId="{A2E5C369-B376-4B97-A0AD-773755FBAAE8}" destId="{FA5757C6-10D6-4114-8E90-8A04112BC160}" srcOrd="5" destOrd="0" presId="urn:microsoft.com/office/officeart/2005/8/layout/hList1"/>
    <dgm:cxn modelId="{CFDAFBB2-D16D-4CF3-8E67-220963195FD1}" type="presParOf" srcId="{A2E5C369-B376-4B97-A0AD-773755FBAAE8}" destId="{B18E17D5-FAD6-4EE3-83AC-FEC60D7531C1}" srcOrd="6" destOrd="0" presId="urn:microsoft.com/office/officeart/2005/8/layout/hList1"/>
    <dgm:cxn modelId="{2CE050E2-3C62-4A00-859C-85D0C477D755}" type="presParOf" srcId="{B18E17D5-FAD6-4EE3-83AC-FEC60D7531C1}" destId="{4BE641D6-EE72-4C60-BA96-BE1A97F447B3}" srcOrd="0" destOrd="0" presId="urn:microsoft.com/office/officeart/2005/8/layout/hList1"/>
    <dgm:cxn modelId="{9A8BC550-A5B8-493D-B28C-FBBC55769AC6}" type="presParOf" srcId="{B18E17D5-FAD6-4EE3-83AC-FEC60D7531C1}" destId="{96F8CA3E-BD96-4FAC-A9DD-79DEB5816DE2}" srcOrd="1" destOrd="0" presId="urn:microsoft.com/office/officeart/2005/8/layout/hList1"/>
    <dgm:cxn modelId="{F4F1CEE7-7762-4AB6-A84F-70E2CB3C30CF}" type="presParOf" srcId="{A2E5C369-B376-4B97-A0AD-773755FBAAE8}" destId="{0F60EEEE-05B3-4170-B94B-32D088F8712C}" srcOrd="7" destOrd="0" presId="urn:microsoft.com/office/officeart/2005/8/layout/hList1"/>
    <dgm:cxn modelId="{71828D57-49D9-4736-8C5F-DEA2D5590EA8}" type="presParOf" srcId="{A2E5C369-B376-4B97-A0AD-773755FBAAE8}" destId="{24E362A3-D7CC-4B5C-AE58-987551508C97}" srcOrd="8" destOrd="0" presId="urn:microsoft.com/office/officeart/2005/8/layout/hList1"/>
    <dgm:cxn modelId="{9A9F56A1-F996-477D-92C7-85FC8EC08C0F}" type="presParOf" srcId="{24E362A3-D7CC-4B5C-AE58-987551508C97}" destId="{B64803F5-19B9-46CF-A1A3-327880E8A5A6}" srcOrd="0" destOrd="0" presId="urn:microsoft.com/office/officeart/2005/8/layout/hList1"/>
    <dgm:cxn modelId="{6F373A84-56F3-4239-8CD9-00AE892F72BD}" type="presParOf" srcId="{24E362A3-D7CC-4B5C-AE58-987551508C97}" destId="{66B1A75E-BEAE-44A4-9DDD-47FD792B6561}"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DA53-9B36-4F20-98AD-AA97C9E114DE}">
      <dsp:nvSpPr>
        <dsp:cNvPr id="0" name=""/>
        <dsp:cNvSpPr/>
      </dsp:nvSpPr>
      <dsp:spPr>
        <a:xfrm>
          <a:off x="-5024833" y="-769855"/>
          <a:ext cx="5984216" cy="5984216"/>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02DC67-8CD5-425E-BE2C-FFD65962EB70}">
      <dsp:nvSpPr>
        <dsp:cNvPr id="0" name=""/>
        <dsp:cNvSpPr/>
      </dsp:nvSpPr>
      <dsp:spPr>
        <a:xfrm>
          <a:off x="419699" y="277692"/>
          <a:ext cx="6986704" cy="555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55880" rIns="55880" bIns="55880" numCol="1" spcCol="1270" anchor="ctr" anchorCtr="0">
          <a:noAutofit/>
        </a:bodyPr>
        <a:lstStyle/>
        <a:p>
          <a:pPr marL="457200" lvl="0" algn="l" defTabSz="977900">
            <a:lnSpc>
              <a:spcPct val="90000"/>
            </a:lnSpc>
            <a:spcBef>
              <a:spcPct val="0"/>
            </a:spcBef>
            <a:spcAft>
              <a:spcPct val="35000"/>
            </a:spcAft>
          </a:pPr>
          <a:r>
            <a:rPr lang="hi-IN" sz="2200" kern="1200" dirty="0" smtClean="0"/>
            <a:t>उपशीर्षक</a:t>
          </a:r>
          <a:r>
            <a:rPr lang="en-IN" sz="2200" kern="1200" dirty="0" smtClean="0"/>
            <a:t> </a:t>
          </a:r>
          <a:r>
            <a:rPr lang="hi-IN" sz="2200" kern="1200" dirty="0" smtClean="0"/>
            <a:t>1</a:t>
          </a:r>
          <a:endParaRPr lang="en-IN" sz="2200" kern="1200" dirty="0"/>
        </a:p>
      </dsp:txBody>
      <dsp:txXfrm>
        <a:off x="419699" y="277692"/>
        <a:ext cx="6986704" cy="555741"/>
      </dsp:txXfrm>
    </dsp:sp>
    <dsp:sp modelId="{2D74EACE-B455-413B-8FA6-7D2CEE62C486}">
      <dsp:nvSpPr>
        <dsp:cNvPr id="0" name=""/>
        <dsp:cNvSpPr/>
      </dsp:nvSpPr>
      <dsp:spPr>
        <a:xfrm>
          <a:off x="72361" y="208225"/>
          <a:ext cx="694676" cy="69467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DE591A-0C55-4AA7-B48C-69D6049C4240}">
      <dsp:nvSpPr>
        <dsp:cNvPr id="0" name=""/>
        <dsp:cNvSpPr/>
      </dsp:nvSpPr>
      <dsp:spPr>
        <a:xfrm>
          <a:off x="817927" y="1111037"/>
          <a:ext cx="6588476" cy="555741"/>
        </a:xfrm>
        <a:prstGeom prst="rect">
          <a:avLst/>
        </a:prstGeom>
        <a:solidFill>
          <a:schemeClr val="accent2">
            <a:hueOff val="140047"/>
            <a:satOff val="-13683"/>
            <a:lumOff val="1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55880" rIns="55880" bIns="55880" numCol="1" spcCol="1270" anchor="ctr" anchorCtr="0">
          <a:noAutofit/>
        </a:bodyPr>
        <a:lstStyle/>
        <a:p>
          <a:pPr marL="457200" lvl="0" algn="l" defTabSz="977900">
            <a:lnSpc>
              <a:spcPct val="90000"/>
            </a:lnSpc>
            <a:spcBef>
              <a:spcPct val="0"/>
            </a:spcBef>
            <a:spcAft>
              <a:spcPct val="35000"/>
            </a:spcAft>
          </a:pPr>
          <a:r>
            <a:rPr lang="hi-IN" sz="2200" kern="1200" dirty="0" smtClean="0"/>
            <a:t>उपशीर्षक</a:t>
          </a:r>
          <a:r>
            <a:rPr lang="en-IN" sz="2200" kern="1200" dirty="0" smtClean="0"/>
            <a:t> </a:t>
          </a:r>
          <a:r>
            <a:rPr lang="hi-IN" sz="2200" kern="1200" dirty="0" smtClean="0"/>
            <a:t>2</a:t>
          </a:r>
          <a:endParaRPr lang="en-IN" sz="2200" kern="1200" dirty="0"/>
        </a:p>
      </dsp:txBody>
      <dsp:txXfrm>
        <a:off x="817927" y="1111037"/>
        <a:ext cx="6588476" cy="555741"/>
      </dsp:txXfrm>
    </dsp:sp>
    <dsp:sp modelId="{41AECA85-0BD3-4D8F-88DA-FB687CC1F620}">
      <dsp:nvSpPr>
        <dsp:cNvPr id="0" name=""/>
        <dsp:cNvSpPr/>
      </dsp:nvSpPr>
      <dsp:spPr>
        <a:xfrm>
          <a:off x="470588" y="1041569"/>
          <a:ext cx="694676" cy="694676"/>
        </a:xfrm>
        <a:prstGeom prst="ellipse">
          <a:avLst/>
        </a:prstGeom>
        <a:solidFill>
          <a:schemeClr val="lt1">
            <a:hueOff val="0"/>
            <a:satOff val="0"/>
            <a:lumOff val="0"/>
            <a:alphaOff val="0"/>
          </a:schemeClr>
        </a:solidFill>
        <a:ln w="12700" cap="flat" cmpd="sng" algn="ctr">
          <a:solidFill>
            <a:schemeClr val="accent2">
              <a:hueOff val="140047"/>
              <a:satOff val="-13683"/>
              <a:lumOff val="1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E71FE3-A1B8-4BC5-AF71-B2A5C9B7E6B0}">
      <dsp:nvSpPr>
        <dsp:cNvPr id="0" name=""/>
        <dsp:cNvSpPr/>
      </dsp:nvSpPr>
      <dsp:spPr>
        <a:xfrm>
          <a:off x="940150" y="1944382"/>
          <a:ext cx="6466252" cy="555741"/>
        </a:xfrm>
        <a:prstGeom prst="rect">
          <a:avLst/>
        </a:prstGeom>
        <a:solidFill>
          <a:schemeClr val="accent2">
            <a:hueOff val="280095"/>
            <a:satOff val="-27366"/>
            <a:lumOff val="2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55880" rIns="55880" bIns="55880" numCol="1" spcCol="1270" anchor="ctr" anchorCtr="0">
          <a:noAutofit/>
        </a:bodyPr>
        <a:lstStyle/>
        <a:p>
          <a:pPr marL="457200" lvl="0" algn="l" defTabSz="977900">
            <a:lnSpc>
              <a:spcPct val="90000"/>
            </a:lnSpc>
            <a:spcBef>
              <a:spcPct val="0"/>
            </a:spcBef>
            <a:spcAft>
              <a:spcPct val="35000"/>
            </a:spcAft>
          </a:pPr>
          <a:r>
            <a:rPr lang="hi-IN" sz="2200" kern="1200" dirty="0" smtClean="0"/>
            <a:t>उपशीर्षक</a:t>
          </a:r>
          <a:r>
            <a:rPr lang="en-IN" sz="2200" kern="1200" dirty="0" smtClean="0"/>
            <a:t> </a:t>
          </a:r>
          <a:r>
            <a:rPr lang="hi-IN" sz="2200" kern="1200" dirty="0" smtClean="0"/>
            <a:t>3</a:t>
          </a:r>
          <a:endParaRPr lang="en-IN" sz="2200" kern="1200" dirty="0"/>
        </a:p>
      </dsp:txBody>
      <dsp:txXfrm>
        <a:off x="940150" y="1944382"/>
        <a:ext cx="6466252" cy="555741"/>
      </dsp:txXfrm>
    </dsp:sp>
    <dsp:sp modelId="{A6889B21-9AD4-427F-8148-AB416E4C3AEA}">
      <dsp:nvSpPr>
        <dsp:cNvPr id="0" name=""/>
        <dsp:cNvSpPr/>
      </dsp:nvSpPr>
      <dsp:spPr>
        <a:xfrm>
          <a:off x="592812" y="1874914"/>
          <a:ext cx="694676" cy="694676"/>
        </a:xfrm>
        <a:prstGeom prst="ellipse">
          <a:avLst/>
        </a:prstGeom>
        <a:solidFill>
          <a:schemeClr val="lt1">
            <a:hueOff val="0"/>
            <a:satOff val="0"/>
            <a:lumOff val="0"/>
            <a:alphaOff val="0"/>
          </a:schemeClr>
        </a:solidFill>
        <a:ln w="12700" cap="flat" cmpd="sng" algn="ctr">
          <a:solidFill>
            <a:schemeClr val="accent2">
              <a:hueOff val="280095"/>
              <a:satOff val="-27366"/>
              <a:lumOff val="286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39F8A-3474-445D-9E08-2BE1F7E18590}">
      <dsp:nvSpPr>
        <dsp:cNvPr id="0" name=""/>
        <dsp:cNvSpPr/>
      </dsp:nvSpPr>
      <dsp:spPr>
        <a:xfrm>
          <a:off x="817927" y="2777727"/>
          <a:ext cx="6588476" cy="555741"/>
        </a:xfrm>
        <a:prstGeom prst="rect">
          <a:avLst/>
        </a:prstGeom>
        <a:solidFill>
          <a:schemeClr val="accent2">
            <a:hueOff val="420142"/>
            <a:satOff val="-41049"/>
            <a:lumOff val="4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55880" rIns="55880" bIns="55880" numCol="1" spcCol="1270" anchor="ctr" anchorCtr="0">
          <a:noAutofit/>
        </a:bodyPr>
        <a:lstStyle/>
        <a:p>
          <a:pPr marL="457200" lvl="0" algn="l" defTabSz="977900">
            <a:lnSpc>
              <a:spcPct val="90000"/>
            </a:lnSpc>
            <a:spcBef>
              <a:spcPct val="0"/>
            </a:spcBef>
            <a:spcAft>
              <a:spcPct val="35000"/>
            </a:spcAft>
          </a:pPr>
          <a:r>
            <a:rPr lang="hi-IN" sz="2200" kern="1200" dirty="0" smtClean="0"/>
            <a:t>उपशीर्षक</a:t>
          </a:r>
          <a:r>
            <a:rPr lang="en-IN" sz="2200" kern="1200" dirty="0" smtClean="0"/>
            <a:t> </a:t>
          </a:r>
          <a:r>
            <a:rPr lang="hi-IN" sz="2200" kern="1200" dirty="0" smtClean="0"/>
            <a:t>4</a:t>
          </a:r>
          <a:endParaRPr lang="en-IN" sz="2200" kern="1200" dirty="0"/>
        </a:p>
      </dsp:txBody>
      <dsp:txXfrm>
        <a:off x="817927" y="2777727"/>
        <a:ext cx="6588476" cy="555741"/>
      </dsp:txXfrm>
    </dsp:sp>
    <dsp:sp modelId="{E1DF416C-A433-47DB-AB69-BA03FE35173F}">
      <dsp:nvSpPr>
        <dsp:cNvPr id="0" name=""/>
        <dsp:cNvSpPr/>
      </dsp:nvSpPr>
      <dsp:spPr>
        <a:xfrm>
          <a:off x="470588" y="2708259"/>
          <a:ext cx="694676" cy="694676"/>
        </a:xfrm>
        <a:prstGeom prst="ellipse">
          <a:avLst/>
        </a:prstGeom>
        <a:solidFill>
          <a:schemeClr val="lt1">
            <a:hueOff val="0"/>
            <a:satOff val="0"/>
            <a:lumOff val="0"/>
            <a:alphaOff val="0"/>
          </a:schemeClr>
        </a:solidFill>
        <a:ln w="12700" cap="flat" cmpd="sng" algn="ctr">
          <a:solidFill>
            <a:schemeClr val="accent2">
              <a:hueOff val="420142"/>
              <a:satOff val="-41049"/>
              <a:lumOff val="4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64634-1A6F-4A18-8338-1C0F459DD038}">
      <dsp:nvSpPr>
        <dsp:cNvPr id="0" name=""/>
        <dsp:cNvSpPr/>
      </dsp:nvSpPr>
      <dsp:spPr>
        <a:xfrm>
          <a:off x="419699" y="3611072"/>
          <a:ext cx="6986704" cy="555741"/>
        </a:xfrm>
        <a:prstGeom prst="rect">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55880" rIns="55880" bIns="55880" numCol="1" spcCol="1270" anchor="ctr" anchorCtr="0">
          <a:noAutofit/>
        </a:bodyPr>
        <a:lstStyle/>
        <a:p>
          <a:pPr marL="457200" lvl="0" algn="l" defTabSz="977900">
            <a:lnSpc>
              <a:spcPct val="90000"/>
            </a:lnSpc>
            <a:spcBef>
              <a:spcPct val="0"/>
            </a:spcBef>
            <a:spcAft>
              <a:spcPct val="35000"/>
            </a:spcAft>
          </a:pPr>
          <a:r>
            <a:rPr lang="hi-IN" sz="2200" kern="1200" dirty="0" smtClean="0"/>
            <a:t>उपशीर्षक</a:t>
          </a:r>
          <a:r>
            <a:rPr lang="en-IN" sz="2200" kern="1200" dirty="0" smtClean="0"/>
            <a:t> </a:t>
          </a:r>
          <a:r>
            <a:rPr lang="hi-IN" sz="2200" kern="1200" dirty="0" smtClean="0"/>
            <a:t>5</a:t>
          </a:r>
          <a:endParaRPr lang="en-IN" sz="2200" kern="1200" dirty="0"/>
        </a:p>
      </dsp:txBody>
      <dsp:txXfrm>
        <a:off x="419699" y="3611072"/>
        <a:ext cx="6986704" cy="555741"/>
      </dsp:txXfrm>
    </dsp:sp>
    <dsp:sp modelId="{638C7EDB-34EA-4198-AC00-F59BC798ED66}">
      <dsp:nvSpPr>
        <dsp:cNvPr id="0" name=""/>
        <dsp:cNvSpPr/>
      </dsp:nvSpPr>
      <dsp:spPr>
        <a:xfrm>
          <a:off x="72361" y="3541604"/>
          <a:ext cx="694676" cy="694676"/>
        </a:xfrm>
        <a:prstGeom prst="ellipse">
          <a:avLst/>
        </a:prstGeom>
        <a:solidFill>
          <a:schemeClr val="lt1">
            <a:hueOff val="0"/>
            <a:satOff val="0"/>
            <a:lumOff val="0"/>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41423-5A89-48E8-83E6-D9E04DBD3D2D}">
      <dsp:nvSpPr>
        <dsp:cNvPr id="0" name=""/>
        <dsp:cNvSpPr/>
      </dsp:nvSpPr>
      <dsp:spPr>
        <a:xfrm>
          <a:off x="0" y="0"/>
          <a:ext cx="6462897" cy="76193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i-IN" sz="2800" kern="1200" dirty="0" smtClean="0"/>
            <a:t>फ्लोचार्ट चरण</a:t>
          </a:r>
          <a:r>
            <a:rPr lang="en-IN" sz="2800" kern="1200" dirty="0" smtClean="0"/>
            <a:t> </a:t>
          </a:r>
          <a:r>
            <a:rPr lang="en-IN" sz="2800" kern="1200" dirty="0"/>
            <a:t>1</a:t>
          </a:r>
        </a:p>
      </dsp:txBody>
      <dsp:txXfrm>
        <a:off x="22316" y="22316"/>
        <a:ext cx="5551565" cy="717302"/>
      </dsp:txXfrm>
    </dsp:sp>
    <dsp:sp modelId="{E00225BD-627D-45A4-9875-2FE68DDBD1E2}">
      <dsp:nvSpPr>
        <dsp:cNvPr id="0" name=""/>
        <dsp:cNvSpPr/>
      </dsp:nvSpPr>
      <dsp:spPr>
        <a:xfrm>
          <a:off x="482618" y="867758"/>
          <a:ext cx="6462897" cy="761934"/>
        </a:xfrm>
        <a:prstGeom prst="roundRect">
          <a:avLst>
            <a:gd name="adj" fmla="val 10000"/>
          </a:avLst>
        </a:prstGeom>
        <a:solidFill>
          <a:schemeClr val="accent2">
            <a:shade val="80000"/>
            <a:hueOff val="150635"/>
            <a:satOff val="-16373"/>
            <a:lumOff val="10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i-IN" sz="2800" kern="1200" dirty="0" smtClean="0"/>
            <a:t>फ्लोचार्ट चरण</a:t>
          </a:r>
          <a:r>
            <a:rPr lang="en-IN" sz="2800" kern="1200" dirty="0" smtClean="0"/>
            <a:t> </a:t>
          </a:r>
          <a:r>
            <a:rPr lang="en-IN" sz="2800" kern="1200" dirty="0"/>
            <a:t>2</a:t>
          </a:r>
        </a:p>
      </dsp:txBody>
      <dsp:txXfrm>
        <a:off x="504934" y="890074"/>
        <a:ext cx="5440389" cy="717302"/>
      </dsp:txXfrm>
    </dsp:sp>
    <dsp:sp modelId="{2C814086-58B0-449A-8E77-860BB03C9E42}">
      <dsp:nvSpPr>
        <dsp:cNvPr id="0" name=""/>
        <dsp:cNvSpPr/>
      </dsp:nvSpPr>
      <dsp:spPr>
        <a:xfrm>
          <a:off x="965237" y="1735516"/>
          <a:ext cx="6462897" cy="761934"/>
        </a:xfrm>
        <a:prstGeom prst="roundRect">
          <a:avLst>
            <a:gd name="adj" fmla="val 10000"/>
          </a:avLst>
        </a:prstGeom>
        <a:solidFill>
          <a:schemeClr val="accent2">
            <a:shade val="80000"/>
            <a:hueOff val="301271"/>
            <a:satOff val="-32746"/>
            <a:lumOff val="21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i-IN" sz="2800" kern="1200" dirty="0" smtClean="0"/>
            <a:t>फ्लोचार्ट चरण</a:t>
          </a:r>
          <a:r>
            <a:rPr lang="en-IN" sz="2800" kern="1200" dirty="0" smtClean="0"/>
            <a:t> </a:t>
          </a:r>
          <a:r>
            <a:rPr lang="en-IN" sz="2800" kern="1200" dirty="0"/>
            <a:t>3</a:t>
          </a:r>
        </a:p>
      </dsp:txBody>
      <dsp:txXfrm>
        <a:off x="987553" y="1757832"/>
        <a:ext cx="5440389" cy="717302"/>
      </dsp:txXfrm>
    </dsp:sp>
    <dsp:sp modelId="{A20C0BB8-0DAE-4CD0-9F48-476116A0DEE0}">
      <dsp:nvSpPr>
        <dsp:cNvPr id="0" name=""/>
        <dsp:cNvSpPr/>
      </dsp:nvSpPr>
      <dsp:spPr>
        <a:xfrm>
          <a:off x="1447856" y="2603275"/>
          <a:ext cx="6462897" cy="761934"/>
        </a:xfrm>
        <a:prstGeom prst="roundRect">
          <a:avLst>
            <a:gd name="adj" fmla="val 10000"/>
          </a:avLst>
        </a:prstGeom>
        <a:solidFill>
          <a:schemeClr val="accent2">
            <a:shade val="80000"/>
            <a:hueOff val="451906"/>
            <a:satOff val="-49119"/>
            <a:lumOff val="32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i-IN" sz="2800" kern="1200" dirty="0" smtClean="0"/>
            <a:t>फ्लोचार्ट चरण</a:t>
          </a:r>
          <a:r>
            <a:rPr lang="en-IN" sz="2800" kern="1200" dirty="0" smtClean="0"/>
            <a:t> </a:t>
          </a:r>
          <a:r>
            <a:rPr lang="en-IN" sz="2800" kern="1200" dirty="0"/>
            <a:t>4</a:t>
          </a:r>
        </a:p>
      </dsp:txBody>
      <dsp:txXfrm>
        <a:off x="1470172" y="2625591"/>
        <a:ext cx="5440389" cy="717302"/>
      </dsp:txXfrm>
    </dsp:sp>
    <dsp:sp modelId="{BA098384-7C98-4CF1-A8A0-9C54D9E3E40F}">
      <dsp:nvSpPr>
        <dsp:cNvPr id="0" name=""/>
        <dsp:cNvSpPr/>
      </dsp:nvSpPr>
      <dsp:spPr>
        <a:xfrm>
          <a:off x="1930475" y="3471033"/>
          <a:ext cx="6462897" cy="761934"/>
        </a:xfrm>
        <a:prstGeom prst="roundRect">
          <a:avLst>
            <a:gd name="adj" fmla="val 10000"/>
          </a:avLst>
        </a:prstGeom>
        <a:solidFill>
          <a:schemeClr val="accent2">
            <a:shade val="80000"/>
            <a:hueOff val="602542"/>
            <a:satOff val="-65492"/>
            <a:lumOff val="43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i-IN" sz="2800" kern="1200" dirty="0" smtClean="0"/>
            <a:t>फ्लोचार्ट चरण</a:t>
          </a:r>
          <a:r>
            <a:rPr lang="en-IN" sz="2800" kern="1200" dirty="0" smtClean="0"/>
            <a:t> </a:t>
          </a:r>
          <a:r>
            <a:rPr lang="en-IN" sz="2800" kern="1200" dirty="0"/>
            <a:t>5</a:t>
          </a:r>
        </a:p>
      </dsp:txBody>
      <dsp:txXfrm>
        <a:off x="1952791" y="3493349"/>
        <a:ext cx="5440389" cy="717302"/>
      </dsp:txXfrm>
    </dsp:sp>
    <dsp:sp modelId="{244634A1-7FFF-4853-9106-AC9D0EAF8B2B}">
      <dsp:nvSpPr>
        <dsp:cNvPr id="0" name=""/>
        <dsp:cNvSpPr/>
      </dsp:nvSpPr>
      <dsp:spPr>
        <a:xfrm>
          <a:off x="5967639" y="556635"/>
          <a:ext cx="495257" cy="49525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IN" sz="2300" kern="1200"/>
        </a:p>
      </dsp:txBody>
      <dsp:txXfrm>
        <a:off x="6079072" y="556635"/>
        <a:ext cx="272391" cy="372681"/>
      </dsp:txXfrm>
    </dsp:sp>
    <dsp:sp modelId="{88419524-80DD-4063-AA2F-063CE45DEDCD}">
      <dsp:nvSpPr>
        <dsp:cNvPr id="0" name=""/>
        <dsp:cNvSpPr/>
      </dsp:nvSpPr>
      <dsp:spPr>
        <a:xfrm>
          <a:off x="6450258" y="1424393"/>
          <a:ext cx="495257" cy="49525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IN" sz="2300" kern="1200"/>
        </a:p>
      </dsp:txBody>
      <dsp:txXfrm>
        <a:off x="6561691" y="1424393"/>
        <a:ext cx="272391" cy="372681"/>
      </dsp:txXfrm>
    </dsp:sp>
    <dsp:sp modelId="{14B15BED-F553-4847-B1E0-BEBCDC60C71E}">
      <dsp:nvSpPr>
        <dsp:cNvPr id="0" name=""/>
        <dsp:cNvSpPr/>
      </dsp:nvSpPr>
      <dsp:spPr>
        <a:xfrm>
          <a:off x="6932877" y="2279453"/>
          <a:ext cx="495257" cy="49525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IN" sz="2300" kern="1200"/>
        </a:p>
      </dsp:txBody>
      <dsp:txXfrm>
        <a:off x="7044310" y="2279453"/>
        <a:ext cx="272391" cy="372681"/>
      </dsp:txXfrm>
    </dsp:sp>
    <dsp:sp modelId="{14CB3992-8F88-4F5F-B619-5315C8586CF2}">
      <dsp:nvSpPr>
        <dsp:cNvPr id="0" name=""/>
        <dsp:cNvSpPr/>
      </dsp:nvSpPr>
      <dsp:spPr>
        <a:xfrm>
          <a:off x="7415496" y="3155677"/>
          <a:ext cx="495257" cy="49525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IN" sz="2300" kern="1200"/>
        </a:p>
      </dsp:txBody>
      <dsp:txXfrm>
        <a:off x="7526929" y="3155677"/>
        <a:ext cx="272391" cy="372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052BF-F60B-49BD-A808-858A0AC13295}">
      <dsp:nvSpPr>
        <dsp:cNvPr id="0" name=""/>
        <dsp:cNvSpPr/>
      </dsp:nvSpPr>
      <dsp:spPr>
        <a:xfrm>
          <a:off x="1798" y="338079"/>
          <a:ext cx="2779166" cy="11116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hi-IN" sz="2000" kern="1200" dirty="0" smtClean="0"/>
            <a:t>प्रशिक्षण</a:t>
          </a:r>
          <a:endParaRPr lang="en-IN" sz="2000" kern="1200" dirty="0"/>
        </a:p>
      </dsp:txBody>
      <dsp:txXfrm>
        <a:off x="557631" y="338079"/>
        <a:ext cx="1667500" cy="1111666"/>
      </dsp:txXfrm>
    </dsp:sp>
    <dsp:sp modelId="{D3B7A3F5-09A7-447D-ACC5-8B1A10D347F9}">
      <dsp:nvSpPr>
        <dsp:cNvPr id="0" name=""/>
        <dsp:cNvSpPr/>
      </dsp:nvSpPr>
      <dsp:spPr>
        <a:xfrm>
          <a:off x="2419673" y="432570"/>
          <a:ext cx="2306708" cy="92268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hi-IN" sz="1800" kern="1200" dirty="0" smtClean="0"/>
            <a:t>चरण</a:t>
          </a:r>
          <a:r>
            <a:rPr lang="en-IN" sz="1800" kern="1200" dirty="0" smtClean="0"/>
            <a:t> </a:t>
          </a:r>
          <a:r>
            <a:rPr lang="en-IN" sz="1800" kern="1200" dirty="0"/>
            <a:t>1</a:t>
          </a:r>
        </a:p>
      </dsp:txBody>
      <dsp:txXfrm>
        <a:off x="2881015" y="432570"/>
        <a:ext cx="1384025" cy="922683"/>
      </dsp:txXfrm>
    </dsp:sp>
    <dsp:sp modelId="{2495D690-884B-45C8-9E68-083C60755CD2}">
      <dsp:nvSpPr>
        <dsp:cNvPr id="0" name=""/>
        <dsp:cNvSpPr/>
      </dsp:nvSpPr>
      <dsp:spPr>
        <a:xfrm>
          <a:off x="4403442" y="432570"/>
          <a:ext cx="2306708" cy="922683"/>
        </a:xfrm>
        <a:prstGeom prst="chevron">
          <a:avLst/>
        </a:prstGeom>
        <a:solidFill>
          <a:schemeClr val="accent2">
            <a:tint val="40000"/>
            <a:alpha val="90000"/>
            <a:hueOff val="-6975"/>
            <a:satOff val="1648"/>
            <a:lumOff val="2161"/>
            <a:alphaOff val="0"/>
          </a:schemeClr>
        </a:solidFill>
        <a:ln w="12700" cap="flat" cmpd="sng" algn="ctr">
          <a:solidFill>
            <a:schemeClr val="accent2">
              <a:tint val="40000"/>
              <a:alpha val="90000"/>
              <a:hueOff val="-6975"/>
              <a:satOff val="1648"/>
              <a:lumOff val="21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hi-IN" sz="1800" kern="1200" dirty="0" smtClean="0"/>
            <a:t>चरण</a:t>
          </a:r>
          <a:r>
            <a:rPr lang="en-IN" sz="1800" kern="1200" dirty="0" smtClean="0"/>
            <a:t> </a:t>
          </a:r>
          <a:r>
            <a:rPr lang="en-IN" sz="1800" kern="1200" dirty="0"/>
            <a:t>2</a:t>
          </a:r>
        </a:p>
      </dsp:txBody>
      <dsp:txXfrm>
        <a:off x="4864784" y="432570"/>
        <a:ext cx="1384025" cy="922683"/>
      </dsp:txXfrm>
    </dsp:sp>
    <dsp:sp modelId="{D1FADE6A-1E20-4CFF-AD21-7636E2F29F63}">
      <dsp:nvSpPr>
        <dsp:cNvPr id="0" name=""/>
        <dsp:cNvSpPr/>
      </dsp:nvSpPr>
      <dsp:spPr>
        <a:xfrm>
          <a:off x="1798" y="1605379"/>
          <a:ext cx="2779166" cy="1111666"/>
        </a:xfrm>
        <a:prstGeom prst="chevron">
          <a:avLst/>
        </a:prstGeom>
        <a:solidFill>
          <a:schemeClr val="accent2">
            <a:hueOff val="280095"/>
            <a:satOff val="-27366"/>
            <a:lumOff val="2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hi-IN" sz="2000" kern="1200" dirty="0" smtClean="0"/>
            <a:t>प्लेसमेंट</a:t>
          </a:r>
          <a:endParaRPr lang="en-IN" sz="2000" kern="1200" dirty="0"/>
        </a:p>
      </dsp:txBody>
      <dsp:txXfrm>
        <a:off x="557631" y="1605379"/>
        <a:ext cx="1667500" cy="1111666"/>
      </dsp:txXfrm>
    </dsp:sp>
    <dsp:sp modelId="{C78ADDCB-BD1A-4EAC-9ECA-78C36AA1F7C3}">
      <dsp:nvSpPr>
        <dsp:cNvPr id="0" name=""/>
        <dsp:cNvSpPr/>
      </dsp:nvSpPr>
      <dsp:spPr>
        <a:xfrm>
          <a:off x="2419673" y="1699870"/>
          <a:ext cx="2306708" cy="922683"/>
        </a:xfrm>
        <a:prstGeom prst="chevron">
          <a:avLst/>
        </a:prstGeom>
        <a:solidFill>
          <a:schemeClr val="accent2">
            <a:tint val="40000"/>
            <a:alpha val="90000"/>
            <a:hueOff val="-13951"/>
            <a:satOff val="3297"/>
            <a:lumOff val="4322"/>
            <a:alphaOff val="0"/>
          </a:schemeClr>
        </a:solidFill>
        <a:ln w="12700" cap="flat" cmpd="sng" algn="ctr">
          <a:solidFill>
            <a:schemeClr val="accent2">
              <a:tint val="40000"/>
              <a:alpha val="90000"/>
              <a:hueOff val="-13951"/>
              <a:satOff val="3297"/>
              <a:lumOff val="4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hi-IN" sz="1800" kern="1200" dirty="0" smtClean="0"/>
            <a:t>चरण</a:t>
          </a:r>
          <a:r>
            <a:rPr lang="en-IN" sz="1800" kern="1200" dirty="0" smtClean="0"/>
            <a:t> </a:t>
          </a:r>
          <a:r>
            <a:rPr lang="en-IN" sz="1800" kern="1200" dirty="0"/>
            <a:t>1</a:t>
          </a:r>
        </a:p>
      </dsp:txBody>
      <dsp:txXfrm>
        <a:off x="2881015" y="1699870"/>
        <a:ext cx="1384025" cy="922683"/>
      </dsp:txXfrm>
    </dsp:sp>
    <dsp:sp modelId="{C3080600-6306-41F4-8E57-26B3CC8A0CA3}">
      <dsp:nvSpPr>
        <dsp:cNvPr id="0" name=""/>
        <dsp:cNvSpPr/>
      </dsp:nvSpPr>
      <dsp:spPr>
        <a:xfrm>
          <a:off x="4403442" y="1699870"/>
          <a:ext cx="2306708" cy="922683"/>
        </a:xfrm>
        <a:prstGeom prst="chevron">
          <a:avLst/>
        </a:prstGeom>
        <a:solidFill>
          <a:schemeClr val="accent2">
            <a:tint val="40000"/>
            <a:alpha val="90000"/>
            <a:hueOff val="-20926"/>
            <a:satOff val="4945"/>
            <a:lumOff val="6482"/>
            <a:alphaOff val="0"/>
          </a:schemeClr>
        </a:solidFill>
        <a:ln w="12700" cap="flat" cmpd="sng" algn="ctr">
          <a:solidFill>
            <a:schemeClr val="accent2">
              <a:tint val="40000"/>
              <a:alpha val="90000"/>
              <a:hueOff val="-20926"/>
              <a:satOff val="4945"/>
              <a:lumOff val="64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hi-IN" sz="1800" kern="1200" dirty="0" smtClean="0"/>
            <a:t>चरण</a:t>
          </a:r>
          <a:r>
            <a:rPr lang="en-IN" sz="1800" kern="1200" dirty="0" smtClean="0"/>
            <a:t> </a:t>
          </a:r>
          <a:r>
            <a:rPr lang="en-IN" sz="1800" kern="1200" dirty="0"/>
            <a:t>2</a:t>
          </a:r>
        </a:p>
      </dsp:txBody>
      <dsp:txXfrm>
        <a:off x="4864784" y="1699870"/>
        <a:ext cx="1384025" cy="922683"/>
      </dsp:txXfrm>
    </dsp:sp>
    <dsp:sp modelId="{362F778C-3757-4115-84DC-002A8887F07E}">
      <dsp:nvSpPr>
        <dsp:cNvPr id="0" name=""/>
        <dsp:cNvSpPr/>
      </dsp:nvSpPr>
      <dsp:spPr>
        <a:xfrm>
          <a:off x="1798" y="2872679"/>
          <a:ext cx="2779166" cy="1111666"/>
        </a:xfrm>
        <a:prstGeom prst="chevron">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hi-IN" sz="2000" kern="1200" dirty="0" smtClean="0"/>
            <a:t>आधारभूत संरचना</a:t>
          </a:r>
          <a:endParaRPr lang="en-IN" sz="2000" kern="1200" dirty="0"/>
        </a:p>
      </dsp:txBody>
      <dsp:txXfrm>
        <a:off x="557631" y="2872679"/>
        <a:ext cx="1667500" cy="1111666"/>
      </dsp:txXfrm>
    </dsp:sp>
    <dsp:sp modelId="{23C5320B-9297-4CA5-9FB4-75D510FA89BD}">
      <dsp:nvSpPr>
        <dsp:cNvPr id="0" name=""/>
        <dsp:cNvSpPr/>
      </dsp:nvSpPr>
      <dsp:spPr>
        <a:xfrm>
          <a:off x="2419673" y="2967170"/>
          <a:ext cx="2306708" cy="922683"/>
        </a:xfrm>
        <a:prstGeom prst="chevron">
          <a:avLst/>
        </a:prstGeom>
        <a:solidFill>
          <a:schemeClr val="accent2">
            <a:tint val="40000"/>
            <a:alpha val="90000"/>
            <a:hueOff val="-27902"/>
            <a:satOff val="6594"/>
            <a:lumOff val="8643"/>
            <a:alphaOff val="0"/>
          </a:schemeClr>
        </a:solidFill>
        <a:ln w="12700" cap="flat" cmpd="sng" algn="ctr">
          <a:solidFill>
            <a:schemeClr val="accent2">
              <a:tint val="40000"/>
              <a:alpha val="90000"/>
              <a:hueOff val="-27902"/>
              <a:satOff val="6594"/>
              <a:lumOff val="86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hi-IN" sz="1800" kern="1200" dirty="0" smtClean="0"/>
            <a:t>चरण</a:t>
          </a:r>
          <a:r>
            <a:rPr lang="en-IN" sz="1800" kern="1200" dirty="0" smtClean="0"/>
            <a:t> </a:t>
          </a:r>
          <a:r>
            <a:rPr lang="en-IN" sz="1800" kern="1200" dirty="0"/>
            <a:t>1</a:t>
          </a:r>
        </a:p>
      </dsp:txBody>
      <dsp:txXfrm>
        <a:off x="2881015" y="2967170"/>
        <a:ext cx="1384025" cy="922683"/>
      </dsp:txXfrm>
    </dsp:sp>
    <dsp:sp modelId="{63C40AB8-901C-404F-BE83-057F6FD8612D}">
      <dsp:nvSpPr>
        <dsp:cNvPr id="0" name=""/>
        <dsp:cNvSpPr/>
      </dsp:nvSpPr>
      <dsp:spPr>
        <a:xfrm>
          <a:off x="4403442" y="2967170"/>
          <a:ext cx="2306708" cy="922683"/>
        </a:xfrm>
        <a:prstGeom prst="chevron">
          <a:avLst/>
        </a:prstGeom>
        <a:solidFill>
          <a:schemeClr val="accent2">
            <a:tint val="40000"/>
            <a:alpha val="90000"/>
            <a:hueOff val="-34877"/>
            <a:satOff val="8242"/>
            <a:lumOff val="10804"/>
            <a:alphaOff val="0"/>
          </a:schemeClr>
        </a:solidFill>
        <a:ln w="12700" cap="flat" cmpd="sng" algn="ctr">
          <a:solidFill>
            <a:schemeClr val="accent2">
              <a:tint val="40000"/>
              <a:alpha val="90000"/>
              <a:hueOff val="-34877"/>
              <a:satOff val="8242"/>
              <a:lumOff val="10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hi-IN" sz="1800" kern="1200" dirty="0" smtClean="0"/>
            <a:t>चरण</a:t>
          </a:r>
          <a:r>
            <a:rPr lang="en-IN" sz="1800" kern="1200" dirty="0" smtClean="0"/>
            <a:t> </a:t>
          </a:r>
          <a:r>
            <a:rPr lang="en-IN" sz="1800" kern="1200" dirty="0"/>
            <a:t>2</a:t>
          </a:r>
        </a:p>
      </dsp:txBody>
      <dsp:txXfrm>
        <a:off x="4864784" y="2967170"/>
        <a:ext cx="1384025" cy="922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07F4-4EA2-42D4-8E2A-021D8CF06E5E}">
      <dsp:nvSpPr>
        <dsp:cNvPr id="0" name=""/>
        <dsp:cNvSpPr/>
      </dsp:nvSpPr>
      <dsp:spPr>
        <a:xfrm>
          <a:off x="2649446" y="1394414"/>
          <a:ext cx="1772361" cy="153316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i-IN" sz="2000" kern="1200" dirty="0" smtClean="0">
              <a:latin typeface="Cambria" panose="02040503050406030204" pitchFamily="18" charset="0"/>
              <a:ea typeface="Cambria" panose="02040503050406030204" pitchFamily="18" charset="0"/>
            </a:rPr>
            <a:t>उपशीर्षक</a:t>
          </a:r>
          <a:endParaRPr lang="en-IN" sz="2000" kern="1200" dirty="0">
            <a:latin typeface="Cambria" panose="02040503050406030204" pitchFamily="18" charset="0"/>
            <a:ea typeface="Cambria" panose="02040503050406030204" pitchFamily="18" charset="0"/>
          </a:endParaRPr>
        </a:p>
      </dsp:txBody>
      <dsp:txXfrm>
        <a:off x="2943151" y="1648481"/>
        <a:ext cx="1184951" cy="1025030"/>
      </dsp:txXfrm>
    </dsp:sp>
    <dsp:sp modelId="{962D3C70-B70F-4629-A7A5-896CA8E06562}">
      <dsp:nvSpPr>
        <dsp:cNvPr id="0" name=""/>
        <dsp:cNvSpPr/>
      </dsp:nvSpPr>
      <dsp:spPr>
        <a:xfrm>
          <a:off x="3759284" y="660898"/>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587D4-D875-4560-AB98-7D8A7EFA9DC0}">
      <dsp:nvSpPr>
        <dsp:cNvPr id="0" name=""/>
        <dsp:cNvSpPr/>
      </dsp:nvSpPr>
      <dsp:spPr>
        <a:xfrm>
          <a:off x="2812706" y="0"/>
          <a:ext cx="1452437" cy="1256528"/>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i-IN" sz="2000" kern="1200" dirty="0" smtClean="0">
              <a:latin typeface="Cambria" panose="02040503050406030204" pitchFamily="18" charset="0"/>
              <a:ea typeface="Cambria" panose="02040503050406030204" pitchFamily="18" charset="0"/>
            </a:rPr>
            <a:t>विषय</a:t>
          </a:r>
          <a:r>
            <a:rPr lang="en-IN" sz="2000" kern="1200" dirty="0" smtClean="0">
              <a:latin typeface="Cambria" panose="02040503050406030204" pitchFamily="18" charset="0"/>
              <a:ea typeface="Cambria" panose="02040503050406030204" pitchFamily="18" charset="0"/>
            </a:rPr>
            <a:t> </a:t>
          </a:r>
          <a:r>
            <a:rPr lang="en-IN" sz="2000" kern="1200" dirty="0">
              <a:latin typeface="Cambria" panose="02040503050406030204" pitchFamily="18" charset="0"/>
              <a:ea typeface="Cambria" panose="02040503050406030204" pitchFamily="18" charset="0"/>
            </a:rPr>
            <a:t>1</a:t>
          </a:r>
        </a:p>
      </dsp:txBody>
      <dsp:txXfrm>
        <a:off x="3053406" y="208233"/>
        <a:ext cx="971037" cy="840062"/>
      </dsp:txXfrm>
    </dsp:sp>
    <dsp:sp modelId="{5AF40022-1E93-4571-8443-91DAF3459AF4}">
      <dsp:nvSpPr>
        <dsp:cNvPr id="0" name=""/>
        <dsp:cNvSpPr/>
      </dsp:nvSpPr>
      <dsp:spPr>
        <a:xfrm>
          <a:off x="4539717" y="1738047"/>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80539-CA7F-4CFB-9C0D-0C49F73849A9}">
      <dsp:nvSpPr>
        <dsp:cNvPr id="0" name=""/>
        <dsp:cNvSpPr/>
      </dsp:nvSpPr>
      <dsp:spPr>
        <a:xfrm>
          <a:off x="4118463" y="806405"/>
          <a:ext cx="1505030" cy="1189417"/>
        </a:xfrm>
        <a:prstGeom prst="hexagon">
          <a:avLst>
            <a:gd name="adj" fmla="val 28570"/>
            <a:gd name="vf" fmla="val 115470"/>
          </a:avLst>
        </a:prstGeom>
        <a:solidFill>
          <a:schemeClr val="accent2">
            <a:hueOff val="112038"/>
            <a:satOff val="-10946"/>
            <a:lumOff val="11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i-IN" sz="2000" kern="1200" dirty="0" smtClean="0">
              <a:latin typeface="Cambria" panose="02040503050406030204" pitchFamily="18" charset="0"/>
              <a:ea typeface="Cambria" panose="02040503050406030204" pitchFamily="18" charset="0"/>
            </a:rPr>
            <a:t>विषय</a:t>
          </a:r>
          <a:r>
            <a:rPr lang="en-IN" sz="2000" kern="1200" dirty="0" smtClean="0">
              <a:latin typeface="Cambria" panose="02040503050406030204" pitchFamily="18" charset="0"/>
              <a:ea typeface="Cambria" panose="02040503050406030204" pitchFamily="18" charset="0"/>
            </a:rPr>
            <a:t> </a:t>
          </a:r>
          <a:r>
            <a:rPr lang="en-IN" sz="2000" kern="1200" dirty="0">
              <a:latin typeface="Cambria" panose="02040503050406030204" pitchFamily="18" charset="0"/>
              <a:ea typeface="Cambria" panose="02040503050406030204" pitchFamily="18" charset="0"/>
            </a:rPr>
            <a:t>2</a:t>
          </a:r>
        </a:p>
      </dsp:txBody>
      <dsp:txXfrm>
        <a:off x="4357154" y="995041"/>
        <a:ext cx="1027648" cy="812145"/>
      </dsp:txXfrm>
    </dsp:sp>
    <dsp:sp modelId="{DB2AC0B8-F7F5-40ED-A4A5-38391616F6D0}">
      <dsp:nvSpPr>
        <dsp:cNvPr id="0" name=""/>
        <dsp:cNvSpPr/>
      </dsp:nvSpPr>
      <dsp:spPr>
        <a:xfrm>
          <a:off x="3997578" y="2953945"/>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38E10-9F94-4BAF-97D1-0A796F6F790A}">
      <dsp:nvSpPr>
        <dsp:cNvPr id="0" name=""/>
        <dsp:cNvSpPr/>
      </dsp:nvSpPr>
      <dsp:spPr>
        <a:xfrm>
          <a:off x="4144759" y="2292181"/>
          <a:ext cx="1452437" cy="1256528"/>
        </a:xfrm>
        <a:prstGeom prst="hexagon">
          <a:avLst>
            <a:gd name="adj" fmla="val 28570"/>
            <a:gd name="vf" fmla="val 115470"/>
          </a:avLst>
        </a:prstGeom>
        <a:solidFill>
          <a:schemeClr val="accent2">
            <a:hueOff val="224076"/>
            <a:satOff val="-21893"/>
            <a:lumOff val="2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i-IN" sz="2000" kern="1200" dirty="0" smtClean="0">
              <a:latin typeface="Cambria" panose="02040503050406030204" pitchFamily="18" charset="0"/>
              <a:ea typeface="Cambria" panose="02040503050406030204" pitchFamily="18" charset="0"/>
            </a:rPr>
            <a:t>विषय</a:t>
          </a:r>
          <a:r>
            <a:rPr lang="en-IN" sz="2000" kern="1200" dirty="0" smtClean="0">
              <a:latin typeface="Cambria" panose="02040503050406030204" pitchFamily="18" charset="0"/>
              <a:ea typeface="Cambria" panose="02040503050406030204" pitchFamily="18" charset="0"/>
            </a:rPr>
            <a:t> </a:t>
          </a:r>
          <a:r>
            <a:rPr lang="en-IN" sz="2000" kern="1200" dirty="0">
              <a:latin typeface="Cambria" panose="02040503050406030204" pitchFamily="18" charset="0"/>
              <a:ea typeface="Cambria" panose="02040503050406030204" pitchFamily="18" charset="0"/>
            </a:rPr>
            <a:t>3</a:t>
          </a:r>
        </a:p>
      </dsp:txBody>
      <dsp:txXfrm>
        <a:off x="4385459" y="2500414"/>
        <a:ext cx="971037" cy="840062"/>
      </dsp:txXfrm>
    </dsp:sp>
    <dsp:sp modelId="{8E159B0A-B927-4BB7-9187-38E2D8FC9F81}">
      <dsp:nvSpPr>
        <dsp:cNvPr id="0" name=""/>
        <dsp:cNvSpPr/>
      </dsp:nvSpPr>
      <dsp:spPr>
        <a:xfrm>
          <a:off x="2652744" y="3080160"/>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7A6FC-1564-4891-AAE7-3822AE59F65C}">
      <dsp:nvSpPr>
        <dsp:cNvPr id="0" name=""/>
        <dsp:cNvSpPr/>
      </dsp:nvSpPr>
      <dsp:spPr>
        <a:xfrm>
          <a:off x="2812706" y="3065896"/>
          <a:ext cx="1452437" cy="1256528"/>
        </a:xfrm>
        <a:prstGeom prst="hexagon">
          <a:avLst>
            <a:gd name="adj" fmla="val 28570"/>
            <a:gd name="vf" fmla="val 115470"/>
          </a:avLst>
        </a:prstGeom>
        <a:solidFill>
          <a:schemeClr val="accent2">
            <a:hueOff val="336114"/>
            <a:satOff val="-32839"/>
            <a:lumOff val="34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i-IN" sz="2000" kern="1200" dirty="0" smtClean="0">
              <a:latin typeface="Cambria" panose="02040503050406030204" pitchFamily="18" charset="0"/>
              <a:ea typeface="Cambria" panose="02040503050406030204" pitchFamily="18" charset="0"/>
            </a:rPr>
            <a:t>विषय</a:t>
          </a:r>
          <a:r>
            <a:rPr lang="en-IN" sz="2000" kern="1200" dirty="0" smtClean="0">
              <a:latin typeface="Cambria" panose="02040503050406030204" pitchFamily="18" charset="0"/>
              <a:ea typeface="Cambria" panose="02040503050406030204" pitchFamily="18" charset="0"/>
            </a:rPr>
            <a:t> </a:t>
          </a:r>
          <a:r>
            <a:rPr lang="en-IN" sz="2000" kern="1200" dirty="0">
              <a:latin typeface="Cambria" panose="02040503050406030204" pitchFamily="18" charset="0"/>
              <a:ea typeface="Cambria" panose="02040503050406030204" pitchFamily="18" charset="0"/>
            </a:rPr>
            <a:t>4</a:t>
          </a:r>
        </a:p>
      </dsp:txBody>
      <dsp:txXfrm>
        <a:off x="3053406" y="3274129"/>
        <a:ext cx="971037" cy="840062"/>
      </dsp:txXfrm>
    </dsp:sp>
    <dsp:sp modelId="{BF89727E-6456-4AAA-8F55-355BBE9CB412}">
      <dsp:nvSpPr>
        <dsp:cNvPr id="0" name=""/>
        <dsp:cNvSpPr/>
      </dsp:nvSpPr>
      <dsp:spPr>
        <a:xfrm>
          <a:off x="1859531" y="2003443"/>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E41CC-D0CD-45E1-A1C5-6F13DD839E4D}">
      <dsp:nvSpPr>
        <dsp:cNvPr id="0" name=""/>
        <dsp:cNvSpPr/>
      </dsp:nvSpPr>
      <dsp:spPr>
        <a:xfrm>
          <a:off x="1474468" y="2293046"/>
          <a:ext cx="1452437" cy="1256528"/>
        </a:xfrm>
        <a:prstGeom prst="hexagon">
          <a:avLst>
            <a:gd name="adj" fmla="val 28570"/>
            <a:gd name="vf" fmla="val 115470"/>
          </a:avLst>
        </a:prstGeom>
        <a:solidFill>
          <a:schemeClr val="accent2">
            <a:hueOff val="448151"/>
            <a:satOff val="-43786"/>
            <a:lumOff val="45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i-IN" sz="2000" kern="1200" dirty="0" smtClean="0">
              <a:latin typeface="Cambria" panose="02040503050406030204" pitchFamily="18" charset="0"/>
              <a:ea typeface="Cambria" panose="02040503050406030204" pitchFamily="18" charset="0"/>
            </a:rPr>
            <a:t>विषय</a:t>
          </a:r>
          <a:r>
            <a:rPr lang="en-IN" sz="2000" kern="1200" dirty="0" smtClean="0">
              <a:latin typeface="Cambria" panose="02040503050406030204" pitchFamily="18" charset="0"/>
              <a:ea typeface="Cambria" panose="02040503050406030204" pitchFamily="18" charset="0"/>
            </a:rPr>
            <a:t> </a:t>
          </a:r>
          <a:r>
            <a:rPr lang="en-IN" sz="2000" kern="1200" dirty="0">
              <a:latin typeface="Cambria" panose="02040503050406030204" pitchFamily="18" charset="0"/>
              <a:ea typeface="Cambria" panose="02040503050406030204" pitchFamily="18" charset="0"/>
            </a:rPr>
            <a:t>5</a:t>
          </a:r>
        </a:p>
      </dsp:txBody>
      <dsp:txXfrm>
        <a:off x="1715168" y="2501279"/>
        <a:ext cx="971037" cy="840062"/>
      </dsp:txXfrm>
    </dsp:sp>
    <dsp:sp modelId="{032D5DC1-35AA-4CEC-9E67-035D56B7077A}">
      <dsp:nvSpPr>
        <dsp:cNvPr id="0" name=""/>
        <dsp:cNvSpPr/>
      </dsp:nvSpPr>
      <dsp:spPr>
        <a:xfrm>
          <a:off x="1474468" y="771120"/>
          <a:ext cx="1452437" cy="1256528"/>
        </a:xfrm>
        <a:prstGeom prst="hexagon">
          <a:avLst>
            <a:gd name="adj" fmla="val 28570"/>
            <a:gd name="vf" fmla="val 115470"/>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i-IN" sz="2000" kern="1200" dirty="0" smtClean="0">
              <a:latin typeface="Cambria" panose="02040503050406030204" pitchFamily="18" charset="0"/>
              <a:ea typeface="Cambria" panose="02040503050406030204" pitchFamily="18" charset="0"/>
            </a:rPr>
            <a:t>विषय</a:t>
          </a:r>
          <a:r>
            <a:rPr lang="en-IN" sz="2000" kern="1200" dirty="0" smtClean="0">
              <a:latin typeface="Cambria" panose="02040503050406030204" pitchFamily="18" charset="0"/>
              <a:ea typeface="Cambria" panose="02040503050406030204" pitchFamily="18" charset="0"/>
            </a:rPr>
            <a:t> </a:t>
          </a:r>
          <a:r>
            <a:rPr lang="en-IN" sz="2000" kern="1200" dirty="0">
              <a:latin typeface="Cambria" panose="02040503050406030204" pitchFamily="18" charset="0"/>
              <a:ea typeface="Cambria" panose="02040503050406030204" pitchFamily="18" charset="0"/>
            </a:rPr>
            <a:t>6</a:t>
          </a:r>
        </a:p>
      </dsp:txBody>
      <dsp:txXfrm>
        <a:off x="1715168" y="979353"/>
        <a:ext cx="971037" cy="840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0F071-5D86-F24F-99F2-1968D04D49C9}">
      <dsp:nvSpPr>
        <dsp:cNvPr id="0" name=""/>
        <dsp:cNvSpPr/>
      </dsp:nvSpPr>
      <dsp:spPr>
        <a:xfrm rot="16200000">
          <a:off x="-945310" y="946125"/>
          <a:ext cx="4012168" cy="2119917"/>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hi-IN" sz="2200" kern="1200"/>
            <a:t>उप</a:t>
          </a:r>
          <a:r>
            <a:rPr lang="en-IN" sz="2200" kern="1200"/>
            <a:t> </a:t>
          </a:r>
          <a:r>
            <a:rPr lang="hi-IN" sz="2200" kern="1200"/>
            <a:t>शीर्षक</a:t>
          </a:r>
          <a:r>
            <a:rPr lang="en-US" sz="2200" kern="1200"/>
            <a:t> 1</a:t>
          </a:r>
          <a:endParaRPr lang="en-GB" sz="2200" b="1" kern="1200" dirty="0">
            <a:latin typeface="Sans-sarif"/>
          </a:endParaRPr>
        </a:p>
        <a:p>
          <a:pPr marL="114300" lvl="1" indent="-114300" algn="l" defTabSz="62230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a:p>
          <a:pPr marL="114300" lvl="1" indent="-114300" algn="l" defTabSz="62230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a:p>
          <a:pPr marL="114300" lvl="1" indent="-114300" algn="l" defTabSz="62230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dsp:txBody>
      <dsp:txXfrm rot="5400000">
        <a:off x="815" y="802434"/>
        <a:ext cx="2119917" cy="2407300"/>
      </dsp:txXfrm>
    </dsp:sp>
    <dsp:sp modelId="{0AACB8C9-99B2-674C-A0D5-E2C37A2886F7}">
      <dsp:nvSpPr>
        <dsp:cNvPr id="0" name=""/>
        <dsp:cNvSpPr/>
      </dsp:nvSpPr>
      <dsp:spPr>
        <a:xfrm rot="16200000">
          <a:off x="1333601" y="946125"/>
          <a:ext cx="4012168" cy="2119917"/>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hi-IN" sz="2200" kern="1200" dirty="0"/>
            <a:t>उप</a:t>
          </a:r>
          <a:r>
            <a:rPr lang="en-IN" sz="2200" kern="1200" dirty="0"/>
            <a:t> </a:t>
          </a:r>
          <a:r>
            <a:rPr lang="hi-IN" sz="2200" kern="1200" dirty="0"/>
            <a:t>शीर्षक</a:t>
          </a:r>
          <a:r>
            <a:rPr lang="en-US" sz="2200" kern="1200" dirty="0"/>
            <a:t> 2</a:t>
          </a:r>
          <a:endParaRPr lang="en-GB" sz="2200" b="1" kern="1200" dirty="0">
            <a:latin typeface="Sans-sarif"/>
          </a:endParaRPr>
        </a:p>
        <a:p>
          <a:pPr marL="114300" lvl="1" indent="-114300" algn="l" defTabSz="622300" rtl="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a:p>
          <a:pPr marL="114300" lvl="1" indent="-114300" algn="l" defTabSz="622300" rtl="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a:p>
          <a:pPr marL="114300" lvl="1" indent="-114300" algn="l" defTabSz="622300" rtl="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dsp:txBody>
      <dsp:txXfrm rot="5400000">
        <a:off x="2279726" y="802434"/>
        <a:ext cx="2119917" cy="2407300"/>
      </dsp:txXfrm>
    </dsp:sp>
    <dsp:sp modelId="{322AAD36-4326-6C4D-B4C8-F354AEB72BE0}">
      <dsp:nvSpPr>
        <dsp:cNvPr id="0" name=""/>
        <dsp:cNvSpPr/>
      </dsp:nvSpPr>
      <dsp:spPr>
        <a:xfrm rot="16200000">
          <a:off x="3612512" y="946125"/>
          <a:ext cx="4012168" cy="2119917"/>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hi-IN" sz="2200" kern="1200" dirty="0"/>
            <a:t>उप</a:t>
          </a:r>
          <a:r>
            <a:rPr lang="en-IN" sz="2200" kern="1200" dirty="0"/>
            <a:t> </a:t>
          </a:r>
          <a:r>
            <a:rPr lang="hi-IN" sz="2200" kern="1200" dirty="0"/>
            <a:t>शीर्षक</a:t>
          </a:r>
          <a:r>
            <a:rPr lang="en-US" sz="2200" kern="1200" dirty="0"/>
            <a:t> </a:t>
          </a:r>
          <a:r>
            <a:rPr lang="hi-IN" sz="2200" kern="1200" dirty="0" smtClean="0"/>
            <a:t>3 </a:t>
          </a:r>
          <a:endParaRPr lang="en-GB" sz="2200" b="1" kern="1200" dirty="0">
            <a:latin typeface="Sans-sarif"/>
          </a:endParaRPr>
        </a:p>
        <a:p>
          <a:pPr marL="114300" lvl="1" indent="-114300" algn="l" defTabSz="62230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a:p>
          <a:pPr marL="114300" lvl="1" indent="-114300" algn="l" defTabSz="62230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a:p>
          <a:pPr marL="114300" lvl="1" indent="-114300" algn="l" defTabSz="622300">
            <a:lnSpc>
              <a:spcPct val="90000"/>
            </a:lnSpc>
            <a:spcBef>
              <a:spcPct val="0"/>
            </a:spcBef>
            <a:spcAft>
              <a:spcPct val="15000"/>
            </a:spcAft>
            <a:buChar char="••"/>
          </a:pPr>
          <a:r>
            <a:rPr lang="hi-IN" sz="1400" kern="1200"/>
            <a:t>उप</a:t>
          </a:r>
          <a:r>
            <a:rPr lang="en-IN" sz="1400" kern="1200"/>
            <a:t> </a:t>
          </a:r>
          <a:r>
            <a:rPr lang="hi-IN" sz="1400" kern="1200"/>
            <a:t>शीर्षक</a:t>
          </a:r>
          <a:r>
            <a:rPr lang="en-IN" sz="1400" kern="1200"/>
            <a:t> </a:t>
          </a:r>
          <a:r>
            <a:rPr lang="hi-IN" sz="1400" kern="1200">
              <a:ea typeface="HK Grotesk Regular" pitchFamily="34" charset="-122"/>
              <a:cs typeface="HK Grotesk Regular" pitchFamily="34" charset="-120"/>
            </a:rPr>
            <a:t>का विवरण यहाँ लिखें </a:t>
          </a:r>
          <a:endParaRPr lang="en-GB" sz="1400" kern="1200" dirty="0">
            <a:latin typeface="Sans-sarif"/>
          </a:endParaRPr>
        </a:p>
      </dsp:txBody>
      <dsp:txXfrm rot="5400000">
        <a:off x="4558637" y="802434"/>
        <a:ext cx="2119917" cy="2407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8A79-74EB-446E-8B82-FF0048812E89}">
      <dsp:nvSpPr>
        <dsp:cNvPr id="0" name=""/>
        <dsp:cNvSpPr/>
      </dsp:nvSpPr>
      <dsp:spPr>
        <a:xfrm rot="2561967">
          <a:off x="2881938" y="2937565"/>
          <a:ext cx="635016" cy="44912"/>
        </a:xfrm>
        <a:custGeom>
          <a:avLst/>
          <a:gdLst/>
          <a:ahLst/>
          <a:cxnLst/>
          <a:rect l="0" t="0" r="0" b="0"/>
          <a:pathLst>
            <a:path>
              <a:moveTo>
                <a:pt x="0" y="22456"/>
              </a:moveTo>
              <a:lnTo>
                <a:pt x="635016" y="22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AF68C-429B-4CD7-83A5-FA78BF88D6A7}">
      <dsp:nvSpPr>
        <dsp:cNvPr id="0" name=""/>
        <dsp:cNvSpPr/>
      </dsp:nvSpPr>
      <dsp:spPr>
        <a:xfrm>
          <a:off x="2966103" y="2072157"/>
          <a:ext cx="705924" cy="44912"/>
        </a:xfrm>
        <a:custGeom>
          <a:avLst/>
          <a:gdLst/>
          <a:ahLst/>
          <a:cxnLst/>
          <a:rect l="0" t="0" r="0" b="0"/>
          <a:pathLst>
            <a:path>
              <a:moveTo>
                <a:pt x="0" y="22456"/>
              </a:moveTo>
              <a:lnTo>
                <a:pt x="705924" y="22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0DF085-0E0A-416C-B76A-347B664BF7AF}">
      <dsp:nvSpPr>
        <dsp:cNvPr id="0" name=""/>
        <dsp:cNvSpPr/>
      </dsp:nvSpPr>
      <dsp:spPr>
        <a:xfrm rot="19038033">
          <a:off x="2881938" y="1206750"/>
          <a:ext cx="635016" cy="44912"/>
        </a:xfrm>
        <a:custGeom>
          <a:avLst/>
          <a:gdLst/>
          <a:ahLst/>
          <a:cxnLst/>
          <a:rect l="0" t="0" r="0" b="0"/>
          <a:pathLst>
            <a:path>
              <a:moveTo>
                <a:pt x="0" y="22456"/>
              </a:moveTo>
              <a:lnTo>
                <a:pt x="635016" y="22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B1BBF-C622-4B5F-BA82-8CE8BF892319}">
      <dsp:nvSpPr>
        <dsp:cNvPr id="0" name=""/>
        <dsp:cNvSpPr/>
      </dsp:nvSpPr>
      <dsp:spPr>
        <a:xfrm>
          <a:off x="710470" y="1124265"/>
          <a:ext cx="2012879" cy="20128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21FF4-F75F-4A82-BB3B-DBBD76600597}">
      <dsp:nvSpPr>
        <dsp:cNvPr id="0" name=""/>
        <dsp:cNvSpPr/>
      </dsp:nvSpPr>
      <dsp:spPr>
        <a:xfrm>
          <a:off x="3272718" y="511"/>
          <a:ext cx="1207727" cy="1207727"/>
        </a:xfrm>
        <a:prstGeom prst="ellipse">
          <a:avLst/>
        </a:prstGeom>
        <a:solidFill>
          <a:schemeClr val="accent2">
            <a:hueOff val="186730"/>
            <a:satOff val="-18244"/>
            <a:lumOff val="1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i-IN" sz="2400" kern="1200" smtClean="0">
              <a:latin typeface="Cambria" panose="02040503050406030204" pitchFamily="18" charset="0"/>
              <a:ea typeface="Cambria" panose="02040503050406030204" pitchFamily="18" charset="0"/>
            </a:rPr>
            <a:t>उप शीर्षक</a:t>
          </a:r>
          <a:r>
            <a:rPr lang="en-IN" sz="2400" kern="1200" smtClean="0">
              <a:latin typeface="Cambria" panose="02040503050406030204" pitchFamily="18" charset="0"/>
              <a:ea typeface="Cambria" panose="02040503050406030204" pitchFamily="18" charset="0"/>
            </a:rPr>
            <a:t> 1</a:t>
          </a:r>
          <a:endParaRPr lang="en-IN" sz="2400" kern="1200" dirty="0">
            <a:latin typeface="Cambria" panose="02040503050406030204" pitchFamily="18" charset="0"/>
            <a:ea typeface="Cambria" panose="02040503050406030204" pitchFamily="18" charset="0"/>
          </a:endParaRPr>
        </a:p>
      </dsp:txBody>
      <dsp:txXfrm>
        <a:off x="3449586" y="177379"/>
        <a:ext cx="853991" cy="853991"/>
      </dsp:txXfrm>
    </dsp:sp>
    <dsp:sp modelId="{882CEDF7-5E4B-4F26-B28C-79CF52C0E9AC}">
      <dsp:nvSpPr>
        <dsp:cNvPr id="0" name=""/>
        <dsp:cNvSpPr/>
      </dsp:nvSpPr>
      <dsp:spPr>
        <a:xfrm>
          <a:off x="4601219" y="511"/>
          <a:ext cx="1811591" cy="120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hi-IN" sz="2000" kern="1200" smtClean="0">
              <a:latin typeface="Cambria" panose="02040503050406030204" pitchFamily="18" charset="0"/>
              <a:ea typeface="Cambria" panose="02040503050406030204" pitchFamily="18" charset="0"/>
            </a:rPr>
            <a:t>विषय</a:t>
          </a:r>
          <a:r>
            <a:rPr lang="en-IN" sz="2000" kern="1200" smtClean="0">
              <a:latin typeface="Cambria" panose="02040503050406030204" pitchFamily="18" charset="0"/>
              <a:ea typeface="Cambria" panose="02040503050406030204" pitchFamily="18" charset="0"/>
            </a:rPr>
            <a:t> </a:t>
          </a:r>
          <a:r>
            <a:rPr lang="hi-IN" sz="2000" kern="1200" smtClean="0">
              <a:latin typeface="Cambria" panose="02040503050406030204" pitchFamily="18" charset="0"/>
              <a:ea typeface="Cambria" panose="02040503050406030204" pitchFamily="18" charset="0"/>
            </a:rPr>
            <a:t>1</a:t>
          </a:r>
          <a:endParaRPr lang="en-IN" sz="2000" kern="1200" dirty="0">
            <a:latin typeface="Cambria" panose="02040503050406030204" pitchFamily="18" charset="0"/>
            <a:ea typeface="Cambria" panose="02040503050406030204" pitchFamily="18" charset="0"/>
          </a:endParaRPr>
        </a:p>
        <a:p>
          <a:pPr marL="228600" lvl="1" indent="-228600" algn="l" defTabSz="889000">
            <a:lnSpc>
              <a:spcPct val="90000"/>
            </a:lnSpc>
            <a:spcBef>
              <a:spcPct val="0"/>
            </a:spcBef>
            <a:spcAft>
              <a:spcPct val="15000"/>
            </a:spcAft>
            <a:buChar char="••"/>
          </a:pPr>
          <a:r>
            <a:rPr lang="hi-IN" sz="2000" kern="1200" smtClean="0">
              <a:latin typeface="Cambria" panose="02040503050406030204" pitchFamily="18" charset="0"/>
              <a:ea typeface="Cambria" panose="02040503050406030204" pitchFamily="18" charset="0"/>
            </a:rPr>
            <a:t>विषय</a:t>
          </a:r>
          <a:r>
            <a:rPr lang="en-IN" sz="2000" kern="1200" smtClean="0">
              <a:latin typeface="Cambria" panose="02040503050406030204" pitchFamily="18" charset="0"/>
              <a:ea typeface="Cambria" panose="02040503050406030204" pitchFamily="18" charset="0"/>
            </a:rPr>
            <a:t> </a:t>
          </a:r>
          <a:r>
            <a:rPr lang="hi-IN" sz="2000" kern="1200" smtClean="0">
              <a:latin typeface="Cambria" panose="02040503050406030204" pitchFamily="18" charset="0"/>
              <a:ea typeface="Cambria" panose="02040503050406030204" pitchFamily="18" charset="0"/>
            </a:rPr>
            <a:t>2</a:t>
          </a:r>
          <a:endParaRPr lang="en-IN" sz="2000" kern="1200" dirty="0">
            <a:latin typeface="Cambria" panose="02040503050406030204" pitchFamily="18" charset="0"/>
            <a:ea typeface="Cambria" panose="02040503050406030204" pitchFamily="18" charset="0"/>
          </a:endParaRPr>
        </a:p>
      </dsp:txBody>
      <dsp:txXfrm>
        <a:off x="4601219" y="511"/>
        <a:ext cx="1811591" cy="1207727"/>
      </dsp:txXfrm>
    </dsp:sp>
    <dsp:sp modelId="{9B03F4F9-714E-490A-BBB1-270645EC525D}">
      <dsp:nvSpPr>
        <dsp:cNvPr id="0" name=""/>
        <dsp:cNvSpPr/>
      </dsp:nvSpPr>
      <dsp:spPr>
        <a:xfrm>
          <a:off x="3672027" y="1490750"/>
          <a:ext cx="1207727" cy="1207727"/>
        </a:xfrm>
        <a:prstGeom prst="ellipse">
          <a:avLst/>
        </a:prstGeom>
        <a:solidFill>
          <a:schemeClr val="accent2">
            <a:hueOff val="373459"/>
            <a:satOff val="-36488"/>
            <a:lumOff val="38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i-IN" sz="2400" kern="1200" smtClean="0">
              <a:latin typeface="Cambria" panose="02040503050406030204" pitchFamily="18" charset="0"/>
              <a:ea typeface="Cambria" panose="02040503050406030204" pitchFamily="18" charset="0"/>
            </a:rPr>
            <a:t>उप शीर्षक</a:t>
          </a:r>
          <a:r>
            <a:rPr lang="en-IN" sz="2400" kern="1200" smtClean="0">
              <a:latin typeface="Cambria" panose="02040503050406030204" pitchFamily="18" charset="0"/>
              <a:ea typeface="Cambria" panose="02040503050406030204" pitchFamily="18" charset="0"/>
            </a:rPr>
            <a:t> 1</a:t>
          </a:r>
          <a:endParaRPr lang="en-IN" sz="2400" kern="1200" dirty="0">
            <a:latin typeface="Cambria" panose="02040503050406030204" pitchFamily="18" charset="0"/>
            <a:ea typeface="Cambria" panose="02040503050406030204" pitchFamily="18" charset="0"/>
          </a:endParaRPr>
        </a:p>
      </dsp:txBody>
      <dsp:txXfrm>
        <a:off x="3848895" y="1667618"/>
        <a:ext cx="853991" cy="853991"/>
      </dsp:txXfrm>
    </dsp:sp>
    <dsp:sp modelId="{B6A86C99-19FD-4C12-B784-E2EF49733DD9}">
      <dsp:nvSpPr>
        <dsp:cNvPr id="0" name=""/>
        <dsp:cNvSpPr/>
      </dsp:nvSpPr>
      <dsp:spPr>
        <a:xfrm>
          <a:off x="5000527" y="1490750"/>
          <a:ext cx="1811591" cy="120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hi-IN" sz="2000" kern="1200" smtClean="0">
              <a:latin typeface="Cambria" panose="02040503050406030204" pitchFamily="18" charset="0"/>
              <a:ea typeface="Cambria" panose="02040503050406030204" pitchFamily="18" charset="0"/>
            </a:rPr>
            <a:t>विषय</a:t>
          </a:r>
          <a:r>
            <a:rPr lang="en-IN" sz="2000" kern="1200" smtClean="0">
              <a:latin typeface="Cambria" panose="02040503050406030204" pitchFamily="18" charset="0"/>
              <a:ea typeface="Cambria" panose="02040503050406030204" pitchFamily="18" charset="0"/>
            </a:rPr>
            <a:t> </a:t>
          </a:r>
          <a:r>
            <a:rPr lang="hi-IN" sz="2000" kern="1200" smtClean="0">
              <a:latin typeface="Cambria" panose="02040503050406030204" pitchFamily="18" charset="0"/>
              <a:ea typeface="Cambria" panose="02040503050406030204" pitchFamily="18" charset="0"/>
            </a:rPr>
            <a:t>1</a:t>
          </a:r>
          <a:endParaRPr lang="en-IN" sz="2000" kern="1200" dirty="0">
            <a:latin typeface="Cambria" panose="02040503050406030204" pitchFamily="18" charset="0"/>
            <a:ea typeface="Cambria" panose="02040503050406030204" pitchFamily="18" charset="0"/>
          </a:endParaRPr>
        </a:p>
        <a:p>
          <a:pPr marL="228600" lvl="1" indent="-228600" algn="l" defTabSz="889000">
            <a:lnSpc>
              <a:spcPct val="90000"/>
            </a:lnSpc>
            <a:spcBef>
              <a:spcPct val="0"/>
            </a:spcBef>
            <a:spcAft>
              <a:spcPct val="15000"/>
            </a:spcAft>
            <a:buChar char="••"/>
          </a:pPr>
          <a:r>
            <a:rPr lang="hi-IN" sz="2000" kern="1200" smtClean="0">
              <a:latin typeface="Cambria" panose="02040503050406030204" pitchFamily="18" charset="0"/>
              <a:ea typeface="Cambria" panose="02040503050406030204" pitchFamily="18" charset="0"/>
            </a:rPr>
            <a:t>विषय</a:t>
          </a:r>
          <a:r>
            <a:rPr lang="en-IN" sz="2000" kern="1200" smtClean="0">
              <a:latin typeface="Cambria" panose="02040503050406030204" pitchFamily="18" charset="0"/>
              <a:ea typeface="Cambria" panose="02040503050406030204" pitchFamily="18" charset="0"/>
            </a:rPr>
            <a:t> </a:t>
          </a:r>
          <a:r>
            <a:rPr lang="hi-IN" sz="2000" kern="1200" smtClean="0">
              <a:latin typeface="Cambria" panose="02040503050406030204" pitchFamily="18" charset="0"/>
              <a:ea typeface="Cambria" panose="02040503050406030204" pitchFamily="18" charset="0"/>
            </a:rPr>
            <a:t>2</a:t>
          </a:r>
          <a:endParaRPr lang="en-IN" sz="2000" kern="1200" dirty="0">
            <a:latin typeface="Cambria" panose="02040503050406030204" pitchFamily="18" charset="0"/>
            <a:ea typeface="Cambria" panose="02040503050406030204" pitchFamily="18" charset="0"/>
          </a:endParaRPr>
        </a:p>
      </dsp:txBody>
      <dsp:txXfrm>
        <a:off x="5000527" y="1490750"/>
        <a:ext cx="1811591" cy="1207727"/>
      </dsp:txXfrm>
    </dsp:sp>
    <dsp:sp modelId="{8C78B504-76D6-4C3B-88D7-16D13B8FD5C6}">
      <dsp:nvSpPr>
        <dsp:cNvPr id="0" name=""/>
        <dsp:cNvSpPr/>
      </dsp:nvSpPr>
      <dsp:spPr>
        <a:xfrm>
          <a:off x="3272718" y="2980989"/>
          <a:ext cx="1207727" cy="1207727"/>
        </a:xfrm>
        <a:prstGeom prst="ellipse">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i-IN" sz="2400" kern="1200" smtClean="0">
              <a:latin typeface="Cambria" panose="02040503050406030204" pitchFamily="18" charset="0"/>
              <a:ea typeface="Cambria" panose="02040503050406030204" pitchFamily="18" charset="0"/>
            </a:rPr>
            <a:t>उप शीर्षक</a:t>
          </a:r>
          <a:r>
            <a:rPr lang="en-IN" sz="2400" kern="1200" smtClean="0">
              <a:latin typeface="Cambria" panose="02040503050406030204" pitchFamily="18" charset="0"/>
              <a:ea typeface="Cambria" panose="02040503050406030204" pitchFamily="18" charset="0"/>
            </a:rPr>
            <a:t> 1</a:t>
          </a:r>
          <a:endParaRPr lang="en-IN" sz="2400" kern="1200" dirty="0">
            <a:latin typeface="Cambria" panose="02040503050406030204" pitchFamily="18" charset="0"/>
            <a:ea typeface="Cambria" panose="02040503050406030204" pitchFamily="18" charset="0"/>
          </a:endParaRPr>
        </a:p>
      </dsp:txBody>
      <dsp:txXfrm>
        <a:off x="3449586" y="3157857"/>
        <a:ext cx="853991" cy="853991"/>
      </dsp:txXfrm>
    </dsp:sp>
    <dsp:sp modelId="{86CF7C9B-9C4E-4409-8B79-4389846759DE}">
      <dsp:nvSpPr>
        <dsp:cNvPr id="0" name=""/>
        <dsp:cNvSpPr/>
      </dsp:nvSpPr>
      <dsp:spPr>
        <a:xfrm>
          <a:off x="4601219" y="2980989"/>
          <a:ext cx="1811591" cy="120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hi-IN" sz="2000" kern="1200" smtClean="0">
              <a:latin typeface="Cambria" panose="02040503050406030204" pitchFamily="18" charset="0"/>
              <a:ea typeface="Cambria" panose="02040503050406030204" pitchFamily="18" charset="0"/>
            </a:rPr>
            <a:t>विषय</a:t>
          </a:r>
          <a:r>
            <a:rPr lang="en-IN" sz="2000" kern="1200" smtClean="0">
              <a:latin typeface="Cambria" panose="02040503050406030204" pitchFamily="18" charset="0"/>
              <a:ea typeface="Cambria" panose="02040503050406030204" pitchFamily="18" charset="0"/>
            </a:rPr>
            <a:t> </a:t>
          </a:r>
          <a:r>
            <a:rPr lang="hi-IN" sz="2000" kern="1200" smtClean="0">
              <a:latin typeface="Cambria" panose="02040503050406030204" pitchFamily="18" charset="0"/>
              <a:ea typeface="Cambria" panose="02040503050406030204" pitchFamily="18" charset="0"/>
            </a:rPr>
            <a:t>1</a:t>
          </a:r>
          <a:endParaRPr lang="en-IN" sz="2000" kern="1200" dirty="0">
            <a:latin typeface="Cambria" panose="02040503050406030204" pitchFamily="18" charset="0"/>
            <a:ea typeface="Cambria" panose="02040503050406030204" pitchFamily="18" charset="0"/>
          </a:endParaRPr>
        </a:p>
        <a:p>
          <a:pPr marL="228600" lvl="1" indent="-228600" algn="l" defTabSz="889000">
            <a:lnSpc>
              <a:spcPct val="90000"/>
            </a:lnSpc>
            <a:spcBef>
              <a:spcPct val="0"/>
            </a:spcBef>
            <a:spcAft>
              <a:spcPct val="15000"/>
            </a:spcAft>
            <a:buChar char="••"/>
          </a:pPr>
          <a:r>
            <a:rPr lang="hi-IN" sz="2000" kern="1200" smtClean="0">
              <a:latin typeface="Cambria" panose="02040503050406030204" pitchFamily="18" charset="0"/>
              <a:ea typeface="Cambria" panose="02040503050406030204" pitchFamily="18" charset="0"/>
            </a:rPr>
            <a:t>विषय</a:t>
          </a:r>
          <a:r>
            <a:rPr lang="en-IN" sz="2000" kern="1200" smtClean="0">
              <a:latin typeface="Cambria" panose="02040503050406030204" pitchFamily="18" charset="0"/>
              <a:ea typeface="Cambria" panose="02040503050406030204" pitchFamily="18" charset="0"/>
            </a:rPr>
            <a:t> </a:t>
          </a:r>
          <a:r>
            <a:rPr lang="hi-IN" sz="2000" kern="1200" smtClean="0">
              <a:latin typeface="Cambria" panose="02040503050406030204" pitchFamily="18" charset="0"/>
              <a:ea typeface="Cambria" panose="02040503050406030204" pitchFamily="18" charset="0"/>
            </a:rPr>
            <a:t>2</a:t>
          </a:r>
          <a:endParaRPr lang="en-IN" sz="2000" kern="1200" dirty="0">
            <a:latin typeface="Cambria" panose="02040503050406030204" pitchFamily="18" charset="0"/>
            <a:ea typeface="Cambria" panose="02040503050406030204" pitchFamily="18" charset="0"/>
          </a:endParaRPr>
        </a:p>
      </dsp:txBody>
      <dsp:txXfrm>
        <a:off x="4601219" y="2980989"/>
        <a:ext cx="1811591" cy="12077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FFEF0-3C09-134A-8519-B54D16B9C25F}">
      <dsp:nvSpPr>
        <dsp:cNvPr id="0" name=""/>
        <dsp:cNvSpPr/>
      </dsp:nvSpPr>
      <dsp:spPr>
        <a:xfrm>
          <a:off x="4022485" y="2300220"/>
          <a:ext cx="3612042" cy="15137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73459"/>
              <a:satOff val="-36488"/>
              <a:lumOff val="381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hi-IN" sz="1600" kern="1200"/>
            <a:t>उप</a:t>
          </a:r>
          <a:r>
            <a:rPr lang="en-IN" sz="1600" kern="1200"/>
            <a:t> </a:t>
          </a:r>
          <a:r>
            <a:rPr lang="hi-IN" sz="1600" kern="1200"/>
            <a:t>शीर्षक</a:t>
          </a:r>
          <a:r>
            <a:rPr lang="en-IN" sz="1600" kern="1200"/>
            <a:t> </a:t>
          </a:r>
          <a:r>
            <a:rPr lang="hi-IN" sz="1600" kern="1200">
              <a:ea typeface="HK Grotesk Regular" pitchFamily="34" charset="-122"/>
              <a:cs typeface="HK Grotesk Regular" pitchFamily="34" charset="-120"/>
            </a:rPr>
            <a:t>का विवरण यहाँ लिखें </a:t>
          </a:r>
          <a:endParaRPr lang="en-IN" sz="1600" kern="1200" dirty="0">
            <a:latin typeface="Sans-sarif"/>
          </a:endParaRPr>
        </a:p>
      </dsp:txBody>
      <dsp:txXfrm>
        <a:off x="5139351" y="2711917"/>
        <a:ext cx="2461923" cy="1068826"/>
      </dsp:txXfrm>
    </dsp:sp>
    <dsp:sp modelId="{8AD3BE62-FA40-5E4B-885B-B471F87225B5}">
      <dsp:nvSpPr>
        <dsp:cNvPr id="0" name=""/>
        <dsp:cNvSpPr/>
      </dsp:nvSpPr>
      <dsp:spPr>
        <a:xfrm>
          <a:off x="0" y="2305473"/>
          <a:ext cx="3612042" cy="15137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hi-IN" sz="1600" kern="1200"/>
            <a:t>उप</a:t>
          </a:r>
          <a:r>
            <a:rPr lang="en-IN" sz="1600" kern="1200"/>
            <a:t> </a:t>
          </a:r>
          <a:r>
            <a:rPr lang="hi-IN" sz="1600" kern="1200"/>
            <a:t>शीर्षक</a:t>
          </a:r>
          <a:r>
            <a:rPr lang="en-IN" sz="1600" kern="1200"/>
            <a:t> </a:t>
          </a:r>
          <a:r>
            <a:rPr lang="hi-IN" sz="1600" kern="1200">
              <a:ea typeface="HK Grotesk Regular" pitchFamily="34" charset="-122"/>
              <a:cs typeface="HK Grotesk Regular" pitchFamily="34" charset="-120"/>
            </a:rPr>
            <a:t>का विवरण यहाँ लिखें </a:t>
          </a:r>
          <a:endParaRPr lang="en-IN" sz="1600" kern="1200" dirty="0">
            <a:latin typeface="Sans-sarif"/>
          </a:endParaRPr>
        </a:p>
      </dsp:txBody>
      <dsp:txXfrm>
        <a:off x="33253" y="2717171"/>
        <a:ext cx="2461923" cy="1068826"/>
      </dsp:txXfrm>
    </dsp:sp>
    <dsp:sp modelId="{50A67D91-1353-4935-B8CF-3AA4124BFB2C}">
      <dsp:nvSpPr>
        <dsp:cNvPr id="0" name=""/>
        <dsp:cNvSpPr/>
      </dsp:nvSpPr>
      <dsp:spPr>
        <a:xfrm>
          <a:off x="4022485" y="-100874"/>
          <a:ext cx="3612042" cy="15137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86730"/>
              <a:satOff val="-18244"/>
              <a:lumOff val="190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hi-IN" sz="1600" kern="1200"/>
            <a:t>उप</a:t>
          </a:r>
          <a:r>
            <a:rPr lang="en-IN" sz="1600" kern="1200"/>
            <a:t> </a:t>
          </a:r>
          <a:r>
            <a:rPr lang="hi-IN" sz="1600" kern="1200"/>
            <a:t>शीर्षक</a:t>
          </a:r>
          <a:r>
            <a:rPr lang="en-IN" sz="1600" kern="1200"/>
            <a:t> </a:t>
          </a:r>
          <a:r>
            <a:rPr lang="hi-IN" sz="1600" kern="1200">
              <a:ea typeface="HK Grotesk Regular" pitchFamily="34" charset="-122"/>
              <a:cs typeface="HK Grotesk Regular" pitchFamily="34" charset="-120"/>
            </a:rPr>
            <a:t>का विवरण यहाँ लिखें </a:t>
          </a:r>
          <a:endParaRPr lang="en-IN" sz="1600" kern="1200" dirty="0">
            <a:latin typeface="Sans-sarif"/>
          </a:endParaRPr>
        </a:p>
      </dsp:txBody>
      <dsp:txXfrm>
        <a:off x="5139351" y="-67621"/>
        <a:ext cx="2461923" cy="1068826"/>
      </dsp:txXfrm>
    </dsp:sp>
    <dsp:sp modelId="{5E3E57E9-3D8D-FC48-8973-38BC64A99CA2}">
      <dsp:nvSpPr>
        <dsp:cNvPr id="0" name=""/>
        <dsp:cNvSpPr/>
      </dsp:nvSpPr>
      <dsp:spPr>
        <a:xfrm>
          <a:off x="0" y="-102838"/>
          <a:ext cx="3612042" cy="15137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hi-IN" sz="1600" kern="1200" dirty="0"/>
            <a:t>उप</a:t>
          </a:r>
          <a:r>
            <a:rPr lang="en-IN" sz="1600" kern="1200" dirty="0"/>
            <a:t> </a:t>
          </a:r>
          <a:r>
            <a:rPr lang="hi-IN" sz="1600" kern="1200" dirty="0"/>
            <a:t>शीर्षक</a:t>
          </a:r>
          <a:r>
            <a:rPr lang="en-IN" sz="1600" kern="1200" dirty="0"/>
            <a:t> </a:t>
          </a:r>
          <a:r>
            <a:rPr lang="hi-IN" sz="1600" kern="1200" dirty="0">
              <a:ea typeface="HK Grotesk Regular" pitchFamily="34" charset="-122"/>
              <a:cs typeface="HK Grotesk Regular" pitchFamily="34" charset="-120"/>
            </a:rPr>
            <a:t>का विवरण यहाँ लिखें </a:t>
          </a:r>
          <a:endParaRPr lang="en-IN" sz="1600" kern="1200" dirty="0">
            <a:latin typeface="Sans-sarif"/>
          </a:endParaRPr>
        </a:p>
      </dsp:txBody>
      <dsp:txXfrm>
        <a:off x="33253" y="-69585"/>
        <a:ext cx="2461923" cy="1068826"/>
      </dsp:txXfrm>
    </dsp:sp>
    <dsp:sp modelId="{B0C586CE-2C26-4D51-BF62-1865E00FE5A5}">
      <dsp:nvSpPr>
        <dsp:cNvPr id="0" name=""/>
        <dsp:cNvSpPr/>
      </dsp:nvSpPr>
      <dsp:spPr>
        <a:xfrm>
          <a:off x="2179357" y="210746"/>
          <a:ext cx="1600933" cy="1600933"/>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hi-IN" sz="2200" kern="1200" dirty="0"/>
            <a:t>उप</a:t>
          </a:r>
          <a:r>
            <a:rPr lang="en-IN" sz="2200" kern="1200" dirty="0"/>
            <a:t> </a:t>
          </a:r>
          <a:r>
            <a:rPr lang="hi-IN" sz="2200" kern="1200" dirty="0"/>
            <a:t>शीर्षक</a:t>
          </a:r>
          <a:r>
            <a:rPr lang="en-US" sz="2200" kern="1200" dirty="0"/>
            <a:t> 1 </a:t>
          </a:r>
          <a:endParaRPr lang="en-IN" sz="2200" kern="1200" dirty="0">
            <a:latin typeface="Sans-sarif"/>
          </a:endParaRPr>
        </a:p>
      </dsp:txBody>
      <dsp:txXfrm>
        <a:off x="2648259" y="679648"/>
        <a:ext cx="1132031" cy="1132031"/>
      </dsp:txXfrm>
    </dsp:sp>
    <dsp:sp modelId="{FD0EB669-8D70-47AA-8913-8B2EF3E57B85}">
      <dsp:nvSpPr>
        <dsp:cNvPr id="0" name=""/>
        <dsp:cNvSpPr/>
      </dsp:nvSpPr>
      <dsp:spPr>
        <a:xfrm rot="5400000">
          <a:off x="3854237" y="210746"/>
          <a:ext cx="1600933" cy="1600933"/>
        </a:xfrm>
        <a:prstGeom prst="pieWedge">
          <a:avLst/>
        </a:prstGeom>
        <a:solidFill>
          <a:schemeClr val="accent2">
            <a:hueOff val="186730"/>
            <a:satOff val="-18244"/>
            <a:lumOff val="1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hi-IN" sz="2200" kern="1200" dirty="0"/>
            <a:t>उप</a:t>
          </a:r>
          <a:r>
            <a:rPr lang="en-IN" sz="2200" kern="1200" dirty="0"/>
            <a:t> </a:t>
          </a:r>
          <a:r>
            <a:rPr lang="hi-IN" sz="2200" kern="1200" dirty="0"/>
            <a:t>शीर्षक</a:t>
          </a:r>
          <a:r>
            <a:rPr lang="en-US" sz="2200" kern="1200" dirty="0"/>
            <a:t> 2</a:t>
          </a:r>
          <a:endParaRPr lang="en-IN" sz="2200" kern="1200" dirty="0">
            <a:latin typeface="Sans-sarif"/>
          </a:endParaRPr>
        </a:p>
      </dsp:txBody>
      <dsp:txXfrm rot="-5400000">
        <a:off x="3854237" y="679648"/>
        <a:ext cx="1132031" cy="1132031"/>
      </dsp:txXfrm>
    </dsp:sp>
    <dsp:sp modelId="{F33C9AA0-6846-45B9-B5C3-69D2C1CF7E46}">
      <dsp:nvSpPr>
        <dsp:cNvPr id="0" name=""/>
        <dsp:cNvSpPr/>
      </dsp:nvSpPr>
      <dsp:spPr>
        <a:xfrm rot="10800000">
          <a:off x="3854237" y="1885625"/>
          <a:ext cx="1600933" cy="1600933"/>
        </a:xfrm>
        <a:prstGeom prst="pieWedge">
          <a:avLst/>
        </a:prstGeom>
        <a:solidFill>
          <a:schemeClr val="accent2">
            <a:hueOff val="373459"/>
            <a:satOff val="-36488"/>
            <a:lumOff val="38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hi-IN" sz="2200" kern="1200" dirty="0"/>
            <a:t>उप</a:t>
          </a:r>
          <a:r>
            <a:rPr lang="en-IN" sz="2200" kern="1200" dirty="0"/>
            <a:t> </a:t>
          </a:r>
          <a:r>
            <a:rPr lang="hi-IN" sz="2200" kern="1200" dirty="0"/>
            <a:t>शीर्षक</a:t>
          </a:r>
          <a:r>
            <a:rPr lang="en-US" sz="2200" kern="1200" dirty="0"/>
            <a:t> 3</a:t>
          </a:r>
          <a:endParaRPr lang="en-IN" sz="2200" kern="1200" dirty="0">
            <a:latin typeface="Sans-sarif"/>
          </a:endParaRPr>
        </a:p>
      </dsp:txBody>
      <dsp:txXfrm rot="10800000">
        <a:off x="3854237" y="1885625"/>
        <a:ext cx="1132031" cy="1132031"/>
      </dsp:txXfrm>
    </dsp:sp>
    <dsp:sp modelId="{6DFD1C79-1265-43B4-AD85-D9A23129839E}">
      <dsp:nvSpPr>
        <dsp:cNvPr id="0" name=""/>
        <dsp:cNvSpPr/>
      </dsp:nvSpPr>
      <dsp:spPr>
        <a:xfrm rot="16200000">
          <a:off x="2179357" y="1885625"/>
          <a:ext cx="1600933" cy="1600933"/>
        </a:xfrm>
        <a:prstGeom prst="pieWedge">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hi-IN" sz="2200" kern="1200" dirty="0"/>
            <a:t>उप</a:t>
          </a:r>
          <a:r>
            <a:rPr lang="en-IN" sz="2200" kern="1200" dirty="0"/>
            <a:t> </a:t>
          </a:r>
          <a:r>
            <a:rPr lang="hi-IN" sz="2200" kern="1200" dirty="0"/>
            <a:t>शीर्षक</a:t>
          </a:r>
          <a:r>
            <a:rPr lang="en-US" sz="2200" kern="1200" dirty="0"/>
            <a:t> 4</a:t>
          </a:r>
          <a:endParaRPr lang="en-IN" sz="2200" kern="1200" dirty="0">
            <a:latin typeface="Sans-sarif"/>
          </a:endParaRPr>
        </a:p>
      </dsp:txBody>
      <dsp:txXfrm rot="5400000">
        <a:off x="2648259" y="1885625"/>
        <a:ext cx="1132031" cy="1132031"/>
      </dsp:txXfrm>
    </dsp:sp>
    <dsp:sp modelId="{09DE21AA-E7FF-498A-ACF0-698FD6FED00B}">
      <dsp:nvSpPr>
        <dsp:cNvPr id="0" name=""/>
        <dsp:cNvSpPr/>
      </dsp:nvSpPr>
      <dsp:spPr>
        <a:xfrm>
          <a:off x="3540890" y="1515895"/>
          <a:ext cx="552747" cy="48064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673B72-2C84-4A67-8984-DEDCD05EAD44}">
      <dsp:nvSpPr>
        <dsp:cNvPr id="0" name=""/>
        <dsp:cNvSpPr/>
      </dsp:nvSpPr>
      <dsp:spPr>
        <a:xfrm rot="10800000">
          <a:off x="3540890" y="1700760"/>
          <a:ext cx="552747" cy="48064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3BBEE-14FA-497D-BEE1-5993CBB6AC35}">
      <dsp:nvSpPr>
        <dsp:cNvPr id="0" name=""/>
        <dsp:cNvSpPr/>
      </dsp:nvSpPr>
      <dsp:spPr>
        <a:xfrm>
          <a:off x="3810" y="750028"/>
          <a:ext cx="1460499" cy="58419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hi-IN" sz="2400" kern="1200" dirty="0" smtClean="0">
              <a:latin typeface="Cambria" panose="02040503050406030204" pitchFamily="18" charset="0"/>
              <a:ea typeface="Cambria" panose="02040503050406030204" pitchFamily="18" charset="0"/>
            </a:rPr>
            <a:t>भाग</a:t>
          </a:r>
          <a:r>
            <a:rPr lang="en-IN" sz="2400" kern="1200" dirty="0" smtClean="0">
              <a:latin typeface="Cambria" panose="02040503050406030204" pitchFamily="18" charset="0"/>
              <a:ea typeface="Cambria" panose="02040503050406030204" pitchFamily="18" charset="0"/>
            </a:rPr>
            <a:t> </a:t>
          </a:r>
          <a:r>
            <a:rPr lang="en-IN" sz="2400" kern="1200" dirty="0">
              <a:latin typeface="Cambria" panose="02040503050406030204" pitchFamily="18" charset="0"/>
              <a:ea typeface="Cambria" panose="02040503050406030204" pitchFamily="18" charset="0"/>
            </a:rPr>
            <a:t>1</a:t>
          </a:r>
        </a:p>
      </dsp:txBody>
      <dsp:txXfrm>
        <a:off x="3810" y="750028"/>
        <a:ext cx="1460499" cy="584199"/>
      </dsp:txXfrm>
    </dsp:sp>
    <dsp:sp modelId="{5D9D283B-0C65-4393-876C-5E44A65E2062}">
      <dsp:nvSpPr>
        <dsp:cNvPr id="0" name=""/>
        <dsp:cNvSpPr/>
      </dsp:nvSpPr>
      <dsp:spPr>
        <a:xfrm>
          <a:off x="3810" y="1334228"/>
          <a:ext cx="1460499" cy="28108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1</a:t>
          </a:r>
          <a:endParaRPr lang="en-IN"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2</a:t>
          </a:r>
          <a:endParaRPr lang="en-IN"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endParaRPr lang="en-IN" sz="1800" kern="1200" dirty="0">
            <a:latin typeface="Cambria" panose="02040503050406030204" pitchFamily="18" charset="0"/>
            <a:ea typeface="Cambria" panose="02040503050406030204" pitchFamily="18" charset="0"/>
          </a:endParaRPr>
        </a:p>
      </dsp:txBody>
      <dsp:txXfrm>
        <a:off x="3810" y="1334228"/>
        <a:ext cx="1460499" cy="2810879"/>
      </dsp:txXfrm>
    </dsp:sp>
    <dsp:sp modelId="{EEE64FFD-260D-475E-9B8D-B2D1A6AE2645}">
      <dsp:nvSpPr>
        <dsp:cNvPr id="0" name=""/>
        <dsp:cNvSpPr/>
      </dsp:nvSpPr>
      <dsp:spPr>
        <a:xfrm>
          <a:off x="1668780" y="750028"/>
          <a:ext cx="1460499" cy="584199"/>
        </a:xfrm>
        <a:prstGeom prst="rect">
          <a:avLst/>
        </a:prstGeom>
        <a:solidFill>
          <a:schemeClr val="accent2">
            <a:hueOff val="140047"/>
            <a:satOff val="-13683"/>
            <a:lumOff val="14314"/>
            <a:alphaOff val="0"/>
          </a:schemeClr>
        </a:solidFill>
        <a:ln w="12700" cap="flat" cmpd="sng" algn="ctr">
          <a:solidFill>
            <a:schemeClr val="accent2">
              <a:hueOff val="140047"/>
              <a:satOff val="-13683"/>
              <a:lumOff val="1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hi-IN" sz="2400" kern="1200" dirty="0" smtClean="0">
              <a:latin typeface="Cambria" panose="02040503050406030204" pitchFamily="18" charset="0"/>
              <a:ea typeface="Cambria" panose="02040503050406030204" pitchFamily="18" charset="0"/>
            </a:rPr>
            <a:t>भाग</a:t>
          </a:r>
          <a:r>
            <a:rPr lang="en-IN" sz="2400" kern="1200" dirty="0" smtClean="0">
              <a:latin typeface="Cambria" panose="02040503050406030204" pitchFamily="18" charset="0"/>
              <a:ea typeface="Cambria" panose="02040503050406030204" pitchFamily="18" charset="0"/>
            </a:rPr>
            <a:t> </a:t>
          </a:r>
          <a:r>
            <a:rPr lang="en-IN" sz="2400" kern="1200" dirty="0">
              <a:latin typeface="Cambria" panose="02040503050406030204" pitchFamily="18" charset="0"/>
              <a:ea typeface="Cambria" panose="02040503050406030204" pitchFamily="18" charset="0"/>
            </a:rPr>
            <a:t>2</a:t>
          </a:r>
        </a:p>
      </dsp:txBody>
      <dsp:txXfrm>
        <a:off x="1668780" y="750028"/>
        <a:ext cx="1460499" cy="584199"/>
      </dsp:txXfrm>
    </dsp:sp>
    <dsp:sp modelId="{BAE7537E-2404-468A-8613-C18F076CF513}">
      <dsp:nvSpPr>
        <dsp:cNvPr id="0" name=""/>
        <dsp:cNvSpPr/>
      </dsp:nvSpPr>
      <dsp:spPr>
        <a:xfrm>
          <a:off x="1668780" y="1334228"/>
          <a:ext cx="1460499" cy="2810879"/>
        </a:xfrm>
        <a:prstGeom prst="rect">
          <a:avLst/>
        </a:prstGeom>
        <a:solidFill>
          <a:schemeClr val="accent2">
            <a:tint val="40000"/>
            <a:alpha val="90000"/>
            <a:hueOff val="-8719"/>
            <a:satOff val="2061"/>
            <a:lumOff val="2701"/>
            <a:alphaOff val="0"/>
          </a:schemeClr>
        </a:solidFill>
        <a:ln w="12700" cap="flat" cmpd="sng" algn="ctr">
          <a:solidFill>
            <a:schemeClr val="accent2">
              <a:tint val="40000"/>
              <a:alpha val="90000"/>
              <a:hueOff val="-8719"/>
              <a:satOff val="2061"/>
              <a:lumOff val="27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1</a:t>
          </a:r>
          <a:endParaRPr lang="en-IN"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2</a:t>
          </a:r>
          <a:endParaRPr lang="en-IN" sz="1800" kern="1200" dirty="0">
            <a:latin typeface="Cambria" panose="02040503050406030204" pitchFamily="18" charset="0"/>
            <a:ea typeface="Cambria" panose="02040503050406030204" pitchFamily="18" charset="0"/>
          </a:endParaRPr>
        </a:p>
      </dsp:txBody>
      <dsp:txXfrm>
        <a:off x="1668780" y="1334228"/>
        <a:ext cx="1460499" cy="2810879"/>
      </dsp:txXfrm>
    </dsp:sp>
    <dsp:sp modelId="{084D88A9-8BCA-4680-B0CF-9F9B18B7E786}">
      <dsp:nvSpPr>
        <dsp:cNvPr id="0" name=""/>
        <dsp:cNvSpPr/>
      </dsp:nvSpPr>
      <dsp:spPr>
        <a:xfrm>
          <a:off x="3333750" y="750028"/>
          <a:ext cx="1460499" cy="584199"/>
        </a:xfrm>
        <a:prstGeom prst="rect">
          <a:avLst/>
        </a:prstGeom>
        <a:solidFill>
          <a:schemeClr val="accent2">
            <a:hueOff val="280095"/>
            <a:satOff val="-27366"/>
            <a:lumOff val="28627"/>
            <a:alphaOff val="0"/>
          </a:schemeClr>
        </a:solidFill>
        <a:ln w="12700" cap="flat" cmpd="sng" algn="ctr">
          <a:solidFill>
            <a:schemeClr val="accent2">
              <a:hueOff val="280095"/>
              <a:satOff val="-27366"/>
              <a:lumOff val="28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hi-IN" sz="2400" kern="1200" dirty="0" smtClean="0">
              <a:latin typeface="Cambria" panose="02040503050406030204" pitchFamily="18" charset="0"/>
              <a:ea typeface="Cambria" panose="02040503050406030204" pitchFamily="18" charset="0"/>
            </a:rPr>
            <a:t>भाग</a:t>
          </a:r>
          <a:r>
            <a:rPr lang="en-IN" sz="2400" kern="1200" dirty="0" smtClean="0">
              <a:latin typeface="Cambria" panose="02040503050406030204" pitchFamily="18" charset="0"/>
              <a:ea typeface="Cambria" panose="02040503050406030204" pitchFamily="18" charset="0"/>
            </a:rPr>
            <a:t> </a:t>
          </a:r>
          <a:r>
            <a:rPr lang="en-IN" sz="2400" kern="1200" dirty="0">
              <a:latin typeface="Cambria" panose="02040503050406030204" pitchFamily="18" charset="0"/>
              <a:ea typeface="Cambria" panose="02040503050406030204" pitchFamily="18" charset="0"/>
            </a:rPr>
            <a:t>3</a:t>
          </a:r>
        </a:p>
      </dsp:txBody>
      <dsp:txXfrm>
        <a:off x="3333750" y="750028"/>
        <a:ext cx="1460499" cy="584199"/>
      </dsp:txXfrm>
    </dsp:sp>
    <dsp:sp modelId="{C9D4400F-1093-406A-AC2C-3C2674425376}">
      <dsp:nvSpPr>
        <dsp:cNvPr id="0" name=""/>
        <dsp:cNvSpPr/>
      </dsp:nvSpPr>
      <dsp:spPr>
        <a:xfrm>
          <a:off x="3333750" y="1334228"/>
          <a:ext cx="1460499" cy="2810879"/>
        </a:xfrm>
        <a:prstGeom prst="rect">
          <a:avLst/>
        </a:prstGeom>
        <a:solidFill>
          <a:schemeClr val="accent2">
            <a:tint val="40000"/>
            <a:alpha val="90000"/>
            <a:hueOff val="-17439"/>
            <a:satOff val="4121"/>
            <a:lumOff val="5402"/>
            <a:alphaOff val="0"/>
          </a:schemeClr>
        </a:solidFill>
        <a:ln w="12700" cap="flat" cmpd="sng" algn="ctr">
          <a:solidFill>
            <a:schemeClr val="accent2">
              <a:tint val="40000"/>
              <a:alpha val="90000"/>
              <a:hueOff val="-17439"/>
              <a:satOff val="4121"/>
              <a:lumOff val="5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1</a:t>
          </a:r>
          <a:endParaRPr lang="en-IN"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2</a:t>
          </a:r>
          <a:endParaRPr lang="en-IN" sz="1800" kern="1200" dirty="0">
            <a:latin typeface="Cambria" panose="02040503050406030204" pitchFamily="18" charset="0"/>
            <a:ea typeface="Cambria" panose="02040503050406030204" pitchFamily="18" charset="0"/>
          </a:endParaRPr>
        </a:p>
      </dsp:txBody>
      <dsp:txXfrm>
        <a:off x="3333750" y="1334228"/>
        <a:ext cx="1460499" cy="2810879"/>
      </dsp:txXfrm>
    </dsp:sp>
    <dsp:sp modelId="{4BE641D6-EE72-4C60-BA96-BE1A97F447B3}">
      <dsp:nvSpPr>
        <dsp:cNvPr id="0" name=""/>
        <dsp:cNvSpPr/>
      </dsp:nvSpPr>
      <dsp:spPr>
        <a:xfrm>
          <a:off x="4998720" y="750028"/>
          <a:ext cx="1460499" cy="584199"/>
        </a:xfrm>
        <a:prstGeom prst="rect">
          <a:avLst/>
        </a:prstGeom>
        <a:solidFill>
          <a:schemeClr val="accent2">
            <a:hueOff val="420142"/>
            <a:satOff val="-41049"/>
            <a:lumOff val="42941"/>
            <a:alphaOff val="0"/>
          </a:schemeClr>
        </a:solidFill>
        <a:ln w="12700" cap="flat" cmpd="sng" algn="ctr">
          <a:solidFill>
            <a:schemeClr val="accent2">
              <a:hueOff val="420142"/>
              <a:satOff val="-41049"/>
              <a:lumOff val="4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hi-IN" sz="2400" kern="1200" dirty="0" smtClean="0">
              <a:latin typeface="Cambria" panose="02040503050406030204" pitchFamily="18" charset="0"/>
              <a:ea typeface="Cambria" panose="02040503050406030204" pitchFamily="18" charset="0"/>
            </a:rPr>
            <a:t>भाग</a:t>
          </a:r>
          <a:r>
            <a:rPr lang="en-IN" sz="2400" kern="1200" dirty="0" smtClean="0">
              <a:latin typeface="Cambria" panose="02040503050406030204" pitchFamily="18" charset="0"/>
              <a:ea typeface="Cambria" panose="02040503050406030204" pitchFamily="18" charset="0"/>
            </a:rPr>
            <a:t> </a:t>
          </a:r>
          <a:r>
            <a:rPr lang="en-IN" sz="2400" kern="1200" dirty="0">
              <a:latin typeface="Cambria" panose="02040503050406030204" pitchFamily="18" charset="0"/>
              <a:ea typeface="Cambria" panose="02040503050406030204" pitchFamily="18" charset="0"/>
            </a:rPr>
            <a:t>4</a:t>
          </a:r>
        </a:p>
      </dsp:txBody>
      <dsp:txXfrm>
        <a:off x="4998720" y="750028"/>
        <a:ext cx="1460499" cy="584199"/>
      </dsp:txXfrm>
    </dsp:sp>
    <dsp:sp modelId="{96F8CA3E-BD96-4FAC-A9DD-79DEB5816DE2}">
      <dsp:nvSpPr>
        <dsp:cNvPr id="0" name=""/>
        <dsp:cNvSpPr/>
      </dsp:nvSpPr>
      <dsp:spPr>
        <a:xfrm>
          <a:off x="4998720" y="1334228"/>
          <a:ext cx="1460499" cy="2810879"/>
        </a:xfrm>
        <a:prstGeom prst="rect">
          <a:avLst/>
        </a:prstGeom>
        <a:solidFill>
          <a:schemeClr val="accent2">
            <a:tint val="40000"/>
            <a:alpha val="90000"/>
            <a:hueOff val="-26158"/>
            <a:satOff val="6182"/>
            <a:lumOff val="8103"/>
            <a:alphaOff val="0"/>
          </a:schemeClr>
        </a:solidFill>
        <a:ln w="12700" cap="flat" cmpd="sng" algn="ctr">
          <a:solidFill>
            <a:schemeClr val="accent2">
              <a:tint val="40000"/>
              <a:alpha val="90000"/>
              <a:hueOff val="-26158"/>
              <a:satOff val="6182"/>
              <a:lumOff val="81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1</a:t>
          </a:r>
          <a:endParaRPr lang="en-IN"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2</a:t>
          </a:r>
          <a:endParaRPr lang="en-IN" sz="1800" kern="1200" dirty="0">
            <a:latin typeface="Cambria" panose="02040503050406030204" pitchFamily="18" charset="0"/>
            <a:ea typeface="Cambria" panose="02040503050406030204" pitchFamily="18" charset="0"/>
          </a:endParaRPr>
        </a:p>
      </dsp:txBody>
      <dsp:txXfrm>
        <a:off x="4998720" y="1334228"/>
        <a:ext cx="1460499" cy="2810879"/>
      </dsp:txXfrm>
    </dsp:sp>
    <dsp:sp modelId="{B64803F5-19B9-46CF-A1A3-327880E8A5A6}">
      <dsp:nvSpPr>
        <dsp:cNvPr id="0" name=""/>
        <dsp:cNvSpPr/>
      </dsp:nvSpPr>
      <dsp:spPr>
        <a:xfrm>
          <a:off x="6663689" y="750028"/>
          <a:ext cx="1460499" cy="584199"/>
        </a:xfrm>
        <a:prstGeom prst="rect">
          <a:avLst/>
        </a:prstGeom>
        <a:solidFill>
          <a:schemeClr val="accent2">
            <a:hueOff val="560189"/>
            <a:satOff val="-54732"/>
            <a:lumOff val="57254"/>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hi-IN" sz="2400" kern="1200" dirty="0" smtClean="0">
              <a:latin typeface="Cambria" panose="02040503050406030204" pitchFamily="18" charset="0"/>
              <a:ea typeface="Cambria" panose="02040503050406030204" pitchFamily="18" charset="0"/>
            </a:rPr>
            <a:t>भाग</a:t>
          </a:r>
          <a:r>
            <a:rPr lang="en-IN" sz="2400" kern="1200" dirty="0" smtClean="0">
              <a:latin typeface="Cambria" panose="02040503050406030204" pitchFamily="18" charset="0"/>
              <a:ea typeface="Cambria" panose="02040503050406030204" pitchFamily="18" charset="0"/>
            </a:rPr>
            <a:t> </a:t>
          </a:r>
          <a:r>
            <a:rPr lang="en-IN" sz="2400" kern="1200" dirty="0">
              <a:latin typeface="Cambria" panose="02040503050406030204" pitchFamily="18" charset="0"/>
              <a:ea typeface="Cambria" panose="02040503050406030204" pitchFamily="18" charset="0"/>
            </a:rPr>
            <a:t>5</a:t>
          </a:r>
        </a:p>
      </dsp:txBody>
      <dsp:txXfrm>
        <a:off x="6663689" y="750028"/>
        <a:ext cx="1460499" cy="584199"/>
      </dsp:txXfrm>
    </dsp:sp>
    <dsp:sp modelId="{66B1A75E-BEAE-44A4-9DDD-47FD792B6561}">
      <dsp:nvSpPr>
        <dsp:cNvPr id="0" name=""/>
        <dsp:cNvSpPr/>
      </dsp:nvSpPr>
      <dsp:spPr>
        <a:xfrm>
          <a:off x="6663689" y="1334228"/>
          <a:ext cx="1460499" cy="2810879"/>
        </a:xfrm>
        <a:prstGeom prst="rect">
          <a:avLst/>
        </a:prstGeom>
        <a:solidFill>
          <a:schemeClr val="accent2">
            <a:tint val="40000"/>
            <a:alpha val="90000"/>
            <a:hueOff val="-34877"/>
            <a:satOff val="8242"/>
            <a:lumOff val="10804"/>
            <a:alphaOff val="0"/>
          </a:schemeClr>
        </a:solidFill>
        <a:ln w="12700" cap="flat" cmpd="sng" algn="ctr">
          <a:solidFill>
            <a:schemeClr val="accent2">
              <a:tint val="40000"/>
              <a:alpha val="90000"/>
              <a:hueOff val="-34877"/>
              <a:satOff val="8242"/>
              <a:lumOff val="10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1</a:t>
          </a:r>
          <a:endParaRPr lang="en-IN"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hi-IN" sz="1800" kern="1200" dirty="0" smtClean="0">
              <a:latin typeface="Cambria" panose="02040503050406030204" pitchFamily="18" charset="0"/>
              <a:ea typeface="Cambria" panose="02040503050406030204" pitchFamily="18" charset="0"/>
            </a:rPr>
            <a:t>उपशीर्षक </a:t>
          </a:r>
          <a:r>
            <a:rPr lang="en-IN" sz="1800" kern="1200" dirty="0" smtClean="0">
              <a:latin typeface="Cambria" panose="02040503050406030204" pitchFamily="18" charset="0"/>
              <a:ea typeface="Cambria" panose="02040503050406030204" pitchFamily="18" charset="0"/>
            </a:rPr>
            <a:t>2</a:t>
          </a:r>
          <a:endParaRPr lang="en-IN" sz="1800" kern="1200" dirty="0">
            <a:latin typeface="Cambria" panose="02040503050406030204" pitchFamily="18" charset="0"/>
            <a:ea typeface="Cambria" panose="02040503050406030204" pitchFamily="18" charset="0"/>
          </a:endParaRPr>
        </a:p>
      </dsp:txBody>
      <dsp:txXfrm>
        <a:off x="6663689" y="1334228"/>
        <a:ext cx="1460499" cy="28108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11/22/2021</a:t>
            </a:fld>
            <a:endParaRPr lang="en-US" dirty="0"/>
          </a:p>
        </p:txBody>
      </p:sp>
      <p:sp>
        <p:nvSpPr>
          <p:cNvPr id="4" name="Footer Placeholder 3">
            <a:extLst>
              <a:ext uri="{FF2B5EF4-FFF2-40B4-BE49-F238E27FC236}">
                <a16:creationId xmlns:a16="http://schemas.microsoft.com/office/drawing/2014/main" xmlns=""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11/22/2021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3</a:t>
            </a:fld>
            <a:endParaRPr lang="en-GB"/>
          </a:p>
        </p:txBody>
      </p:sp>
    </p:spTree>
    <p:extLst>
      <p:ext uri="{BB962C8B-B14F-4D97-AF65-F5344CB8AC3E}">
        <p14:creationId xmlns:p14="http://schemas.microsoft.com/office/powerpoint/2010/main" val="419807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13</a:t>
            </a:fld>
            <a:endParaRPr lang="en-GB"/>
          </a:p>
        </p:txBody>
      </p:sp>
    </p:spTree>
    <p:extLst>
      <p:ext uri="{BB962C8B-B14F-4D97-AF65-F5344CB8AC3E}">
        <p14:creationId xmlns:p14="http://schemas.microsoft.com/office/powerpoint/2010/main" val="269287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27</a:t>
            </a:fld>
            <a:endParaRPr lang="en-GB"/>
          </a:p>
        </p:txBody>
      </p:sp>
    </p:spTree>
    <p:extLst>
      <p:ext uri="{BB962C8B-B14F-4D97-AF65-F5344CB8AC3E}">
        <p14:creationId xmlns:p14="http://schemas.microsoft.com/office/powerpoint/2010/main" val="378631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28</a:t>
            </a:fld>
            <a:endParaRPr lang="en-GB"/>
          </a:p>
        </p:txBody>
      </p:sp>
    </p:spTree>
    <p:extLst>
      <p:ext uri="{BB962C8B-B14F-4D97-AF65-F5344CB8AC3E}">
        <p14:creationId xmlns:p14="http://schemas.microsoft.com/office/powerpoint/2010/main" val="61164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29</a:t>
            </a:fld>
            <a:endParaRPr lang="en-GB"/>
          </a:p>
        </p:txBody>
      </p:sp>
    </p:spTree>
    <p:extLst>
      <p:ext uri="{BB962C8B-B14F-4D97-AF65-F5344CB8AC3E}">
        <p14:creationId xmlns:p14="http://schemas.microsoft.com/office/powerpoint/2010/main" val="80723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30</a:t>
            </a:fld>
            <a:endParaRPr lang="en-GB"/>
          </a:p>
        </p:txBody>
      </p:sp>
    </p:spTree>
    <p:extLst>
      <p:ext uri="{BB962C8B-B14F-4D97-AF65-F5344CB8AC3E}">
        <p14:creationId xmlns:p14="http://schemas.microsoft.com/office/powerpoint/2010/main" val="143670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xmlns=""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838200" y="6125744"/>
            <a:ext cx="9575800" cy="338549"/>
          </a:xfrm>
        </p:spPr>
        <p:txBody>
          <a:bodyPr>
            <a:noAutofit/>
          </a:bodyPr>
          <a:lstStyle>
            <a:lvl1pPr marL="0" indent="0">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xmlns=""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xmlns=""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xmlns=""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6295131" y="1356382"/>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6295131" y="2432827"/>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6295131" y="3509272"/>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6295131" y="4585717"/>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6295131" y="5662162"/>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xmlns="" id="{2D435A30-7C8E-4847-B027-91CBFA159229}"/>
              </a:ext>
            </a:extLst>
          </p:cNvPr>
          <p:cNvSpPr>
            <a:spLocks noGrp="1"/>
          </p:cNvSpPr>
          <p:nvPr>
            <p:ph type="body" sz="quarter" idx="17" hasCustomPrompt="1"/>
          </p:nvPr>
        </p:nvSpPr>
        <p:spPr>
          <a:xfrm>
            <a:off x="5084074" y="1356382"/>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xmlns="" id="{819BB324-34C6-4FF7-8780-D294AC6EC5AC}"/>
              </a:ext>
            </a:extLst>
          </p:cNvPr>
          <p:cNvSpPr>
            <a:spLocks noGrp="1"/>
          </p:cNvSpPr>
          <p:nvPr>
            <p:ph type="body" sz="quarter" idx="18" hasCustomPrompt="1"/>
          </p:nvPr>
        </p:nvSpPr>
        <p:spPr>
          <a:xfrm>
            <a:off x="5084074" y="2432827"/>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xmlns="" id="{43B3C496-FB0A-4924-A341-696D17E2D9C5}"/>
              </a:ext>
            </a:extLst>
          </p:cNvPr>
          <p:cNvSpPr>
            <a:spLocks noGrp="1"/>
          </p:cNvSpPr>
          <p:nvPr>
            <p:ph type="body" sz="quarter" idx="19" hasCustomPrompt="1"/>
          </p:nvPr>
        </p:nvSpPr>
        <p:spPr>
          <a:xfrm>
            <a:off x="5084074" y="3509272"/>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xmlns="" id="{FEACD5FF-800E-4BB0-82F3-2E0AEF1215D5}"/>
              </a:ext>
            </a:extLst>
          </p:cNvPr>
          <p:cNvSpPr>
            <a:spLocks noGrp="1"/>
          </p:cNvSpPr>
          <p:nvPr>
            <p:ph type="body" sz="quarter" idx="20" hasCustomPrompt="1"/>
          </p:nvPr>
        </p:nvSpPr>
        <p:spPr>
          <a:xfrm>
            <a:off x="5084074" y="4585717"/>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xmlns="" id="{58B97284-E1BE-4DCD-9CC1-C441D1A8573A}"/>
              </a:ext>
            </a:extLst>
          </p:cNvPr>
          <p:cNvSpPr>
            <a:spLocks noGrp="1"/>
          </p:cNvSpPr>
          <p:nvPr>
            <p:ph type="body" sz="quarter" idx="21" hasCustomPrompt="1"/>
          </p:nvPr>
        </p:nvSpPr>
        <p:spPr>
          <a:xfrm>
            <a:off x="5084074" y="5662162"/>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6295131" y="184820"/>
            <a:ext cx="4872222" cy="832639"/>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dirty="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xmlns=""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xmlns=""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xmlns=""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4252988" y="2125210"/>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4252921" y="266568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4000" b="1">
                <a:solidFill>
                  <a:schemeClr val="tx1"/>
                </a:solidFill>
                <a:latin typeface="+mj-lt"/>
              </a:defRPr>
            </a:lvl1pPr>
          </a:lstStyle>
          <a:p>
            <a:r>
              <a:rPr lang="en-US" dirty="0"/>
              <a:t>THANK YOU</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xmlns=""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xmlns=""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xmlns=""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xmlns="" id="{09156155-C47D-47A0-A08D-DCAC4D742D3F}"/>
              </a:ext>
            </a:extLst>
          </p:cNvPr>
          <p:cNvSpPr>
            <a:spLocks noGrp="1"/>
          </p:cNvSpPr>
          <p:nvPr>
            <p:ph type="pic" sz="quarter" idx="17"/>
          </p:nvPr>
        </p:nvSpPr>
        <p:spPr>
          <a:xfrm>
            <a:off x="0" y="0"/>
            <a:ext cx="12192000" cy="3408892"/>
          </a:xfrm>
        </p:spPr>
        <p:txBody>
          <a:bodyPr/>
          <a:lstStyle/>
          <a:p>
            <a:r>
              <a:rPr lang="en-US" dirty="0"/>
              <a:t>Click icon to add picture</a:t>
            </a:r>
          </a:p>
        </p:txBody>
      </p:sp>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xmlns=""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xmlns=""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xmlns=""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xmlns=""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xmlns=""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xmlns=""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xmlns=""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xmlns=""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xmlns=""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xmlns=""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4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xmlns="" id="{1221857D-ECFA-4D4D-91DF-E36500791501}"/>
              </a:ext>
            </a:extLst>
          </p:cNvPr>
          <p:cNvSpPr>
            <a:spLocks noGrp="1"/>
          </p:cNvSpPr>
          <p:nvPr>
            <p:ph type="body" sz="quarter" idx="15" hasCustomPrompt="1"/>
          </p:nvPr>
        </p:nvSpPr>
        <p:spPr>
          <a:xfrm>
            <a:off x="798690" y="4031658"/>
            <a:ext cx="4120443" cy="338549"/>
          </a:xfrm>
        </p:spPr>
        <p:txBody>
          <a:bodyPr>
            <a:noAutofit/>
          </a:bodyPr>
          <a:lstStyle>
            <a:lvl1pPr marL="0" indent="0" algn="l">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xmlns=""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xmlns=""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xmlns=""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xmlns=""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xmlns=""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3872088" y="1449677"/>
            <a:ext cx="4120444" cy="891250"/>
          </a:xfrm>
        </p:spPr>
        <p:txBody>
          <a:bodyPr anchor="t">
            <a:noAutofit/>
          </a:bodyPr>
          <a:lstStyle>
            <a:lvl1pPr algn="ctr">
              <a:defRPr sz="4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xmlns=""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xmlns=""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xmlns=""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xmlns=""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dirty="0"/>
              <a:t>Click to Add Slide Title Here</a:t>
            </a:r>
          </a:p>
        </p:txBody>
      </p:sp>
      <p:sp>
        <p:nvSpPr>
          <p:cNvPr id="25"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xmlns=""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xmlns="">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xmlns=""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xmlns=""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xmlns=""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xmlns=""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xmlns=""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xmlns=""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xmlns=""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xmlns="">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xmlns=""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xmlns=""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xmlns=""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xmlns=""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2565400" y="4195470"/>
            <a:ext cx="7252504" cy="338549"/>
          </a:xfrm>
        </p:spPr>
        <p:txBody>
          <a:bodyPr>
            <a:noAutofit/>
          </a:bodyPr>
          <a:lstStyle>
            <a:lvl1pPr marL="0" indent="0" algn="ctr">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dirty="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dirty="0"/>
              <a:t>Click to Add Slide Title Here</a:t>
            </a:r>
          </a:p>
        </p:txBody>
      </p:sp>
      <p:sp>
        <p:nvSpPr>
          <p:cNvPr id="15"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dirty="0"/>
              <a:t>Click to edit Master text styles</a:t>
            </a:r>
          </a:p>
        </p:txBody>
      </p:sp>
      <p:sp>
        <p:nvSpPr>
          <p:cNvPr id="17"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xmlns=""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xmlns=""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xmlns=""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xmlns=""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xmlns=""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xmlns=""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xmlns=""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xmlns=""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xmlns=""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xmlns=""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xmlns=""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xmlns=""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xmlns=""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xmlns=""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xmlns=""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xmlns=""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xmlns=""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xmlns=""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xmlns=""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xmlns=""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xmlns=""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xmlns=""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xmlns=""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xmlns="" id="{DD736A8B-DD51-4DE5-A500-3F2E06CA9E12}"/>
              </a:ext>
            </a:extLst>
          </p:cNvPr>
          <p:cNvSpPr>
            <a:spLocks noGrp="1"/>
          </p:cNvSpPr>
          <p:nvPr userDrawn="1">
            <p:ph type="body" sz="quarter" idx="15"/>
          </p:nvPr>
        </p:nvSpPr>
        <p:spPr>
          <a:xfrm>
            <a:off x="264410" y="3049725"/>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xmlns="" id="{088F0D2C-15BE-4CDF-B390-80500DDD7436}"/>
              </a:ext>
            </a:extLst>
          </p:cNvPr>
          <p:cNvSpPr>
            <a:spLocks noGrp="1"/>
          </p:cNvSpPr>
          <p:nvPr userDrawn="1">
            <p:ph type="body" sz="quarter" idx="16" hasCustomPrompt="1"/>
          </p:nvPr>
        </p:nvSpPr>
        <p:spPr>
          <a:xfrm>
            <a:off x="264410" y="2645399"/>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xmlns="" id="{BC14EC5C-D80F-42F2-A5F0-D4F07AADAECE}"/>
              </a:ext>
            </a:extLst>
          </p:cNvPr>
          <p:cNvSpPr>
            <a:spLocks noGrp="1"/>
          </p:cNvSpPr>
          <p:nvPr userDrawn="1">
            <p:ph type="body" sz="quarter" idx="17"/>
          </p:nvPr>
        </p:nvSpPr>
        <p:spPr>
          <a:xfrm>
            <a:off x="6359042" y="3049725"/>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xmlns="" id="{235DD3B7-76E7-45B9-B75B-30D7AFC8EE6C}"/>
              </a:ext>
            </a:extLst>
          </p:cNvPr>
          <p:cNvSpPr>
            <a:spLocks noGrp="1"/>
          </p:cNvSpPr>
          <p:nvPr userDrawn="1">
            <p:ph type="body" sz="quarter" idx="18" hasCustomPrompt="1"/>
          </p:nvPr>
        </p:nvSpPr>
        <p:spPr>
          <a:xfrm>
            <a:off x="6359042" y="2645399"/>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xmlns="" id="{3B9FAC90-EA8D-4C0E-A0D1-0D252B50A12F}"/>
              </a:ext>
            </a:extLst>
          </p:cNvPr>
          <p:cNvSpPr>
            <a:spLocks noGrp="1"/>
          </p:cNvSpPr>
          <p:nvPr userDrawn="1">
            <p:ph type="body" sz="quarter" idx="19"/>
          </p:nvPr>
        </p:nvSpPr>
        <p:spPr>
          <a:xfrm>
            <a:off x="3288925" y="5731796"/>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xmlns="" id="{5556F808-0B84-4923-9C86-83F13CFABBB6}"/>
              </a:ext>
            </a:extLst>
          </p:cNvPr>
          <p:cNvSpPr>
            <a:spLocks noGrp="1"/>
          </p:cNvSpPr>
          <p:nvPr userDrawn="1">
            <p:ph type="body" sz="quarter" idx="20" hasCustomPrompt="1"/>
          </p:nvPr>
        </p:nvSpPr>
        <p:spPr>
          <a:xfrm>
            <a:off x="3288925" y="5327470"/>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xmlns="" id="{6D49870F-68D7-4CDC-8F2A-696151FA2B90}"/>
              </a:ext>
            </a:extLst>
          </p:cNvPr>
          <p:cNvSpPr>
            <a:spLocks noGrp="1"/>
          </p:cNvSpPr>
          <p:nvPr userDrawn="1">
            <p:ph type="body" sz="quarter" idx="21"/>
          </p:nvPr>
        </p:nvSpPr>
        <p:spPr>
          <a:xfrm>
            <a:off x="9412281" y="5731796"/>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xmlns="" id="{530C251D-6B9A-485B-A02D-AAF34ECA7B5D}"/>
              </a:ext>
            </a:extLst>
          </p:cNvPr>
          <p:cNvSpPr>
            <a:spLocks noGrp="1"/>
          </p:cNvSpPr>
          <p:nvPr userDrawn="1">
            <p:ph type="body" sz="quarter" idx="22" hasCustomPrompt="1"/>
          </p:nvPr>
        </p:nvSpPr>
        <p:spPr>
          <a:xfrm>
            <a:off x="9412281" y="5327470"/>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xmlns=""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xmlns=""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xmlns=""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dirty="0"/>
              <a:t>Click to Add </a:t>
            </a:r>
            <a:br>
              <a:rPr lang="en-US" noProof="0" dirty="0"/>
            </a:br>
            <a:r>
              <a:rPr lang="en-US" noProof="0" dirty="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xmlns=""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xmlns=""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xmlns=""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xmlns=""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xmlns=""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xmlns=""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xmlns=""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dirty="0"/>
              <a:t>Click to Add </a:t>
            </a:r>
            <a:br>
              <a:rPr lang="en-US" noProof="0" dirty="0"/>
            </a:br>
            <a:r>
              <a:rPr lang="en-US" noProof="0" dirty="0"/>
              <a:t>Slide Title Here</a:t>
            </a:r>
          </a:p>
        </p:txBody>
      </p:sp>
      <p:sp>
        <p:nvSpPr>
          <p:cNvPr id="10" name="Shape 62" title="Decorative">
            <a:extLst>
              <a:ext uri="{FF2B5EF4-FFF2-40B4-BE49-F238E27FC236}">
                <a16:creationId xmlns:a16="http://schemas.microsoft.com/office/drawing/2014/main" xmlns=""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xmlns=""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xmlns=""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xmlns=""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dirty="0"/>
              <a:t>Click to Add </a:t>
            </a:r>
            <a:br>
              <a:rPr lang="en-US" noProof="0" dirty="0"/>
            </a:br>
            <a:r>
              <a:rPr lang="en-US" noProof="0" dirty="0"/>
              <a:t>Slide Title Here</a:t>
            </a:r>
          </a:p>
        </p:txBody>
      </p:sp>
      <p:sp>
        <p:nvSpPr>
          <p:cNvPr id="10" name="Shape 62" title="Decorative">
            <a:extLst>
              <a:ext uri="{FF2B5EF4-FFF2-40B4-BE49-F238E27FC236}">
                <a16:creationId xmlns:a16="http://schemas.microsoft.com/office/drawing/2014/main" xmlns=""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xmlns=""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xmlns=""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xmlns=""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5889" y="8429"/>
            <a:ext cx="2981339"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1023025" y="653355"/>
            <a:ext cx="10515600" cy="986943"/>
          </a:xfrm>
        </p:spPr>
        <p:txBody>
          <a:bodyPr/>
          <a:lstStyle/>
          <a:p>
            <a:r>
              <a:rPr lang="en-US" noProof="0" dirty="0"/>
              <a:t>Click to edit Master title style</a:t>
            </a:r>
          </a:p>
        </p:txBody>
      </p:sp>
    </p:spTree>
    <p:extLst>
      <p:ext uri="{BB962C8B-B14F-4D97-AF65-F5344CB8AC3E}">
        <p14:creationId xmlns:p14="http://schemas.microsoft.com/office/powerpoint/2010/main" val="3195117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646546" y="1008530"/>
            <a:ext cx="10898910" cy="806824"/>
          </a:xfrm>
          <a:prstGeom prst="rect">
            <a:avLst/>
          </a:prstGeom>
        </p:spPr>
        <p:txBody>
          <a:bodyPr vert="horz" lIns="0" tIns="0" rIns="0" bIns="0" rtlCol="0" anchor="t" anchorCtr="0">
            <a:noAutofit/>
          </a:bodyPr>
          <a:lstStyle/>
          <a:p>
            <a:r>
              <a:rPr lang="en-GB" noProof="0" dirty="0"/>
              <a:t>Click to edit Master title style</a:t>
            </a:r>
          </a:p>
        </p:txBody>
      </p:sp>
      <p:sp>
        <p:nvSpPr>
          <p:cNvPr id="19" name="Content Placeholder 18"/>
          <p:cNvSpPr>
            <a:spLocks noGrp="1"/>
          </p:cNvSpPr>
          <p:nvPr>
            <p:ph sz="quarter" idx="10"/>
          </p:nvPr>
        </p:nvSpPr>
        <p:spPr>
          <a:xfrm>
            <a:off x="646545" y="1949825"/>
            <a:ext cx="10898910" cy="3899647"/>
          </a:xfrm>
        </p:spPr>
        <p:txBody>
          <a:bodyPr/>
          <a:lstStyle>
            <a:lvl5pPr>
              <a:defRPr/>
            </a:lvl5pPr>
            <a:lvl6pPr>
              <a:defRPr/>
            </a:lvl6pPr>
            <a:lvl7pPr>
              <a:defRPr/>
            </a:lvl7pPr>
            <a:lvl8pPr>
              <a:defRPr/>
            </a:lvl8pPr>
            <a:lvl9pP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4"/>
          </p:nvPr>
        </p:nvSpPr>
        <p:spPr>
          <a:xfrm>
            <a:off x="9513456" y="6387354"/>
            <a:ext cx="2032000" cy="134471"/>
          </a:xfrm>
          <a:prstGeom prst="rect">
            <a:avLst/>
          </a:prstGeom>
        </p:spPr>
        <p:txBody>
          <a:bodyPr lIns="0" tIns="0" rIns="0" bIns="0" anchor="t" anchorCtr="0">
            <a:noAutofit/>
          </a:bodyPr>
          <a:lstStyle>
            <a:lvl1pPr algn="r">
              <a:defRPr sz="907">
                <a:solidFill>
                  <a:schemeClr val="tx1"/>
                </a:solidFill>
                <a:latin typeface="Arial" pitchFamily="34" charset="0"/>
                <a:cs typeface="Arial" pitchFamily="34" charset="0"/>
              </a:defRPr>
            </a:lvl1pPr>
          </a:lstStyle>
          <a:p>
            <a:fld id="{FEBD7F86-1881-4698-8703-FB80B0800997}" type="slidenum">
              <a:rPr lang="en-GB" smtClean="0"/>
              <a:pPr/>
              <a:t>‹#›</a:t>
            </a:fld>
            <a:endParaRPr lang="en-GB"/>
          </a:p>
        </p:txBody>
      </p:sp>
    </p:spTree>
    <p:extLst>
      <p:ext uri="{BB962C8B-B14F-4D97-AF65-F5344CB8AC3E}">
        <p14:creationId xmlns:p14="http://schemas.microsoft.com/office/powerpoint/2010/main" val="3971927208"/>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xmlns=""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xmlns=""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xmlns=""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767623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4" name="Content Placeholder 2">
            <a:extLst>
              <a:ext uri="{FF2B5EF4-FFF2-40B4-BE49-F238E27FC236}">
                <a16:creationId xmlns:a16="http://schemas.microsoft.com/office/drawing/2014/main" xmlns=""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3">
            <a:extLst>
              <a:ext uri="{FF2B5EF4-FFF2-40B4-BE49-F238E27FC236}">
                <a16:creationId xmlns:a16="http://schemas.microsoft.com/office/drawing/2014/main" xmlns=""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293029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xmlns=""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xmlns=""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xmlns=""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xmlns=""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xmlns=""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xmlns=""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86674C34-BF58-4A21-BEE1-52BA2A5DBB70}"/>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4294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2A5E4FE9-CEDE-F34D-924F-EB11B49749A2}"/>
              </a:ext>
            </a:extLst>
          </p:cNvPr>
          <p:cNvSpPr>
            <a:spLocks noGrp="1"/>
          </p:cNvSpPr>
          <p:nvPr>
            <p:ph sz="quarter" idx="10"/>
          </p:nvPr>
        </p:nvSpPr>
        <p:spPr>
          <a:xfrm>
            <a:off x="1363424" y="2367777"/>
            <a:ext cx="5056426" cy="3791433"/>
          </a:xfrm>
        </p:spPr>
        <p:txBody>
          <a:bodyPr/>
          <a:lstStyle/>
          <a:p>
            <a:pPr lvl="0"/>
            <a:r>
              <a:rPr lang="en-US" dirty="0"/>
              <a:t>Click to edit Master text styles</a:t>
            </a:r>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6790780" y="839972"/>
            <a:ext cx="4767262" cy="1342045"/>
          </a:xfrm>
        </p:spPr>
        <p:txBody>
          <a:bodyPr lIns="0" anchor="b"/>
          <a:lstStyle/>
          <a:p>
            <a:r>
              <a:rPr lang="en-US" dirty="0"/>
              <a:t>TITLE GOES</a:t>
            </a:r>
            <a:br>
              <a:rPr lang="en-US" dirty="0"/>
            </a:br>
            <a:r>
              <a:rPr lang="en-US" dirty="0"/>
              <a:t>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6790780" y="3019352"/>
            <a:ext cx="4767262"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6790780" y="2247679"/>
            <a:ext cx="4767262"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2412523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xmlns="" id="{D75C1F3A-BBBB-2946-BF9D-CD1C4898C830}"/>
              </a:ext>
            </a:extLst>
          </p:cNvPr>
          <p:cNvSpPr>
            <a:spLocks noGrp="1"/>
          </p:cNvSpPr>
          <p:nvPr>
            <p:ph sz="quarter" idx="10"/>
          </p:nvPr>
        </p:nvSpPr>
        <p:spPr>
          <a:xfrm>
            <a:off x="838200" y="1690688"/>
            <a:ext cx="10896600" cy="4862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xmlns=""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23766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26" name="Picture 2" descr="May be an image of ‎text that says &quot;‎ርpום Skill India कौशल भारत कुशल भारत‎&quot;‎">
            <a:extLst>
              <a:ext uri="{FF2B5EF4-FFF2-40B4-BE49-F238E27FC236}">
                <a16:creationId xmlns:a16="http://schemas.microsoft.com/office/drawing/2014/main" xmlns="" id="{2CB5F76F-54E7-4456-9CD0-F0A2D6954408}"/>
              </a:ext>
            </a:extLst>
          </p:cNvPr>
          <p:cNvPicPr>
            <a:picLocks noChangeAspect="1" noChangeArrowheads="1"/>
          </p:cNvPicPr>
          <p:nvPr userDrawn="1"/>
        </p:nvPicPr>
        <p:blipFill>
          <a:blip r:embed="rId73">
            <a:extLst>
              <a:ext uri="{28A0092B-C50C-407E-A947-70E740481C1C}">
                <a14:useLocalDpi xmlns:a14="http://schemas.microsoft.com/office/drawing/2010/main" val="0"/>
              </a:ext>
            </a:extLst>
          </a:blip>
          <a:srcRect/>
          <a:stretch>
            <a:fillRect/>
          </a:stretch>
        </p:blipFill>
        <p:spPr bwMode="auto">
          <a:xfrm>
            <a:off x="0" y="0"/>
            <a:ext cx="7715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 id="2147483757" r:id="rId65"/>
    <p:sldLayoutId id="2147483758" r:id="rId66"/>
    <p:sldLayoutId id="2147483759" r:id="rId67"/>
    <p:sldLayoutId id="2147483760" r:id="rId68"/>
    <p:sldLayoutId id="2147483762" r:id="rId69"/>
    <p:sldLayoutId id="2147483763" r:id="rId70"/>
    <p:sldLayoutId id="2147483764" r:id="rId71"/>
  </p:sldLayoutIdLst>
  <p:txStyles>
    <p:titleStyle>
      <a:lvl1pPr algn="l" defTabSz="914400" rtl="0" eaLnBrk="1" latinLnBrk="0" hangingPunct="1">
        <a:lnSpc>
          <a:spcPct val="90000"/>
        </a:lnSpc>
        <a:spcBef>
          <a:spcPct val="0"/>
        </a:spcBef>
        <a:buNone/>
        <a:defRPr sz="40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10.svg"/><Relationship Id="rId5" Type="http://schemas.openxmlformats.org/officeDocument/2006/relationships/image" Target="../media/image6.png"/><Relationship Id="rId10" Type="http://schemas.openxmlformats.org/officeDocument/2006/relationships/image" Target="../media/image49.svg"/><Relationship Id="rId4" Type="http://schemas.openxmlformats.org/officeDocument/2006/relationships/image" Target="../media/image8.sv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65.xml"/><Relationship Id="rId5" Type="http://schemas.openxmlformats.org/officeDocument/2006/relationships/image" Target="../media/image10.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1.png"/><Relationship Id="rId3" Type="http://schemas.openxmlformats.org/officeDocument/2006/relationships/diagramLayout" Target="../diagrams/layout3.xml"/><Relationship Id="rId7" Type="http://schemas.openxmlformats.org/officeDocument/2006/relationships/image" Target="../media/image5.png"/><Relationship Id="rId12" Type="http://schemas.openxmlformats.org/officeDocument/2006/relationships/image" Target="../media/image47.svg"/><Relationship Id="rId2" Type="http://schemas.openxmlformats.org/officeDocument/2006/relationships/diagramData" Target="../diagrams/data3.xml"/><Relationship Id="rId1" Type="http://schemas.openxmlformats.org/officeDocument/2006/relationships/slideLayout" Target="../slideLayouts/slideLayout65.xml"/><Relationship Id="rId6" Type="http://schemas.microsoft.com/office/2007/relationships/diagramDrawing" Target="../diagrams/drawing3.xml"/><Relationship Id="rId11" Type="http://schemas.openxmlformats.org/officeDocument/2006/relationships/image" Target="../media/image30.png"/><Relationship Id="rId5" Type="http://schemas.openxmlformats.org/officeDocument/2006/relationships/diagramColors" Target="../diagrams/colors3.xml"/><Relationship Id="rId10" Type="http://schemas.openxmlformats.org/officeDocument/2006/relationships/image" Target="../media/image10.svg"/><Relationship Id="rId4" Type="http://schemas.openxmlformats.org/officeDocument/2006/relationships/diagramQuickStyle" Target="../diagrams/quickStyle3.xml"/><Relationship Id="rId9" Type="http://schemas.openxmlformats.org/officeDocument/2006/relationships/image" Target="../media/image6.png"/><Relationship Id="rId14" Type="http://schemas.openxmlformats.org/officeDocument/2006/relationships/image" Target="../media/image49.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diagramQuickStyle" Target="../diagrams/quickStyle4.xml"/><Relationship Id="rId12" Type="http://schemas.openxmlformats.org/officeDocument/2006/relationships/diagramLayout" Target="../diagrams/layout4.xml"/><Relationship Id="rId2" Type="http://schemas.openxmlformats.org/officeDocument/2006/relationships/image" Target="../media/image5.png"/><Relationship Id="rId1" Type="http://schemas.openxmlformats.org/officeDocument/2006/relationships/slideLayout" Target="../slideLayouts/slideLayout65.xml"/><Relationship Id="rId11" Type="http://schemas.openxmlformats.org/officeDocument/2006/relationships/diagramData" Target="../diagrams/data4.xml"/><Relationship Id="rId15" Type="http://schemas.microsoft.com/office/2007/relationships/diagramDrawing" Target="../diagrams/drawing4.xml"/><Relationship Id="rId10" Type="http://schemas.openxmlformats.org/officeDocument/2006/relationships/image" Target="../media/image10.svg"/><Relationship Id="rId9" Type="http://schemas.openxmlformats.org/officeDocument/2006/relationships/image" Target="../media/image6.png"/><Relationship Id="rId14" Type="http://schemas.openxmlformats.org/officeDocument/2006/relationships/diagramColors" Target="../diagrams/colors4.xml"/></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diagramQuickStyle" Target="../diagrams/quickStyle5.xml"/><Relationship Id="rId12" Type="http://schemas.openxmlformats.org/officeDocument/2006/relationships/diagramLayout" Target="../diagrams/layout5.xml"/><Relationship Id="rId2" Type="http://schemas.openxmlformats.org/officeDocument/2006/relationships/image" Target="../media/image5.png"/><Relationship Id="rId1" Type="http://schemas.openxmlformats.org/officeDocument/2006/relationships/slideLayout" Target="../slideLayouts/slideLayout65.xml"/><Relationship Id="rId11" Type="http://schemas.openxmlformats.org/officeDocument/2006/relationships/diagramData" Target="../diagrams/data5.xml"/><Relationship Id="rId15" Type="http://schemas.microsoft.com/office/2007/relationships/diagramDrawing" Target="../diagrams/drawing5.xml"/><Relationship Id="rId10" Type="http://schemas.openxmlformats.org/officeDocument/2006/relationships/image" Target="../media/image10.svg"/><Relationship Id="rId9" Type="http://schemas.openxmlformats.org/officeDocument/2006/relationships/image" Target="../media/image6.png"/><Relationship Id="rId14"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1.xml"/><Relationship Id="rId5" Type="http://schemas.openxmlformats.org/officeDocument/2006/relationships/image" Target="../media/image10.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53.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65.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0.svg"/><Relationship Id="rId4" Type="http://schemas.openxmlformats.org/officeDocument/2006/relationships/diagramQuickStyle" Target="../diagrams/quickStyle6.xml"/><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diagramQuickStyle" Target="../diagrams/quickStyle7.xml"/><Relationship Id="rId12" Type="http://schemas.openxmlformats.org/officeDocument/2006/relationships/diagramLayout" Target="../diagrams/layout7.xml"/><Relationship Id="rId2" Type="http://schemas.openxmlformats.org/officeDocument/2006/relationships/image" Target="../media/image5.png"/><Relationship Id="rId1" Type="http://schemas.openxmlformats.org/officeDocument/2006/relationships/slideLayout" Target="../slideLayouts/slideLayout65.xml"/><Relationship Id="rId11" Type="http://schemas.openxmlformats.org/officeDocument/2006/relationships/diagramData" Target="../diagrams/data7.xml"/><Relationship Id="rId15" Type="http://schemas.microsoft.com/office/2007/relationships/diagramDrawing" Target="../diagrams/drawing7.xml"/><Relationship Id="rId10" Type="http://schemas.openxmlformats.org/officeDocument/2006/relationships/image" Target="../media/image10.svg"/><Relationship Id="rId9" Type="http://schemas.openxmlformats.org/officeDocument/2006/relationships/image" Target="../media/image6.png"/><Relationship Id="rId14" Type="http://schemas.openxmlformats.org/officeDocument/2006/relationships/diagramColors" Target="../diagrams/colors7.xml"/></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diagramQuickStyle" Target="../diagrams/quickStyle8.xml"/><Relationship Id="rId12" Type="http://schemas.openxmlformats.org/officeDocument/2006/relationships/diagramLayout" Target="../diagrams/layout8.xml"/><Relationship Id="rId2" Type="http://schemas.openxmlformats.org/officeDocument/2006/relationships/image" Target="../media/image5.png"/><Relationship Id="rId1" Type="http://schemas.openxmlformats.org/officeDocument/2006/relationships/slideLayout" Target="../slideLayouts/slideLayout65.xml"/><Relationship Id="rId11" Type="http://schemas.openxmlformats.org/officeDocument/2006/relationships/diagramData" Target="../diagrams/data8.xml"/><Relationship Id="rId15" Type="http://schemas.microsoft.com/office/2007/relationships/diagramDrawing" Target="../diagrams/drawing8.xml"/><Relationship Id="rId10" Type="http://schemas.openxmlformats.org/officeDocument/2006/relationships/image" Target="../media/image10.svg"/><Relationship Id="rId9" Type="http://schemas.openxmlformats.org/officeDocument/2006/relationships/image" Target="../media/image6.png"/><Relationship Id="rId14" Type="http://schemas.openxmlformats.org/officeDocument/2006/relationships/diagramColors" Target="../diagrams/colors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6.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6.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79.svg"/><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image" Target="../media/image10.sv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77.svg"/><Relationship Id="rId4" Type="http://schemas.openxmlformats.org/officeDocument/2006/relationships/image" Target="../media/image8.svg"/><Relationship Id="rId9" Type="http://schemas.openxmlformats.org/officeDocument/2006/relationships/image" Target="../media/image8.png"/><Relationship Id="rId14" Type="http://schemas.openxmlformats.org/officeDocument/2006/relationships/image" Target="../media/image81.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1.xml"/><Relationship Id="rId16" Type="http://schemas.openxmlformats.org/officeDocument/2006/relationships/image" Target="../media/image16.svg"/><Relationship Id="rId1" Type="http://schemas.openxmlformats.org/officeDocument/2006/relationships/slideLayout" Target="../slideLayouts/slideLayout65.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3" Type="http://schemas.openxmlformats.org/officeDocument/2006/relationships/image" Target="../media/image38.png"/><Relationship Id="rId7" Type="http://schemas.openxmlformats.org/officeDocument/2006/relationships/image" Target="../media/image6.png"/><Relationship Id="rId12" Type="http://schemas.openxmlformats.org/officeDocument/2006/relationships/image" Target="../media/image49.svg"/><Relationship Id="rId2" Type="http://schemas.openxmlformats.org/officeDocument/2006/relationships/notesSlide" Target="../notesSlides/notesSlide6.xml"/><Relationship Id="rId16" Type="http://schemas.openxmlformats.org/officeDocument/2006/relationships/image" Target="../media/image16.svg"/><Relationship Id="rId1" Type="http://schemas.openxmlformats.org/officeDocument/2006/relationships/slideLayout" Target="../slideLayouts/slideLayout66.xml"/><Relationship Id="rId6" Type="http://schemas.openxmlformats.org/officeDocument/2006/relationships/image" Target="../media/image8.sv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47.svg"/><Relationship Id="rId4" Type="http://schemas.openxmlformats.org/officeDocument/2006/relationships/image" Target="../media/image57.svg"/><Relationship Id="rId9" Type="http://schemas.openxmlformats.org/officeDocument/2006/relationships/image" Target="../media/image30.png"/><Relationship Id="rId14" Type="http://schemas.openxmlformats.org/officeDocument/2006/relationships/image" Target="../media/image12.svg"/></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68.xml"/><Relationship Id="rId5" Type="http://schemas.openxmlformats.org/officeDocument/2006/relationships/image" Target="../media/image10.sv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69.xml"/><Relationship Id="rId6" Type="http://schemas.openxmlformats.org/officeDocument/2006/relationships/image" Target="../media/image61.svg"/><Relationship Id="rId5" Type="http://schemas.openxmlformats.org/officeDocument/2006/relationships/image" Target="../media/image41.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0.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diagramLayout" Target="../diagrams/layout1.xml"/><Relationship Id="rId21" Type="http://schemas.openxmlformats.org/officeDocument/2006/relationships/image" Target="../media/image28.svg"/><Relationship Id="rId7" Type="http://schemas.openxmlformats.org/officeDocument/2006/relationships/image" Target="../media/image5.png"/><Relationship Id="rId12" Type="http://schemas.openxmlformats.org/officeDocument/2006/relationships/image" Target="../media/image19.svg"/><Relationship Id="rId17" Type="http://schemas.openxmlformats.org/officeDocument/2006/relationships/image" Target="../media/image14.jpg"/><Relationship Id="rId2" Type="http://schemas.openxmlformats.org/officeDocument/2006/relationships/diagramData" Target="../diagrams/data1.xml"/><Relationship Id="rId16" Type="http://schemas.openxmlformats.org/officeDocument/2006/relationships/image" Target="../media/image23.svg"/><Relationship Id="rId20" Type="http://schemas.openxmlformats.org/officeDocument/2006/relationships/image" Target="../media/image16.png"/><Relationship Id="rId1" Type="http://schemas.openxmlformats.org/officeDocument/2006/relationships/slideLayout" Target="../slideLayouts/slideLayout65.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5" Type="http://schemas.openxmlformats.org/officeDocument/2006/relationships/image" Target="../media/image13.png"/><Relationship Id="rId10" Type="http://schemas.openxmlformats.org/officeDocument/2006/relationships/image" Target="../media/image10.svg"/><Relationship Id="rId19" Type="http://schemas.openxmlformats.org/officeDocument/2006/relationships/image" Target="../media/image26.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17.png"/><Relationship Id="rId12" Type="http://schemas.openxmlformats.org/officeDocument/2006/relationships/image" Target="../media/image34.svg"/><Relationship Id="rId2" Type="http://schemas.openxmlformats.org/officeDocument/2006/relationships/diagramData" Target="../diagrams/data2.xml"/><Relationship Id="rId16" Type="http://schemas.openxmlformats.org/officeDocument/2006/relationships/image" Target="../media/image10.svg"/><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15"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18.png"/><Relationship Id="rId1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53.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9375835C-92C0-4135-84F8-C25B3920F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06" b="17300"/>
          <a:stretch/>
        </p:blipFill>
        <p:spPr bwMode="auto">
          <a:xfrm>
            <a:off x="0" y="0"/>
            <a:ext cx="12192000" cy="462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3823991-6F5F-45D3-883F-8179BE10396D}"/>
              </a:ext>
            </a:extLst>
          </p:cNvPr>
          <p:cNvSpPr>
            <a:spLocks noGrp="1"/>
          </p:cNvSpPr>
          <p:nvPr>
            <p:ph type="title"/>
          </p:nvPr>
        </p:nvSpPr>
        <p:spPr>
          <a:xfrm>
            <a:off x="838199" y="5037721"/>
            <a:ext cx="9575801" cy="891250"/>
          </a:xfrm>
          <a:prstGeom prst="rect">
            <a:avLst/>
          </a:prstGeom>
        </p:spPr>
        <p:txBody>
          <a:bodyPr anchor="t">
            <a:normAutofit/>
          </a:bodyPr>
          <a:lstStyle/>
          <a:p>
            <a:r>
              <a:rPr lang="hi-IN" dirty="0" smtClean="0"/>
              <a:t>कौशल भारत - कुशल भारत </a:t>
            </a:r>
            <a:endParaRPr lang="en-US" dirty="0"/>
          </a:p>
        </p:txBody>
      </p:sp>
      <p:sp>
        <p:nvSpPr>
          <p:cNvPr id="3" name="Text Placeholder 2">
            <a:extLst>
              <a:ext uri="{FF2B5EF4-FFF2-40B4-BE49-F238E27FC236}">
                <a16:creationId xmlns:a16="http://schemas.microsoft.com/office/drawing/2014/main" xmlns="" id="{7555E40E-3256-4272-A29D-F2438D5C136F}"/>
              </a:ext>
            </a:extLst>
          </p:cNvPr>
          <p:cNvSpPr>
            <a:spLocks noGrp="1"/>
          </p:cNvSpPr>
          <p:nvPr>
            <p:ph type="body" sz="quarter" idx="14"/>
          </p:nvPr>
        </p:nvSpPr>
        <p:spPr>
          <a:xfrm>
            <a:off x="838200" y="6125744"/>
            <a:ext cx="9575800" cy="338549"/>
          </a:xfrm>
          <a:prstGeom prst="rect">
            <a:avLst/>
          </a:prstGeom>
        </p:spPr>
        <p:txBody>
          <a:bodyPr>
            <a:normAutofit fontScale="92500" lnSpcReduction="10000"/>
          </a:bodyPr>
          <a:lstStyle/>
          <a:p>
            <a:r>
              <a:rPr lang="hi-IN" spc="0" dirty="0" smtClean="0"/>
              <a:t>शीर्षक का विवरण यहाँ लिखें </a:t>
            </a:r>
            <a:endParaRPr lang="en-US" spc="0" dirty="0"/>
          </a:p>
        </p:txBody>
      </p:sp>
      <p:pic>
        <p:nvPicPr>
          <p:cNvPr id="4098" name="Picture 2" descr="May be an image of ‎text that says &quot;‎ርpום Skill India कौशल भारत कुशल भारत‎&quot;‎">
            <a:extLst>
              <a:ext uri="{FF2B5EF4-FFF2-40B4-BE49-F238E27FC236}">
                <a16:creationId xmlns:a16="http://schemas.microsoft.com/office/drawing/2014/main" xmlns="" id="{AE545B24-D499-468C-BDC0-93604B3ED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088" y="4622800"/>
            <a:ext cx="2230912" cy="223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D81EF999-A884-4768-A0F6-4A5244B24ED1}"/>
              </a:ext>
              <a:ext uri="{C183D7F6-B498-43B3-948B-1728B52AA6E4}">
                <adec:decorative xmlns:adec="http://schemas.microsoft.com/office/drawing/2017/decorative" xmlns=""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xmlns="" id="{6CBE990D-619E-4EC3-8E3B-3235FF40870D}"/>
              </a:ext>
              <a:ext uri="{C183D7F6-B498-43B3-948B-1728B52AA6E4}">
                <adec:decorative xmlns:adec="http://schemas.microsoft.com/office/drawing/2017/decorative" xmlns=""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xmlns="" id="{15E558B1-9F51-4146-A449-BF38892A8453}"/>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xmlns=""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xmlns="" id="{C1F0D4FA-A491-4D35-84B8-333978500F59}"/>
              </a:ext>
              <a:ext uri="{C183D7F6-B498-43B3-948B-1728B52AA6E4}">
                <adec:decorative xmlns:adec="http://schemas.microsoft.com/office/drawing/2017/decorative" xmlns=""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xmlns=""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xmlns="" id="{F0C1B8B8-F1A3-42A5-8865-E0498306BCB7}"/>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051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srcRect/>
          <a:stretch/>
        </p:blipFill>
        <p:spPr>
          <a:xfrm flipH="1">
            <a:off x="-1" y="0"/>
            <a:ext cx="12191999" cy="6858000"/>
          </a:xfrm>
        </p:spPr>
      </p:pic>
      <p:sp>
        <p:nvSpPr>
          <p:cNvPr id="3" name="Text Placeholder 2"/>
          <p:cNvSpPr>
            <a:spLocks noGrp="1"/>
          </p:cNvSpPr>
          <p:nvPr>
            <p:ph type="body" sz="quarter" idx="14"/>
          </p:nvPr>
        </p:nvSpPr>
        <p:spPr/>
        <p:txBody>
          <a:bodyPr/>
          <a:lstStyle/>
          <a:p>
            <a:r>
              <a:rPr lang="hi-IN" dirty="0"/>
              <a:t>परियोजना की समीक्षा</a:t>
            </a:r>
            <a:endParaRPr lang="en-US" dirty="0"/>
          </a:p>
        </p:txBody>
      </p:sp>
    </p:spTree>
    <p:extLst>
      <p:ext uri="{BB962C8B-B14F-4D97-AF65-F5344CB8AC3E}">
        <p14:creationId xmlns:p14="http://schemas.microsoft.com/office/powerpoint/2010/main" val="141592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6"/>
          </p:nvPr>
        </p:nvPicPr>
        <p:blipFill>
          <a:blip r:embed="rId2"/>
          <a:srcRect l="13926" r="13926"/>
          <a:stretch/>
        </p:blipFill>
        <p:spPr/>
      </p:pic>
      <p:sp>
        <p:nvSpPr>
          <p:cNvPr id="8" name="Title 7">
            <a:extLst>
              <a:ext uri="{FF2B5EF4-FFF2-40B4-BE49-F238E27FC236}">
                <a16:creationId xmlns:a16="http://schemas.microsoft.com/office/drawing/2014/main" xmlns="" id="{EF0240E2-270B-47F4-97C1-065A42CC2737}"/>
              </a:ext>
            </a:extLst>
          </p:cNvPr>
          <p:cNvSpPr>
            <a:spLocks noGrp="1"/>
          </p:cNvSpPr>
          <p:nvPr>
            <p:ph type="title"/>
          </p:nvPr>
        </p:nvSpPr>
        <p:spPr>
          <a:xfrm>
            <a:off x="4252854" y="1246704"/>
            <a:ext cx="3686159" cy="619446"/>
          </a:xfrm>
        </p:spPr>
        <p:txBody>
          <a:bodyPr>
            <a:normAutofit fontScale="90000"/>
          </a:bodyPr>
          <a:lstStyle/>
          <a:p>
            <a:r>
              <a:rPr lang="hi-IN" dirty="0"/>
              <a:t>परिचय</a:t>
            </a:r>
            <a:endParaRPr lang="en-US" dirty="0"/>
          </a:p>
        </p:txBody>
      </p:sp>
      <p:sp>
        <p:nvSpPr>
          <p:cNvPr id="9" name="Text Placeholder 8">
            <a:extLst>
              <a:ext uri="{FF2B5EF4-FFF2-40B4-BE49-F238E27FC236}">
                <a16:creationId xmlns:a16="http://schemas.microsoft.com/office/drawing/2014/main" xmlns="" id="{06A574E0-4F1C-4569-ABD3-9707A8CD1831}"/>
              </a:ext>
            </a:extLst>
          </p:cNvPr>
          <p:cNvSpPr>
            <a:spLocks noGrp="1"/>
          </p:cNvSpPr>
          <p:nvPr>
            <p:ph type="body" sz="quarter" idx="12"/>
          </p:nvPr>
        </p:nvSpPr>
        <p:spPr/>
        <p:txBody>
          <a:bodyPr>
            <a:normAutofit/>
          </a:bodyPr>
          <a:lstStyle/>
          <a:p>
            <a:r>
              <a:rPr lang="hi-IN" sz="2000" dirty="0"/>
              <a:t>शीर्षक का विवरण यहाँ लिखें </a:t>
            </a:r>
            <a:endParaRPr lang="en-US" sz="2000" dirty="0"/>
          </a:p>
        </p:txBody>
      </p:sp>
      <p:sp>
        <p:nvSpPr>
          <p:cNvPr id="11" name="Text Placeholder 10">
            <a:extLst>
              <a:ext uri="{FF2B5EF4-FFF2-40B4-BE49-F238E27FC236}">
                <a16:creationId xmlns:a16="http://schemas.microsoft.com/office/drawing/2014/main" xmlns="" id="{C752924E-B022-4FF4-B161-31F5531EC8DA}"/>
              </a:ext>
            </a:extLst>
          </p:cNvPr>
          <p:cNvSpPr>
            <a:spLocks noGrp="1"/>
          </p:cNvSpPr>
          <p:nvPr>
            <p:ph type="body" sz="quarter" idx="15"/>
          </p:nvPr>
        </p:nvSpPr>
        <p:spPr/>
        <p:txBody>
          <a:bodyPr>
            <a:normAutofit fontScale="92500"/>
          </a:bodyPr>
          <a:lstStyle/>
          <a:p>
            <a:pPr marL="274320">
              <a:buClr>
                <a:schemeClr val="bg1"/>
              </a:buClr>
            </a:pPr>
            <a:r>
              <a:rPr lang="hi-IN" sz="1600" dirty="0"/>
              <a:t>यह उप शीर्षक के संदर्भ के लिए एक बिंदु है यहाँ पर उप शीर्षक  से सम्बंधित बिंदु लिखें |  </a:t>
            </a:r>
          </a:p>
          <a:p>
            <a:pPr marL="274320">
              <a:buClr>
                <a:schemeClr val="bg1"/>
              </a:buClr>
            </a:pPr>
            <a:r>
              <a:rPr lang="hi-IN" sz="1600" dirty="0"/>
              <a:t>यह उप शीर्षक के संदर्भ के लिए एक बिंदु है यहाँ पर उप शीर्षक  से सम्बंधित बिंदु लिखें |  </a:t>
            </a:r>
            <a:endParaRPr lang="en-US" sz="1600" dirty="0"/>
          </a:p>
          <a:p>
            <a:pPr marL="274320">
              <a:buClr>
                <a:schemeClr val="bg1"/>
              </a:buClr>
            </a:pPr>
            <a:r>
              <a:rPr lang="hi-IN" sz="1600" dirty="0"/>
              <a:t>यह उप शीर्षक के संदर्भ के लिए एक बिंदु है यहाँ पर उप शीर्षक  से सम्बंधित बिंदु लिखें | </a:t>
            </a:r>
            <a:endParaRPr lang="en-US" sz="1600" dirty="0"/>
          </a:p>
          <a:p>
            <a:pPr marL="274320">
              <a:buClr>
                <a:schemeClr val="bg1"/>
              </a:buClr>
            </a:pPr>
            <a:r>
              <a:rPr lang="hi-IN" sz="1600" dirty="0"/>
              <a:t>यह उप शीर्षक के संदर्भ के लिए एक बिंदु है यहाँ पर उप शीर्षक  से सम्बंधित बिंदु लिखें |  </a:t>
            </a:r>
            <a:endParaRPr lang="en-US" sz="1600" dirty="0"/>
          </a:p>
          <a:p>
            <a:pPr marL="274320">
              <a:buClr>
                <a:schemeClr val="bg1"/>
              </a:buClr>
            </a:pPr>
            <a:r>
              <a:rPr lang="hi-IN" sz="1600" dirty="0"/>
              <a:t>यह उप शीर्षक के संदर्भ के लिए एक बिंदु है यहाँ पर उप शीर्षक  से सम्बंधित बिंदु लिखें |  </a:t>
            </a:r>
            <a:endParaRPr lang="en-US" sz="1600" dirty="0"/>
          </a:p>
          <a:p>
            <a:pPr marL="274320" indent="0">
              <a:buClr>
                <a:schemeClr val="bg1"/>
              </a:buClr>
              <a:buNone/>
            </a:pPr>
            <a:endParaRPr lang="en-US" sz="1600" dirty="0"/>
          </a:p>
        </p:txBody>
      </p:sp>
      <p:pic>
        <p:nvPicPr>
          <p:cNvPr id="18" name="Picture Placeholder 15"/>
          <p:cNvPicPr>
            <a:picLocks noGrp="1" noChangeAspect="1"/>
          </p:cNvPicPr>
          <p:nvPr>
            <p:ph type="pic" sz="quarter" idx="17"/>
          </p:nvPr>
        </p:nvPicPr>
        <p:blipFill>
          <a:blip r:embed="rId3"/>
          <a:srcRect l="32802" r="32802"/>
          <a:stretch/>
        </p:blipFill>
        <p:spPr/>
      </p:pic>
    </p:spTree>
    <p:extLst>
      <p:ext uri="{BB962C8B-B14F-4D97-AF65-F5344CB8AC3E}">
        <p14:creationId xmlns:p14="http://schemas.microsoft.com/office/powerpoint/2010/main" val="288594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स्लाइड का शीर्षक</a:t>
            </a:r>
            <a:endParaRPr lang="en-GB" b="0" i="0" dirty="0"/>
          </a:p>
        </p:txBody>
      </p:sp>
      <p:grpSp>
        <p:nvGrpSpPr>
          <p:cNvPr id="21" name="Group 20"/>
          <p:cNvGrpSpPr/>
          <p:nvPr/>
        </p:nvGrpSpPr>
        <p:grpSpPr>
          <a:xfrm>
            <a:off x="2133440" y="2088346"/>
            <a:ext cx="6557601" cy="4095177"/>
            <a:chOff x="4410596" y="2628503"/>
            <a:chExt cx="5663864" cy="3325892"/>
          </a:xfrm>
        </p:grpSpPr>
        <p:grpSp>
          <p:nvGrpSpPr>
            <p:cNvPr id="22" name="Group 21"/>
            <p:cNvGrpSpPr/>
            <p:nvPr/>
          </p:nvGrpSpPr>
          <p:grpSpPr>
            <a:xfrm>
              <a:off x="4410596" y="2628503"/>
              <a:ext cx="5663864" cy="2107110"/>
              <a:chOff x="452175" y="1354978"/>
              <a:chExt cx="5663864" cy="2107110"/>
            </a:xfrm>
          </p:grpSpPr>
          <p:sp>
            <p:nvSpPr>
              <p:cNvPr id="41" name="TextBox 40"/>
              <p:cNvSpPr txBox="1"/>
              <p:nvPr/>
            </p:nvSpPr>
            <p:spPr>
              <a:xfrm>
                <a:off x="4640039" y="1454014"/>
                <a:ext cx="1476000" cy="1768814"/>
              </a:xfrm>
              <a:prstGeom prst="rect">
                <a:avLst/>
              </a:prstGeom>
              <a:noFill/>
            </p:spPr>
            <p:txBody>
              <a:bodyPr wrap="square" lIns="0" tIns="0" rIns="0" bIns="0" rtlCol="0">
                <a:noAutofit/>
              </a:bodyPr>
              <a:lstStyle/>
              <a:p>
                <a:pPr indent="-248808" defTabSz="829361">
                  <a:spcAft>
                    <a:spcPts val="816"/>
                  </a:spcAft>
                  <a:defRPr/>
                </a:pPr>
                <a:r>
                  <a:rPr lang="hi-IN" i="1" kern="0" dirty="0">
                    <a:solidFill>
                      <a:schemeClr val="tx2"/>
                    </a:solidFill>
                    <a:latin typeface="Cambria" panose="02040503050406030204" pitchFamily="18" charset="0"/>
                    <a:ea typeface="Cambria" panose="02040503050406030204" pitchFamily="18" charset="0"/>
                  </a:rPr>
                  <a:t>संक्षिप्त सारांश</a:t>
                </a:r>
                <a:endParaRPr lang="en-GB" i="1" kern="0" dirty="0">
                  <a:solidFill>
                    <a:schemeClr val="tx2"/>
                  </a:solidFill>
                  <a:latin typeface="Cambria" panose="02040503050406030204" pitchFamily="18" charset="0"/>
                  <a:ea typeface="Cambria" panose="02040503050406030204" pitchFamily="18" charset="0"/>
                </a:endParaRPr>
              </a:p>
            </p:txBody>
          </p:sp>
          <p:sp>
            <p:nvSpPr>
              <p:cNvPr id="42" name="Rectangle 41"/>
              <p:cNvSpPr/>
              <p:nvPr/>
            </p:nvSpPr>
            <p:spPr bwMode="ltGray">
              <a:xfrm>
                <a:off x="452175" y="1354978"/>
                <a:ext cx="3989195" cy="331623"/>
              </a:xfrm>
              <a:prstGeom prst="rect">
                <a:avLst/>
              </a:prstGeom>
              <a:solidFill>
                <a:schemeClr val="accent5">
                  <a:lumMod val="90000"/>
                  <a:lumOff val="1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1.	</a:t>
                </a:r>
                <a:r>
                  <a:rPr lang="hi-IN" sz="1600" b="1" i="1" kern="0" dirty="0" smtClean="0">
                    <a:solidFill>
                      <a:srgbClr val="FFFFFF"/>
                    </a:solidFill>
                    <a:latin typeface="Cambria" panose="02040503050406030204" pitchFamily="18" charset="0"/>
                    <a:ea typeface="Cambria" panose="02040503050406030204" pitchFamily="18" charset="0"/>
                  </a:rPr>
                  <a:t>उपशीर्षक </a:t>
                </a:r>
                <a:r>
                  <a:rPr lang="en-GB" sz="1600" b="1" i="1" kern="0" dirty="0" smtClean="0">
                    <a:solidFill>
                      <a:srgbClr val="FFFFFF"/>
                    </a:solidFill>
                    <a:latin typeface="Cambria" panose="02040503050406030204" pitchFamily="18" charset="0"/>
                    <a:ea typeface="Cambria" panose="02040503050406030204" pitchFamily="18" charset="0"/>
                  </a:rPr>
                  <a:t> </a:t>
                </a:r>
                <a:r>
                  <a:rPr lang="en-GB" sz="1600" b="1" i="1" kern="0" dirty="0">
                    <a:solidFill>
                      <a:srgbClr val="FFFFFF"/>
                    </a:solidFill>
                    <a:latin typeface="Cambria" panose="02040503050406030204" pitchFamily="18" charset="0"/>
                    <a:ea typeface="Cambria" panose="02040503050406030204" pitchFamily="18" charset="0"/>
                  </a:rPr>
                  <a:t>1		</a:t>
                </a:r>
              </a:p>
            </p:txBody>
          </p:sp>
          <p:sp>
            <p:nvSpPr>
              <p:cNvPr id="43" name="Rectangle 42"/>
              <p:cNvSpPr/>
              <p:nvPr/>
            </p:nvSpPr>
            <p:spPr bwMode="ltGray">
              <a:xfrm>
                <a:off x="452175" y="1710075"/>
                <a:ext cx="3989196" cy="331623"/>
              </a:xfrm>
              <a:prstGeom prst="rect">
                <a:avLst/>
              </a:prstGeom>
              <a:solidFill>
                <a:schemeClr val="accent5">
                  <a:lumMod val="75000"/>
                  <a:lumOff val="25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2.	</a:t>
                </a:r>
                <a:r>
                  <a:rPr lang="hi-IN" sz="1600" b="1" i="1" kern="0" dirty="0" smtClean="0">
                    <a:solidFill>
                      <a:srgbClr val="FFFFFF"/>
                    </a:solidFill>
                    <a:latin typeface="Cambria" panose="02040503050406030204" pitchFamily="18" charset="0"/>
                    <a:ea typeface="Cambria" panose="02040503050406030204" pitchFamily="18" charset="0"/>
                  </a:rPr>
                  <a:t>उपशीर्षक </a:t>
                </a:r>
                <a:r>
                  <a:rPr lang="en-GB" sz="1600" b="1" i="1" kern="0" dirty="0" smtClean="0">
                    <a:solidFill>
                      <a:srgbClr val="FFFFFF"/>
                    </a:solidFill>
                    <a:latin typeface="Cambria" panose="02040503050406030204" pitchFamily="18" charset="0"/>
                    <a:ea typeface="Cambria" panose="02040503050406030204" pitchFamily="18" charset="0"/>
                  </a:rPr>
                  <a:t> </a:t>
                </a:r>
                <a:r>
                  <a:rPr lang="en-GB" sz="1600" b="1" i="1" kern="0" dirty="0">
                    <a:solidFill>
                      <a:srgbClr val="FFFFFF"/>
                    </a:solidFill>
                    <a:latin typeface="Cambria" panose="02040503050406030204" pitchFamily="18" charset="0"/>
                    <a:ea typeface="Cambria" panose="02040503050406030204" pitchFamily="18" charset="0"/>
                  </a:rPr>
                  <a:t>1	</a:t>
                </a:r>
              </a:p>
            </p:txBody>
          </p:sp>
          <p:sp>
            <p:nvSpPr>
              <p:cNvPr id="44" name="Rectangle 43"/>
              <p:cNvSpPr/>
              <p:nvPr/>
            </p:nvSpPr>
            <p:spPr bwMode="ltGray">
              <a:xfrm>
                <a:off x="452175" y="2065172"/>
                <a:ext cx="3989196" cy="331623"/>
              </a:xfrm>
              <a:prstGeom prst="rect">
                <a:avLst/>
              </a:prstGeom>
              <a:solidFill>
                <a:schemeClr val="accent5">
                  <a:lumMod val="50000"/>
                  <a:lumOff val="5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3.	</a:t>
                </a:r>
                <a:r>
                  <a:rPr lang="hi-IN" sz="1600" b="1" i="1" kern="0" dirty="0" smtClean="0">
                    <a:solidFill>
                      <a:srgbClr val="FFFFFF"/>
                    </a:solidFill>
                    <a:latin typeface="Cambria" panose="02040503050406030204" pitchFamily="18" charset="0"/>
                    <a:ea typeface="Cambria" panose="02040503050406030204" pitchFamily="18" charset="0"/>
                  </a:rPr>
                  <a:t>उपशीर्षक </a:t>
                </a:r>
                <a:r>
                  <a:rPr lang="en-GB" sz="1600" b="1" i="1" kern="0" dirty="0" smtClean="0">
                    <a:solidFill>
                      <a:srgbClr val="FFFFFF"/>
                    </a:solidFill>
                    <a:latin typeface="Cambria" panose="02040503050406030204" pitchFamily="18" charset="0"/>
                    <a:ea typeface="Cambria" panose="02040503050406030204" pitchFamily="18" charset="0"/>
                  </a:rPr>
                  <a:t> </a:t>
                </a:r>
                <a:r>
                  <a:rPr lang="en-GB" sz="1600" b="1" i="1" kern="0" dirty="0">
                    <a:solidFill>
                      <a:srgbClr val="FFFFFF"/>
                    </a:solidFill>
                    <a:latin typeface="Cambria" panose="02040503050406030204" pitchFamily="18" charset="0"/>
                    <a:ea typeface="Cambria" panose="02040503050406030204" pitchFamily="18" charset="0"/>
                  </a:rPr>
                  <a:t>1	</a:t>
                </a:r>
              </a:p>
            </p:txBody>
          </p:sp>
          <p:sp>
            <p:nvSpPr>
              <p:cNvPr id="45" name="Rectangle 44"/>
              <p:cNvSpPr/>
              <p:nvPr/>
            </p:nvSpPr>
            <p:spPr bwMode="ltGray">
              <a:xfrm>
                <a:off x="452175" y="2420269"/>
                <a:ext cx="3989196" cy="331623"/>
              </a:xfrm>
              <a:prstGeom prst="rect">
                <a:avLst/>
              </a:prstGeom>
              <a:solidFill>
                <a:schemeClr val="accent3">
                  <a:lumMod val="60000"/>
                  <a:lumOff val="4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4.	</a:t>
                </a:r>
                <a:r>
                  <a:rPr lang="hi-IN" sz="1600" b="1" i="1" kern="0" dirty="0" smtClean="0">
                    <a:solidFill>
                      <a:srgbClr val="FFFFFF"/>
                    </a:solidFill>
                    <a:latin typeface="Cambria" panose="02040503050406030204" pitchFamily="18" charset="0"/>
                    <a:ea typeface="Cambria" panose="02040503050406030204" pitchFamily="18" charset="0"/>
                  </a:rPr>
                  <a:t>उपशीर्षक </a:t>
                </a:r>
                <a:r>
                  <a:rPr lang="en-GB" sz="1600" b="1" i="1" kern="0" dirty="0" smtClean="0">
                    <a:solidFill>
                      <a:srgbClr val="FFFFFF"/>
                    </a:solidFill>
                    <a:latin typeface="Cambria" panose="02040503050406030204" pitchFamily="18" charset="0"/>
                    <a:ea typeface="Cambria" panose="02040503050406030204" pitchFamily="18" charset="0"/>
                  </a:rPr>
                  <a:t> </a:t>
                </a:r>
                <a:r>
                  <a:rPr lang="en-GB" sz="1600" b="1" i="1" kern="0" dirty="0">
                    <a:solidFill>
                      <a:srgbClr val="FFFFFF"/>
                    </a:solidFill>
                    <a:latin typeface="Cambria" panose="02040503050406030204" pitchFamily="18" charset="0"/>
                    <a:ea typeface="Cambria" panose="02040503050406030204" pitchFamily="18" charset="0"/>
                  </a:rPr>
                  <a:t>1	</a:t>
                </a:r>
              </a:p>
            </p:txBody>
          </p:sp>
          <p:sp>
            <p:nvSpPr>
              <p:cNvPr id="46" name="Rectangle 45"/>
              <p:cNvSpPr/>
              <p:nvPr/>
            </p:nvSpPr>
            <p:spPr bwMode="ltGray">
              <a:xfrm>
                <a:off x="452175" y="2775366"/>
                <a:ext cx="3989196" cy="331623"/>
              </a:xfrm>
              <a:prstGeom prst="rect">
                <a:avLst/>
              </a:prstGeom>
              <a:solidFill>
                <a:schemeClr val="accent3">
                  <a:lumMod val="20000"/>
                  <a:lumOff val="80000"/>
                </a:schemeClr>
              </a:solidFill>
              <a:ln w="9525" cap="flat" cmpd="sng" algn="ctr">
                <a:noFill/>
                <a:prstDash val="solid"/>
              </a:ln>
              <a:effectLst/>
            </p:spPr>
            <p:txBody>
              <a:bodyPr rtlCol="0" anchor="ctr"/>
              <a:lstStyle/>
              <a:p>
                <a:pPr marL="246217" indent="-246217" defTabSz="829361">
                  <a:defRPr/>
                </a:pPr>
                <a:r>
                  <a:rPr lang="en-GB" sz="1600" b="1" i="1" kern="0" dirty="0">
                    <a:solidFill>
                      <a:schemeClr val="tx2"/>
                    </a:solidFill>
                    <a:latin typeface="Cambria" panose="02040503050406030204" pitchFamily="18" charset="0"/>
                    <a:ea typeface="Cambria" panose="02040503050406030204" pitchFamily="18" charset="0"/>
                  </a:rPr>
                  <a:t>5.	</a:t>
                </a:r>
                <a:r>
                  <a:rPr lang="hi-IN" sz="1600" b="1" i="1" kern="0" dirty="0" smtClean="0">
                    <a:solidFill>
                      <a:schemeClr val="tx2"/>
                    </a:solidFill>
                    <a:latin typeface="Cambria" panose="02040503050406030204" pitchFamily="18" charset="0"/>
                    <a:ea typeface="Cambria" panose="02040503050406030204" pitchFamily="18" charset="0"/>
                  </a:rPr>
                  <a:t>उपशीर्षक </a:t>
                </a:r>
                <a:r>
                  <a:rPr lang="en-GB" sz="1600" b="1" i="1" kern="0" dirty="0" smtClean="0">
                    <a:solidFill>
                      <a:schemeClr val="tx2"/>
                    </a:solidFill>
                    <a:latin typeface="Cambria" panose="02040503050406030204" pitchFamily="18" charset="0"/>
                    <a:ea typeface="Cambria" panose="02040503050406030204" pitchFamily="18" charset="0"/>
                  </a:rPr>
                  <a:t> </a:t>
                </a:r>
                <a:r>
                  <a:rPr lang="en-GB" sz="1600" b="1" i="1" kern="0" dirty="0">
                    <a:solidFill>
                      <a:schemeClr val="tx2"/>
                    </a:solidFill>
                    <a:latin typeface="Cambria" panose="02040503050406030204" pitchFamily="18" charset="0"/>
                    <a:ea typeface="Cambria" panose="02040503050406030204" pitchFamily="18" charset="0"/>
                  </a:rPr>
                  <a:t>1</a:t>
                </a:r>
                <a:r>
                  <a:rPr lang="en-GB" sz="1600" b="1" i="1" kern="0" dirty="0">
                    <a:solidFill>
                      <a:srgbClr val="FFFFFF"/>
                    </a:solidFill>
                    <a:latin typeface="Cambria" panose="02040503050406030204" pitchFamily="18" charset="0"/>
                    <a:ea typeface="Cambria" panose="02040503050406030204" pitchFamily="18" charset="0"/>
                  </a:rPr>
                  <a:t>	</a:t>
                </a:r>
              </a:p>
            </p:txBody>
          </p:sp>
          <p:sp>
            <p:nvSpPr>
              <p:cNvPr id="47" name="Rectangle 46"/>
              <p:cNvSpPr/>
              <p:nvPr/>
            </p:nvSpPr>
            <p:spPr bwMode="ltGray">
              <a:xfrm>
                <a:off x="452175" y="3130465"/>
                <a:ext cx="3989196" cy="331623"/>
              </a:xfrm>
              <a:prstGeom prst="rect">
                <a:avLst/>
              </a:prstGeom>
              <a:solidFill>
                <a:schemeClr val="tx2">
                  <a:lumMod val="5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6.	</a:t>
                </a:r>
                <a:r>
                  <a:rPr lang="hi-IN" sz="1600" b="1" i="1" kern="0" dirty="0" smtClean="0">
                    <a:solidFill>
                      <a:srgbClr val="FFFFFF"/>
                    </a:solidFill>
                    <a:latin typeface="Cambria" panose="02040503050406030204" pitchFamily="18" charset="0"/>
                    <a:ea typeface="Cambria" panose="02040503050406030204" pitchFamily="18" charset="0"/>
                  </a:rPr>
                  <a:t>उपशीर्षक </a:t>
                </a:r>
                <a:r>
                  <a:rPr lang="en-GB" sz="1600" b="1" i="1" kern="0" dirty="0" smtClean="0">
                    <a:solidFill>
                      <a:srgbClr val="FFFFFF"/>
                    </a:solidFill>
                    <a:latin typeface="Cambria" panose="02040503050406030204" pitchFamily="18" charset="0"/>
                    <a:ea typeface="Cambria" panose="02040503050406030204" pitchFamily="18" charset="0"/>
                  </a:rPr>
                  <a:t> </a:t>
                </a:r>
                <a:r>
                  <a:rPr lang="en-GB" sz="1600" b="1" i="1" kern="0" dirty="0">
                    <a:solidFill>
                      <a:srgbClr val="FFFFFF"/>
                    </a:solidFill>
                    <a:latin typeface="Cambria" panose="02040503050406030204" pitchFamily="18" charset="0"/>
                    <a:ea typeface="Cambria" panose="02040503050406030204" pitchFamily="18" charset="0"/>
                  </a:rPr>
                  <a:t>1	</a:t>
                </a:r>
              </a:p>
            </p:txBody>
          </p:sp>
          <p:cxnSp>
            <p:nvCxnSpPr>
              <p:cNvPr id="48" name="Straight Connector 47"/>
              <p:cNvCxnSpPr/>
              <p:nvPr/>
            </p:nvCxnSpPr>
            <p:spPr>
              <a:xfrm>
                <a:off x="4640039" y="1358795"/>
                <a:ext cx="1465537" cy="0"/>
              </a:xfrm>
              <a:prstGeom prst="line">
                <a:avLst/>
              </a:prstGeom>
              <a:noFill/>
              <a:ln w="9525" cap="flat" cmpd="sng" algn="ctr">
                <a:solidFill>
                  <a:srgbClr val="A32020"/>
                </a:solidFill>
                <a:prstDash val="sysDot"/>
              </a:ln>
              <a:effectLst/>
            </p:spPr>
          </p:cxnSp>
          <p:cxnSp>
            <p:nvCxnSpPr>
              <p:cNvPr id="49" name="Straight Connector 48"/>
              <p:cNvCxnSpPr/>
              <p:nvPr/>
            </p:nvCxnSpPr>
            <p:spPr>
              <a:xfrm>
                <a:off x="4640039" y="3455939"/>
                <a:ext cx="1465537" cy="0"/>
              </a:xfrm>
              <a:prstGeom prst="line">
                <a:avLst/>
              </a:prstGeom>
              <a:noFill/>
              <a:ln w="9525" cap="flat" cmpd="sng" algn="ctr">
                <a:solidFill>
                  <a:srgbClr val="A32020"/>
                </a:solidFill>
                <a:prstDash val="sysDot"/>
              </a:ln>
              <a:effectLst/>
            </p:spPr>
          </p:cxnSp>
        </p:grpSp>
        <p:sp>
          <p:nvSpPr>
            <p:cNvPr id="39" name="Oval 38"/>
            <p:cNvSpPr/>
            <p:nvPr/>
          </p:nvSpPr>
          <p:spPr bwMode="ltGray">
            <a:xfrm>
              <a:off x="4553541" y="5234271"/>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37" name="Oval 36"/>
            <p:cNvSpPr/>
            <p:nvPr/>
          </p:nvSpPr>
          <p:spPr bwMode="ltGray">
            <a:xfrm>
              <a:off x="6046009" y="5230988"/>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25" name="Oval 24"/>
            <p:cNvSpPr/>
            <p:nvPr/>
          </p:nvSpPr>
          <p:spPr bwMode="ltGray">
            <a:xfrm>
              <a:off x="7602528"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26" name="TextBox 25"/>
            <p:cNvSpPr txBox="1"/>
            <p:nvPr/>
          </p:nvSpPr>
          <p:spPr>
            <a:xfrm>
              <a:off x="5346700"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7" name="TextBox 26"/>
            <p:cNvSpPr txBox="1"/>
            <p:nvPr/>
          </p:nvSpPr>
          <p:spPr>
            <a:xfrm>
              <a:off x="6878721"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8" name="TextBox 27"/>
            <p:cNvSpPr txBox="1"/>
            <p:nvPr/>
          </p:nvSpPr>
          <p:spPr>
            <a:xfrm>
              <a:off x="8443044"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9" name="Oval 28"/>
            <p:cNvSpPr/>
            <p:nvPr/>
          </p:nvSpPr>
          <p:spPr bwMode="ltGray">
            <a:xfrm>
              <a:off x="9174654"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30" name="Oval 29"/>
            <p:cNvSpPr/>
            <p:nvPr/>
          </p:nvSpPr>
          <p:spPr bwMode="ltGray">
            <a:xfrm>
              <a:off x="9221560" y="5283567"/>
              <a:ext cx="619398" cy="619398"/>
            </a:xfrm>
            <a:prstGeom prst="ellipse">
              <a:avLst/>
            </a:prstGeom>
            <a:solidFill>
              <a:srgbClr val="FFFFFF"/>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cxnSp>
          <p:nvCxnSpPr>
            <p:cNvPr id="31" name="Straight Arrow Connector 30"/>
            <p:cNvCxnSpPr/>
            <p:nvPr/>
          </p:nvCxnSpPr>
          <p:spPr>
            <a:xfrm flipH="1" flipV="1">
              <a:off x="9527328" y="5365370"/>
              <a:ext cx="0" cy="432000"/>
            </a:xfrm>
            <a:prstGeom prst="straightConnector1">
              <a:avLst/>
            </a:prstGeom>
            <a:noFill/>
            <a:ln w="53975" cap="rnd" cmpd="sng" algn="ctr">
              <a:solidFill>
                <a:srgbClr val="849FBB"/>
              </a:solidFill>
              <a:prstDash val="solid"/>
              <a:tailEnd type="arrow" w="lg" len="med"/>
            </a:ln>
            <a:effectLst/>
          </p:spPr>
        </p:cxnSp>
        <p:cxnSp>
          <p:nvCxnSpPr>
            <p:cNvPr id="32" name="Straight Arrow Connector 31"/>
            <p:cNvCxnSpPr/>
            <p:nvPr/>
          </p:nvCxnSpPr>
          <p:spPr>
            <a:xfrm flipH="1" flipV="1">
              <a:off x="4923012" y="4840982"/>
              <a:ext cx="0" cy="252000"/>
            </a:xfrm>
            <a:prstGeom prst="straightConnector1">
              <a:avLst/>
            </a:prstGeom>
            <a:noFill/>
            <a:ln w="38100" cap="rnd" cmpd="sng" algn="ctr">
              <a:solidFill>
                <a:srgbClr val="849FBB"/>
              </a:solidFill>
              <a:prstDash val="solid"/>
              <a:tailEnd type="arrow" w="lg" len="med"/>
            </a:ln>
            <a:effectLst/>
          </p:spPr>
        </p:cxnSp>
        <p:cxnSp>
          <p:nvCxnSpPr>
            <p:cNvPr id="33" name="Straight Arrow Connector 32"/>
            <p:cNvCxnSpPr/>
            <p:nvPr/>
          </p:nvCxnSpPr>
          <p:spPr>
            <a:xfrm flipH="1" flipV="1">
              <a:off x="6414928" y="4840982"/>
              <a:ext cx="0" cy="252000"/>
            </a:xfrm>
            <a:prstGeom prst="straightConnector1">
              <a:avLst/>
            </a:prstGeom>
            <a:noFill/>
            <a:ln w="38100" cap="rnd" cmpd="sng" algn="ctr">
              <a:solidFill>
                <a:srgbClr val="849FBB"/>
              </a:solidFill>
              <a:prstDash val="solid"/>
              <a:tailEnd type="arrow" w="lg" len="med"/>
            </a:ln>
            <a:effectLst/>
          </p:spPr>
        </p:cxnSp>
        <p:cxnSp>
          <p:nvCxnSpPr>
            <p:cNvPr id="34" name="Straight Arrow Connector 33"/>
            <p:cNvCxnSpPr/>
            <p:nvPr/>
          </p:nvCxnSpPr>
          <p:spPr>
            <a:xfrm flipH="1" flipV="1">
              <a:off x="7971012" y="4840982"/>
              <a:ext cx="0" cy="252000"/>
            </a:xfrm>
            <a:prstGeom prst="straightConnector1">
              <a:avLst/>
            </a:prstGeom>
            <a:noFill/>
            <a:ln w="38100" cap="rnd" cmpd="sng" algn="ctr">
              <a:solidFill>
                <a:srgbClr val="849FBB"/>
              </a:solidFill>
              <a:prstDash val="solid"/>
              <a:tailEnd type="arrow" w="lg" len="med"/>
            </a:ln>
            <a:effectLst/>
          </p:spPr>
        </p:cxnSp>
      </p:grpSp>
      <p:sp>
        <p:nvSpPr>
          <p:cNvPr id="51" name="Rectangle 50"/>
          <p:cNvSpPr/>
          <p:nvPr/>
        </p:nvSpPr>
        <p:spPr bwMode="ltGray">
          <a:xfrm>
            <a:off x="4251553" y="6902454"/>
            <a:ext cx="1200021" cy="362446"/>
          </a:xfrm>
          <a:prstGeom prst="rect">
            <a:avLst/>
          </a:prstGeom>
          <a:noFill/>
          <a:ln w="9525" cap="flat" cmpd="sng" algn="ctr">
            <a:noFill/>
            <a:prstDash val="solid"/>
          </a:ln>
          <a:effectLst/>
        </p:spPr>
        <p:txBody>
          <a:bodyPr rtlCol="0" anchor="ctr"/>
          <a:lstStyle/>
          <a:p>
            <a:pPr algn="ctr" defTabSz="829361">
              <a:defRPr/>
            </a:pPr>
            <a:r>
              <a:rPr lang="en-GB" sz="1088" b="1" i="1" kern="0" dirty="0">
                <a:solidFill>
                  <a:schemeClr val="bg1"/>
                </a:solidFill>
                <a:latin typeface="Georgia" pitchFamily="18" charset="0"/>
              </a:rPr>
              <a:t>Smart Device</a:t>
            </a:r>
          </a:p>
        </p:txBody>
      </p:sp>
      <p:pic>
        <p:nvPicPr>
          <p:cNvPr id="38" name="Graphic 37" descr="Blog outline">
            <a:extLst>
              <a:ext uri="{FF2B5EF4-FFF2-40B4-BE49-F238E27FC236}">
                <a16:creationId xmlns:a16="http://schemas.microsoft.com/office/drawing/2014/main" xmlns="" id="{7B076A14-9711-4C47-ABA8-6AAD25F5947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277600" y="-142875"/>
            <a:ext cx="914400" cy="914400"/>
          </a:xfrm>
          <a:prstGeom prst="rect">
            <a:avLst/>
          </a:prstGeom>
        </p:spPr>
      </p:pic>
      <p:pic>
        <p:nvPicPr>
          <p:cNvPr id="40" name="Graphic 39" descr="Office worker male with solid fill">
            <a:extLst>
              <a:ext uri="{FF2B5EF4-FFF2-40B4-BE49-F238E27FC236}">
                <a16:creationId xmlns:a16="http://schemas.microsoft.com/office/drawing/2014/main" xmlns="" id="{F2BE9B87-4331-4F29-8FCE-26DE98AF981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77524" y="-24637"/>
            <a:ext cx="676275" cy="676275"/>
          </a:xfrm>
          <a:prstGeom prst="rect">
            <a:avLst/>
          </a:prstGeom>
        </p:spPr>
      </p:pic>
      <p:pic>
        <p:nvPicPr>
          <p:cNvPr id="52" name="Graphic 51" descr="Remote learning language with solid fill">
            <a:extLst>
              <a:ext uri="{FF2B5EF4-FFF2-40B4-BE49-F238E27FC236}">
                <a16:creationId xmlns:a16="http://schemas.microsoft.com/office/drawing/2014/main" xmlns="" id="{E9C95BE3-4E17-45D5-AB9D-476878E3325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403344" y="5458256"/>
            <a:ext cx="622920" cy="622920"/>
          </a:xfrm>
          <a:prstGeom prst="rect">
            <a:avLst/>
          </a:prstGeom>
        </p:spPr>
      </p:pic>
      <p:pic>
        <p:nvPicPr>
          <p:cNvPr id="53" name="Graphic 52" descr="Handshake with solid fill">
            <a:extLst>
              <a:ext uri="{FF2B5EF4-FFF2-40B4-BE49-F238E27FC236}">
                <a16:creationId xmlns:a16="http://schemas.microsoft.com/office/drawing/2014/main" xmlns="" id="{491D75FC-761F-4AEA-B88C-F73E24A7A7B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33943" y="5500657"/>
            <a:ext cx="621934" cy="621934"/>
          </a:xfrm>
          <a:prstGeom prst="rect">
            <a:avLst/>
          </a:prstGeom>
        </p:spPr>
      </p:pic>
      <p:pic>
        <p:nvPicPr>
          <p:cNvPr id="54" name="Graphic 53" descr="Blog outline">
            <a:extLst>
              <a:ext uri="{FF2B5EF4-FFF2-40B4-BE49-F238E27FC236}">
                <a16:creationId xmlns:a16="http://schemas.microsoft.com/office/drawing/2014/main" xmlns="" id="{2B3C0DF4-C81F-42A9-A733-43EFA4C5130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07281" y="5440473"/>
            <a:ext cx="613469" cy="613469"/>
          </a:xfrm>
          <a:prstGeom prst="rect">
            <a:avLst/>
          </a:prstGeom>
        </p:spPr>
      </p:pic>
    </p:spTree>
    <p:extLst>
      <p:ext uri="{BB962C8B-B14F-4D97-AF65-F5344CB8AC3E}">
        <p14:creationId xmlns:p14="http://schemas.microsoft.com/office/powerpoint/2010/main" val="290074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lstStyle/>
          <a:p>
            <a:r>
              <a:rPr lang="hi-IN" dirty="0"/>
              <a:t>स्लाइड का शीर्षक</a:t>
            </a:r>
            <a:endParaRPr lang="en-IN" dirty="0"/>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14</a:t>
            </a:fld>
            <a:endParaRPr lang="ru-RU" dirty="0"/>
          </a:p>
        </p:txBody>
      </p:sp>
      <p:pic>
        <p:nvPicPr>
          <p:cNvPr id="19" name="Graphic 18" descr="Blog outline">
            <a:extLst>
              <a:ext uri="{FF2B5EF4-FFF2-40B4-BE49-F238E27FC236}">
                <a16:creationId xmlns:a16="http://schemas.microsoft.com/office/drawing/2014/main" xmlns="" id="{103704B9-2699-4D3C-833F-F669F5E1E6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77600" y="-142875"/>
            <a:ext cx="914400" cy="914400"/>
          </a:xfrm>
          <a:prstGeom prst="rect">
            <a:avLst/>
          </a:prstGeom>
        </p:spPr>
      </p:pic>
      <p:pic>
        <p:nvPicPr>
          <p:cNvPr id="20" name="Graphic 19" descr="Office worker male with solid fill">
            <a:extLst>
              <a:ext uri="{FF2B5EF4-FFF2-40B4-BE49-F238E27FC236}">
                <a16:creationId xmlns:a16="http://schemas.microsoft.com/office/drawing/2014/main" xmlns="" id="{4C237B51-930A-4E36-9EFD-34FFC4E823C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677524" y="-24637"/>
            <a:ext cx="676275" cy="676275"/>
          </a:xfrm>
          <a:prstGeom prst="rect">
            <a:avLst/>
          </a:prstGeom>
        </p:spPr>
      </p:pic>
      <p:sp>
        <p:nvSpPr>
          <p:cNvPr id="21" name="Rectangle 20">
            <a:extLst>
              <a:ext uri="{FF2B5EF4-FFF2-40B4-BE49-F238E27FC236}">
                <a16:creationId xmlns:a16="http://schemas.microsoft.com/office/drawing/2014/main" xmlns="" id="{CA6D5FA7-80FC-4BFE-942A-4B38ED60C20E}"/>
              </a:ext>
            </a:extLst>
          </p:cNvPr>
          <p:cNvSpPr/>
          <p:nvPr/>
        </p:nvSpPr>
        <p:spPr>
          <a:xfrm>
            <a:off x="2780540" y="4918538"/>
            <a:ext cx="1781175"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r>
              <a:rPr lang="hi-IN" dirty="0">
                <a:solidFill>
                  <a:schemeClr val="tx2"/>
                </a:solidFill>
                <a:latin typeface="Cambria" panose="02040503050406030204" pitchFamily="18" charset="0"/>
                <a:ea typeface="Cambria" panose="02040503050406030204" pitchFamily="18" charset="0"/>
              </a:rPr>
              <a:t>फ्लोचार्ट चरण 1</a:t>
            </a:r>
            <a:endParaRPr lang="en-IN" dirty="0">
              <a:solidFill>
                <a:schemeClr val="tx2"/>
              </a:solidFill>
              <a:latin typeface="Cambria" panose="02040503050406030204" pitchFamily="18" charset="0"/>
              <a:ea typeface="Cambria" panose="02040503050406030204" pitchFamily="18" charset="0"/>
            </a:endParaRPr>
          </a:p>
        </p:txBody>
      </p:sp>
      <p:sp>
        <p:nvSpPr>
          <p:cNvPr id="22" name="Rectangle 21">
            <a:extLst>
              <a:ext uri="{FF2B5EF4-FFF2-40B4-BE49-F238E27FC236}">
                <a16:creationId xmlns:a16="http://schemas.microsoft.com/office/drawing/2014/main" xmlns="" id="{299B69D6-2E25-4AE7-8DB6-00CD670DD69E}"/>
              </a:ext>
            </a:extLst>
          </p:cNvPr>
          <p:cNvSpPr/>
          <p:nvPr/>
        </p:nvSpPr>
        <p:spPr>
          <a:xfrm>
            <a:off x="4683880" y="4918538"/>
            <a:ext cx="1781175"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r>
              <a:rPr lang="hi-IN" dirty="0">
                <a:solidFill>
                  <a:schemeClr val="tx2"/>
                </a:solidFill>
                <a:latin typeface="Cambria" panose="02040503050406030204" pitchFamily="18" charset="0"/>
                <a:ea typeface="Cambria" panose="02040503050406030204" pitchFamily="18" charset="0"/>
              </a:rPr>
              <a:t>फ्लोचार्ट चरण 2</a:t>
            </a:r>
            <a:endParaRPr lang="en-IN" dirty="0">
              <a:solidFill>
                <a:schemeClr val="tx2"/>
              </a:solidFill>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xmlns="" id="{1C88476F-CCD7-4EFE-A487-D531E75BA5D4}"/>
              </a:ext>
            </a:extLst>
          </p:cNvPr>
          <p:cNvSpPr/>
          <p:nvPr/>
        </p:nvSpPr>
        <p:spPr>
          <a:xfrm>
            <a:off x="6587222" y="4918538"/>
            <a:ext cx="1781175"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r>
              <a:rPr lang="hi-IN" dirty="0">
                <a:solidFill>
                  <a:schemeClr val="tx2"/>
                </a:solidFill>
                <a:latin typeface="Cambria" panose="02040503050406030204" pitchFamily="18" charset="0"/>
                <a:ea typeface="Cambria" panose="02040503050406030204" pitchFamily="18" charset="0"/>
              </a:rPr>
              <a:t>फ्लोचार्ट चरण 3</a:t>
            </a:r>
            <a:endParaRPr lang="en-IN" dirty="0">
              <a:solidFill>
                <a:schemeClr val="tx2"/>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xmlns="" id="{D9125917-95B6-4EB6-AD7F-D5963A1F573E}"/>
              </a:ext>
            </a:extLst>
          </p:cNvPr>
          <p:cNvSpPr/>
          <p:nvPr/>
        </p:nvSpPr>
        <p:spPr>
          <a:xfrm>
            <a:off x="2780540" y="2080088"/>
            <a:ext cx="1781175"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r>
              <a:rPr lang="hi-IN" dirty="0" smtClean="0">
                <a:solidFill>
                  <a:schemeClr val="tx2"/>
                </a:solidFill>
                <a:latin typeface="Cambria" panose="02040503050406030204" pitchFamily="18" charset="0"/>
                <a:ea typeface="Cambria" panose="02040503050406030204" pitchFamily="18" charset="0"/>
              </a:rPr>
              <a:t>फ्लोचार्ट चरण 1</a:t>
            </a:r>
            <a:endParaRPr lang="en-IN" dirty="0">
              <a:solidFill>
                <a:schemeClr val="tx2"/>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xmlns="" id="{023219EB-C6E5-49D3-98D8-619CA22264C5}"/>
              </a:ext>
            </a:extLst>
          </p:cNvPr>
          <p:cNvSpPr/>
          <p:nvPr/>
        </p:nvSpPr>
        <p:spPr>
          <a:xfrm>
            <a:off x="4683880" y="2080088"/>
            <a:ext cx="1781175"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r>
              <a:rPr lang="hi-IN" dirty="0">
                <a:solidFill>
                  <a:schemeClr val="tx2"/>
                </a:solidFill>
                <a:latin typeface="Cambria" panose="02040503050406030204" pitchFamily="18" charset="0"/>
                <a:ea typeface="Cambria" panose="02040503050406030204" pitchFamily="18" charset="0"/>
              </a:rPr>
              <a:t>फ्लोचार्ट चरण </a:t>
            </a:r>
            <a:r>
              <a:rPr lang="hi-IN" dirty="0" smtClean="0">
                <a:solidFill>
                  <a:schemeClr val="tx2"/>
                </a:solidFill>
                <a:latin typeface="Cambria" panose="02040503050406030204" pitchFamily="18" charset="0"/>
                <a:ea typeface="Cambria" panose="02040503050406030204" pitchFamily="18" charset="0"/>
              </a:rPr>
              <a:t>2</a:t>
            </a:r>
            <a:endParaRPr lang="en-IN" dirty="0">
              <a:solidFill>
                <a:schemeClr val="tx2"/>
              </a:solidFill>
              <a:latin typeface="Cambria" panose="02040503050406030204" pitchFamily="18" charset="0"/>
              <a:ea typeface="Cambria" panose="02040503050406030204" pitchFamily="18" charset="0"/>
            </a:endParaRPr>
          </a:p>
        </p:txBody>
      </p:sp>
      <p:sp>
        <p:nvSpPr>
          <p:cNvPr id="27" name="Rectangle 26">
            <a:extLst>
              <a:ext uri="{FF2B5EF4-FFF2-40B4-BE49-F238E27FC236}">
                <a16:creationId xmlns:a16="http://schemas.microsoft.com/office/drawing/2014/main" xmlns="" id="{ADFBC4AE-351C-449B-8D86-86021AC48235}"/>
              </a:ext>
            </a:extLst>
          </p:cNvPr>
          <p:cNvSpPr/>
          <p:nvPr/>
        </p:nvSpPr>
        <p:spPr>
          <a:xfrm>
            <a:off x="6587222" y="2080088"/>
            <a:ext cx="1781175"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r>
              <a:rPr lang="hi-IN" dirty="0">
                <a:solidFill>
                  <a:schemeClr val="tx2"/>
                </a:solidFill>
                <a:latin typeface="Cambria" panose="02040503050406030204" pitchFamily="18" charset="0"/>
                <a:ea typeface="Cambria" panose="02040503050406030204" pitchFamily="18" charset="0"/>
              </a:rPr>
              <a:t>फ्लोचार्ट चरण </a:t>
            </a:r>
            <a:r>
              <a:rPr lang="hi-IN" dirty="0" smtClean="0">
                <a:solidFill>
                  <a:schemeClr val="tx2"/>
                </a:solidFill>
                <a:latin typeface="Cambria" panose="02040503050406030204" pitchFamily="18" charset="0"/>
                <a:ea typeface="Cambria" panose="02040503050406030204" pitchFamily="18" charset="0"/>
              </a:rPr>
              <a:t>3</a:t>
            </a:r>
            <a:endParaRPr lang="en-IN" dirty="0">
              <a:solidFill>
                <a:schemeClr val="tx2"/>
              </a:solidFill>
              <a:latin typeface="Cambria" panose="02040503050406030204" pitchFamily="18" charset="0"/>
              <a:ea typeface="Cambria" panose="02040503050406030204" pitchFamily="18" charset="0"/>
            </a:endParaRPr>
          </a:p>
        </p:txBody>
      </p:sp>
      <p:sp>
        <p:nvSpPr>
          <p:cNvPr id="28" name="Rectangle 27">
            <a:extLst>
              <a:ext uri="{FF2B5EF4-FFF2-40B4-BE49-F238E27FC236}">
                <a16:creationId xmlns:a16="http://schemas.microsoft.com/office/drawing/2014/main" xmlns="" id="{7C9C8B25-91B3-4E25-9349-3610A7696105}"/>
              </a:ext>
            </a:extLst>
          </p:cNvPr>
          <p:cNvSpPr/>
          <p:nvPr/>
        </p:nvSpPr>
        <p:spPr>
          <a:xfrm>
            <a:off x="2780540" y="3499313"/>
            <a:ext cx="1781175"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hi-IN" dirty="0">
                <a:solidFill>
                  <a:schemeClr val="tx2"/>
                </a:solidFill>
                <a:latin typeface="Cambria" panose="02040503050406030204" pitchFamily="18" charset="0"/>
                <a:ea typeface="Cambria" panose="02040503050406030204" pitchFamily="18" charset="0"/>
              </a:rPr>
              <a:t>फ्लोचार्ट चरण 1</a:t>
            </a:r>
            <a:endParaRPr lang="en-IN" dirty="0">
              <a:solidFill>
                <a:schemeClr val="tx2"/>
              </a:solidFill>
              <a:latin typeface="Cambria" panose="02040503050406030204" pitchFamily="18" charset="0"/>
              <a:ea typeface="Cambria" panose="02040503050406030204" pitchFamily="18" charset="0"/>
            </a:endParaRPr>
          </a:p>
        </p:txBody>
      </p:sp>
      <p:sp>
        <p:nvSpPr>
          <p:cNvPr id="29" name="Rectangle 28">
            <a:extLst>
              <a:ext uri="{FF2B5EF4-FFF2-40B4-BE49-F238E27FC236}">
                <a16:creationId xmlns:a16="http://schemas.microsoft.com/office/drawing/2014/main" xmlns="" id="{33F50275-E561-4FD6-8359-CEF960DCF626}"/>
              </a:ext>
            </a:extLst>
          </p:cNvPr>
          <p:cNvSpPr/>
          <p:nvPr/>
        </p:nvSpPr>
        <p:spPr>
          <a:xfrm>
            <a:off x="4683880" y="3499313"/>
            <a:ext cx="1781175"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hi-IN" dirty="0">
                <a:solidFill>
                  <a:schemeClr val="tx2"/>
                </a:solidFill>
                <a:latin typeface="Cambria" panose="02040503050406030204" pitchFamily="18" charset="0"/>
                <a:ea typeface="Cambria" panose="02040503050406030204" pitchFamily="18" charset="0"/>
              </a:rPr>
              <a:t>फ्लोचार्ट चरण 2</a:t>
            </a:r>
            <a:endParaRPr lang="en-IN" dirty="0">
              <a:solidFill>
                <a:schemeClr val="tx2"/>
              </a:solidFill>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xmlns="" id="{78F26AE2-4336-4458-BE3C-B72F8FA1C8DE}"/>
              </a:ext>
            </a:extLst>
          </p:cNvPr>
          <p:cNvSpPr/>
          <p:nvPr/>
        </p:nvSpPr>
        <p:spPr>
          <a:xfrm>
            <a:off x="6587222" y="3499313"/>
            <a:ext cx="1781175"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hi-IN" dirty="0">
                <a:solidFill>
                  <a:schemeClr val="tx2"/>
                </a:solidFill>
                <a:latin typeface="Cambria" panose="02040503050406030204" pitchFamily="18" charset="0"/>
                <a:ea typeface="Cambria" panose="02040503050406030204" pitchFamily="18" charset="0"/>
              </a:rPr>
              <a:t>फ्लोचार्ट चरण 3</a:t>
            </a:r>
            <a:endParaRPr lang="en-IN" dirty="0">
              <a:solidFill>
                <a:schemeClr val="tx2"/>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xmlns="" id="{DEB81C95-D8E7-4F82-BDFB-C4967669B3CF}"/>
              </a:ext>
            </a:extLst>
          </p:cNvPr>
          <p:cNvSpPr/>
          <p:nvPr/>
        </p:nvSpPr>
        <p:spPr>
          <a:xfrm>
            <a:off x="1178680" y="2095118"/>
            <a:ext cx="1353764" cy="1051769"/>
          </a:xfrm>
          <a:prstGeom prst="rect">
            <a:avLst/>
          </a:prstGeom>
          <a:solidFill>
            <a:srgbClr val="FF0000"/>
          </a:solidFill>
          <a:ln w="12700" cap="flat">
            <a:noFill/>
            <a:prstDash val="solid"/>
            <a:miter/>
          </a:ln>
        </p:spPr>
        <p:txBody>
          <a:bodyPr rtlCol="0" anchor="ctr"/>
          <a:lstStyle/>
          <a:p>
            <a:pPr algn="l"/>
            <a:r>
              <a:rPr lang="hi-IN" dirty="0" smtClean="0">
                <a:latin typeface="Cambria" panose="02040503050406030204" pitchFamily="18" charset="0"/>
                <a:ea typeface="Cambria" panose="02040503050406030204" pitchFamily="18" charset="0"/>
              </a:rPr>
              <a:t>उपशीर्षक 1</a:t>
            </a:r>
            <a:endParaRPr lang="en-IN" dirty="0">
              <a:latin typeface="Cambria" panose="02040503050406030204" pitchFamily="18" charset="0"/>
              <a:ea typeface="Cambria" panose="02040503050406030204" pitchFamily="18" charset="0"/>
            </a:endParaRPr>
          </a:p>
        </p:txBody>
      </p:sp>
      <p:sp>
        <p:nvSpPr>
          <p:cNvPr id="32" name="Rectangle 31">
            <a:extLst>
              <a:ext uri="{FF2B5EF4-FFF2-40B4-BE49-F238E27FC236}">
                <a16:creationId xmlns:a16="http://schemas.microsoft.com/office/drawing/2014/main" xmlns="" id="{14502A9A-C408-46A2-9C03-FF0663C13F6C}"/>
              </a:ext>
            </a:extLst>
          </p:cNvPr>
          <p:cNvSpPr/>
          <p:nvPr/>
        </p:nvSpPr>
        <p:spPr>
          <a:xfrm>
            <a:off x="1178680" y="3499313"/>
            <a:ext cx="1353764" cy="1051769"/>
          </a:xfrm>
          <a:prstGeom prst="rect">
            <a:avLst/>
          </a:prstGeom>
          <a:solidFill>
            <a:srgbClr val="FFC000"/>
          </a:solidFill>
          <a:ln w="12700" cap="flat">
            <a:noFill/>
            <a:prstDash val="solid"/>
            <a:miter/>
          </a:ln>
        </p:spPr>
        <p:txBody>
          <a:bodyPr rtlCol="0" anchor="ctr"/>
          <a:lstStyle/>
          <a:p>
            <a:r>
              <a:rPr lang="hi-IN" dirty="0" smtClean="0">
                <a:latin typeface="Cambria" panose="02040503050406030204" pitchFamily="18" charset="0"/>
                <a:ea typeface="Cambria" panose="02040503050406030204" pitchFamily="18" charset="0"/>
              </a:rPr>
              <a:t>उपशीर्षक 2</a:t>
            </a:r>
            <a:endParaRPr lang="en-IN" dirty="0">
              <a:latin typeface="Cambria" panose="02040503050406030204" pitchFamily="18" charset="0"/>
              <a:ea typeface="Cambria" panose="02040503050406030204" pitchFamily="18" charset="0"/>
            </a:endParaRPr>
          </a:p>
        </p:txBody>
      </p:sp>
      <p:sp>
        <p:nvSpPr>
          <p:cNvPr id="33" name="Rectangle 32">
            <a:extLst>
              <a:ext uri="{FF2B5EF4-FFF2-40B4-BE49-F238E27FC236}">
                <a16:creationId xmlns:a16="http://schemas.microsoft.com/office/drawing/2014/main" xmlns="" id="{6F6A90EC-82D4-4F4F-A304-FDDEAB873563}"/>
              </a:ext>
            </a:extLst>
          </p:cNvPr>
          <p:cNvSpPr/>
          <p:nvPr/>
        </p:nvSpPr>
        <p:spPr>
          <a:xfrm>
            <a:off x="1178680" y="4927080"/>
            <a:ext cx="1353764" cy="1051769"/>
          </a:xfrm>
          <a:prstGeom prst="rect">
            <a:avLst/>
          </a:prstGeom>
          <a:solidFill>
            <a:srgbClr val="00B050"/>
          </a:solidFill>
          <a:ln w="12700" cap="flat">
            <a:noFill/>
            <a:prstDash val="solid"/>
            <a:miter/>
          </a:ln>
        </p:spPr>
        <p:txBody>
          <a:bodyPr rtlCol="0" anchor="ctr"/>
          <a:lstStyle/>
          <a:p>
            <a:r>
              <a:rPr lang="hi-IN" dirty="0" smtClean="0">
                <a:latin typeface="Cambria" panose="02040503050406030204" pitchFamily="18" charset="0"/>
                <a:ea typeface="Cambria" panose="02040503050406030204" pitchFamily="18" charset="0"/>
              </a:rPr>
              <a:t>उपशीर्षक 3</a:t>
            </a:r>
            <a:endParaRPr lang="en-IN" dirty="0">
              <a:latin typeface="Cambria" panose="02040503050406030204" pitchFamily="18" charset="0"/>
              <a:ea typeface="Cambria" panose="02040503050406030204" pitchFamily="18" charset="0"/>
            </a:endParaRPr>
          </a:p>
        </p:txBody>
      </p:sp>
      <p:sp>
        <p:nvSpPr>
          <p:cNvPr id="34" name="Text Placeholder 5">
            <a:extLst>
              <a:ext uri="{FF2B5EF4-FFF2-40B4-BE49-F238E27FC236}">
                <a16:creationId xmlns:a16="http://schemas.microsoft.com/office/drawing/2014/main" xmlns="" id="{960B354D-4C5A-477C-84D7-40B82F143E15}"/>
              </a:ext>
            </a:extLst>
          </p:cNvPr>
          <p:cNvSpPr txBox="1">
            <a:spLocks/>
          </p:cNvSpPr>
          <p:nvPr/>
        </p:nvSpPr>
        <p:spPr>
          <a:xfrm>
            <a:off x="9220200" y="2617032"/>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i-IN" sz="2000" b="1" dirty="0">
                <a:latin typeface="Cambria" panose="02040503050406030204" pitchFamily="18" charset="0"/>
                <a:ea typeface="Cambria" panose="02040503050406030204" pitchFamily="18" charset="0"/>
              </a:rPr>
              <a:t>हाइलाइट</a:t>
            </a:r>
            <a:endParaRPr lang="en-US" sz="2000" b="1" dirty="0">
              <a:latin typeface="Cambria" panose="02040503050406030204" pitchFamily="18" charset="0"/>
              <a:ea typeface="Cambria" panose="02040503050406030204" pitchFamily="18" charset="0"/>
            </a:endParaRPr>
          </a:p>
          <a:p>
            <a:pPr marL="285750" indent="-285750"/>
            <a:r>
              <a:rPr lang="hi-IN" sz="2000" dirty="0">
                <a:latin typeface="Cambria" panose="02040503050406030204" pitchFamily="18" charset="0"/>
                <a:ea typeface="Cambria" panose="02040503050406030204" pitchFamily="18" charset="0"/>
              </a:rPr>
              <a:t>ट्रेंड </a:t>
            </a:r>
            <a:r>
              <a:rPr lang="en-US" sz="2000" dirty="0">
                <a:latin typeface="Cambria" panose="02040503050406030204" pitchFamily="18" charset="0"/>
                <a:ea typeface="Cambria" panose="02040503050406030204" pitchFamily="18" charset="0"/>
              </a:rPr>
              <a:t>1</a:t>
            </a:r>
          </a:p>
          <a:p>
            <a:pPr marL="285750" indent="-285750"/>
            <a:r>
              <a:rPr lang="hi-IN" sz="2000" dirty="0">
                <a:latin typeface="Cambria" panose="02040503050406030204" pitchFamily="18" charset="0"/>
                <a:ea typeface="Cambria" panose="02040503050406030204" pitchFamily="18" charset="0"/>
              </a:rPr>
              <a:t>ट्रेंड 2</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345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lstStyle/>
          <a:p>
            <a:r>
              <a:rPr lang="hi-IN" dirty="0"/>
              <a:t>स्लाइड का शीर्षक</a:t>
            </a:r>
            <a:endParaRPr lang="en-IN" dirty="0"/>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15</a:t>
            </a:fld>
            <a:endParaRPr lang="ru-RU" dirty="0"/>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9620248" y="2321757"/>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i-IN" sz="2000" b="1" dirty="0">
                <a:latin typeface="Cambria" panose="02040503050406030204" pitchFamily="18" charset="0"/>
                <a:ea typeface="Cambria" panose="02040503050406030204" pitchFamily="18" charset="0"/>
              </a:rPr>
              <a:t>हाइलाइट</a:t>
            </a:r>
            <a:endParaRPr lang="en-US" sz="2000" b="1" dirty="0">
              <a:latin typeface="Cambria" panose="02040503050406030204" pitchFamily="18" charset="0"/>
              <a:ea typeface="Cambria" panose="02040503050406030204" pitchFamily="18" charset="0"/>
            </a:endParaRPr>
          </a:p>
          <a:p>
            <a:pPr marL="285750" indent="-285750"/>
            <a:r>
              <a:rPr lang="hi-IN" sz="2000" dirty="0">
                <a:latin typeface="Cambria" panose="02040503050406030204" pitchFamily="18" charset="0"/>
                <a:ea typeface="Cambria" panose="02040503050406030204" pitchFamily="18" charset="0"/>
              </a:rPr>
              <a:t>ट्रेंड </a:t>
            </a:r>
            <a:r>
              <a:rPr lang="en-US" sz="2000" dirty="0">
                <a:latin typeface="Cambria" panose="02040503050406030204" pitchFamily="18" charset="0"/>
                <a:ea typeface="Cambria" panose="02040503050406030204" pitchFamily="18" charset="0"/>
              </a:rPr>
              <a:t>1</a:t>
            </a:r>
          </a:p>
          <a:p>
            <a:pPr marL="285750" indent="-285750"/>
            <a:r>
              <a:rPr lang="hi-IN" sz="2000" dirty="0">
                <a:latin typeface="Cambria" panose="02040503050406030204" pitchFamily="18" charset="0"/>
                <a:ea typeface="Cambria" panose="02040503050406030204" pitchFamily="18" charset="0"/>
              </a:rPr>
              <a:t>ट्रेंड 2</a:t>
            </a:r>
            <a:endParaRPr lang="en-US" sz="2000" dirty="0">
              <a:latin typeface="Cambria" panose="02040503050406030204" pitchFamily="18" charset="0"/>
              <a:ea typeface="Cambria" panose="02040503050406030204" pitchFamily="18" charset="0"/>
            </a:endParaRPr>
          </a:p>
        </p:txBody>
      </p:sp>
      <p:graphicFrame>
        <p:nvGraphicFramePr>
          <p:cNvPr id="20" name="Diagram 19">
            <a:extLst>
              <a:ext uri="{FF2B5EF4-FFF2-40B4-BE49-F238E27FC236}">
                <a16:creationId xmlns:a16="http://schemas.microsoft.com/office/drawing/2014/main" xmlns="" id="{5989A8D8-1682-4301-A988-ABE5B7131B46}"/>
              </a:ext>
            </a:extLst>
          </p:cNvPr>
          <p:cNvGraphicFramePr/>
          <p:nvPr>
            <p:extLst>
              <p:ext uri="{D42A27DB-BD31-4B8C-83A1-F6EECF244321}">
                <p14:modId xmlns:p14="http://schemas.microsoft.com/office/powerpoint/2010/main" val="1787747488"/>
              </p:ext>
            </p:extLst>
          </p:nvPr>
        </p:nvGraphicFramePr>
        <p:xfrm>
          <a:off x="2245896" y="1902197"/>
          <a:ext cx="6711950"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Blog outline">
            <a:extLst>
              <a:ext uri="{FF2B5EF4-FFF2-40B4-BE49-F238E27FC236}">
                <a16:creationId xmlns:a16="http://schemas.microsoft.com/office/drawing/2014/main" xmlns="" id="{06961323-785D-4102-AD35-BFCA1E4DB2A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277600" y="-142875"/>
            <a:ext cx="914400" cy="914400"/>
          </a:xfrm>
          <a:prstGeom prst="rect">
            <a:avLst/>
          </a:prstGeom>
        </p:spPr>
      </p:pic>
      <p:pic>
        <p:nvPicPr>
          <p:cNvPr id="7" name="Graphic 6" descr="Office worker male with solid fill">
            <a:extLst>
              <a:ext uri="{FF2B5EF4-FFF2-40B4-BE49-F238E27FC236}">
                <a16:creationId xmlns:a16="http://schemas.microsoft.com/office/drawing/2014/main" xmlns="" id="{ABC2449D-26D9-41B5-B158-B973DF55C4B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77524" y="-24637"/>
            <a:ext cx="676275" cy="676275"/>
          </a:xfrm>
          <a:prstGeom prst="rect">
            <a:avLst/>
          </a:prstGeom>
        </p:spPr>
      </p:pic>
      <p:pic>
        <p:nvPicPr>
          <p:cNvPr id="16" name="Graphic 15" descr="Remote learning language with solid fill">
            <a:extLst>
              <a:ext uri="{FF2B5EF4-FFF2-40B4-BE49-F238E27FC236}">
                <a16:creationId xmlns:a16="http://schemas.microsoft.com/office/drawing/2014/main" xmlns="" id="{95BB6A27-07AE-44BE-9ABC-8C55A8C22FF4}"/>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331496" y="2395964"/>
            <a:ext cx="914400" cy="914400"/>
          </a:xfrm>
          <a:prstGeom prst="rect">
            <a:avLst/>
          </a:prstGeom>
        </p:spPr>
      </p:pic>
      <p:pic>
        <p:nvPicPr>
          <p:cNvPr id="18" name="Graphic 17" descr="Handshake with solid fill">
            <a:extLst>
              <a:ext uri="{FF2B5EF4-FFF2-40B4-BE49-F238E27FC236}">
                <a16:creationId xmlns:a16="http://schemas.microsoft.com/office/drawing/2014/main" xmlns="" id="{B1138637-3335-4FA9-9B20-B9185CCCBD23}"/>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350546" y="3596786"/>
            <a:ext cx="914400" cy="914400"/>
          </a:xfrm>
          <a:prstGeom prst="rect">
            <a:avLst/>
          </a:prstGeom>
        </p:spPr>
      </p:pic>
      <p:pic>
        <p:nvPicPr>
          <p:cNvPr id="21" name="Graphic 20" descr="Blog outline">
            <a:extLst>
              <a:ext uri="{FF2B5EF4-FFF2-40B4-BE49-F238E27FC236}">
                <a16:creationId xmlns:a16="http://schemas.microsoft.com/office/drawing/2014/main" xmlns="" id="{A6FDA13B-E63F-45EC-95FD-256FB9C580A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308269" y="4918886"/>
            <a:ext cx="914400" cy="914400"/>
          </a:xfrm>
          <a:prstGeom prst="rect">
            <a:avLst/>
          </a:prstGeom>
        </p:spPr>
      </p:pic>
    </p:spTree>
    <p:extLst>
      <p:ext uri="{BB962C8B-B14F-4D97-AF65-F5344CB8AC3E}">
        <p14:creationId xmlns:p14="http://schemas.microsoft.com/office/powerpoint/2010/main" val="297016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774032" y="1033272"/>
            <a:ext cx="6636418" cy="782638"/>
          </a:xfrm>
        </p:spPr>
        <p:txBody>
          <a:bodyPr>
            <a:normAutofit/>
          </a:bodyPr>
          <a:lstStyle/>
          <a:p>
            <a:r>
              <a:rPr lang="hi-IN" dirty="0"/>
              <a:t>स्लाइड का शीर्षक</a:t>
            </a:r>
            <a:endParaRPr lang="en-IN" dirty="0"/>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16</a:t>
            </a:fld>
            <a:endParaRPr lang="ru-RU" dirty="0"/>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9220200" y="2617032"/>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i-IN" b="1" dirty="0">
                <a:latin typeface="Cambria" panose="02040503050406030204" pitchFamily="18" charset="0"/>
                <a:ea typeface="Cambria" panose="02040503050406030204" pitchFamily="18" charset="0"/>
              </a:rPr>
              <a:t>हाइलाइट</a:t>
            </a:r>
            <a:endParaRPr lang="en-US" b="1" dirty="0">
              <a:latin typeface="Cambria" panose="02040503050406030204" pitchFamily="18" charset="0"/>
              <a:ea typeface="Cambria" panose="02040503050406030204" pitchFamily="18" charset="0"/>
            </a:endParaRPr>
          </a:p>
          <a:p>
            <a:pPr marL="285750" indent="-285750"/>
            <a:r>
              <a:rPr lang="hi-IN" dirty="0">
                <a:latin typeface="Cambria" panose="02040503050406030204" pitchFamily="18" charset="0"/>
                <a:ea typeface="Cambria" panose="02040503050406030204" pitchFamily="18" charset="0"/>
              </a:rPr>
              <a:t>ट्रेंड </a:t>
            </a:r>
            <a:r>
              <a:rPr lang="en-US" dirty="0">
                <a:latin typeface="Cambria" panose="02040503050406030204" pitchFamily="18" charset="0"/>
                <a:ea typeface="Cambria" panose="02040503050406030204" pitchFamily="18" charset="0"/>
              </a:rPr>
              <a:t>1</a:t>
            </a:r>
          </a:p>
          <a:p>
            <a:pPr marL="285750" indent="-285750"/>
            <a:r>
              <a:rPr lang="hi-IN" dirty="0">
                <a:latin typeface="Cambria" panose="02040503050406030204" pitchFamily="18" charset="0"/>
                <a:ea typeface="Cambria" panose="02040503050406030204" pitchFamily="18" charset="0"/>
              </a:rPr>
              <a:t>ट्रेंड 2</a:t>
            </a:r>
            <a:endParaRPr lang="en-US" dirty="0">
              <a:latin typeface="Cambria" panose="02040503050406030204" pitchFamily="18" charset="0"/>
              <a:ea typeface="Cambria" panose="02040503050406030204" pitchFamily="18" charset="0"/>
            </a:endParaRPr>
          </a:p>
        </p:txBody>
      </p:sp>
      <p:pic>
        <p:nvPicPr>
          <p:cNvPr id="9" name="Graphic 8" descr="Blog outline">
            <a:extLst>
              <a:ext uri="{FF2B5EF4-FFF2-40B4-BE49-F238E27FC236}">
                <a16:creationId xmlns:a16="http://schemas.microsoft.com/office/drawing/2014/main" xmlns="" id="{2437E735-973C-4384-A16F-4CE0BD8A9B59}"/>
              </a:ext>
            </a:extLst>
          </p:cNvPr>
          <p:cNvPicPr>
            <a:picLocks noChangeAspect="1"/>
          </p:cNvPicPr>
          <p:nvPr/>
        </p:nvPicPr>
        <p:blipFill>
          <a:blip r:embed="rId2">
            <a:extLst>
              <a:ext uri="{96DAC541-7B7A-43D3-8B79-37D633B846F1}">
                <asvg:svgBlip xmlns:asvg="http://schemas.microsoft.com/office/drawing/2016/SVG/main" xmlns="" r:embed="rId8"/>
              </a:ext>
            </a:extLst>
          </a:blip>
          <a:stretch>
            <a:fillRect/>
          </a:stretch>
        </p:blipFill>
        <p:spPr>
          <a:xfrm>
            <a:off x="11277600" y="-142875"/>
            <a:ext cx="914400" cy="914400"/>
          </a:xfrm>
          <a:prstGeom prst="rect">
            <a:avLst/>
          </a:prstGeom>
        </p:spPr>
      </p:pic>
      <p:pic>
        <p:nvPicPr>
          <p:cNvPr id="10" name="Graphic 9" descr="Office worker male with solid fill">
            <a:extLst>
              <a:ext uri="{FF2B5EF4-FFF2-40B4-BE49-F238E27FC236}">
                <a16:creationId xmlns:a16="http://schemas.microsoft.com/office/drawing/2014/main" xmlns="" id="{5BA6315B-B1D5-4A44-982B-3BFE0D388D0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77524" y="-24637"/>
            <a:ext cx="676275" cy="676275"/>
          </a:xfrm>
          <a:prstGeom prst="rect">
            <a:avLst/>
          </a:prstGeom>
        </p:spPr>
      </p:pic>
      <p:graphicFrame>
        <p:nvGraphicFramePr>
          <p:cNvPr id="11" name="Diagram 10">
            <a:extLst>
              <a:ext uri="{FF2B5EF4-FFF2-40B4-BE49-F238E27FC236}">
                <a16:creationId xmlns="" xmlns:a16="http://schemas.microsoft.com/office/drawing/2014/main" id="{53C79FF8-A17F-46DD-9420-542D17D9457C}"/>
              </a:ext>
            </a:extLst>
          </p:cNvPr>
          <p:cNvGraphicFramePr/>
          <p:nvPr>
            <p:extLst>
              <p:ext uri="{D42A27DB-BD31-4B8C-83A1-F6EECF244321}">
                <p14:modId xmlns:p14="http://schemas.microsoft.com/office/powerpoint/2010/main" val="908264797"/>
              </p:ext>
            </p:extLst>
          </p:nvPr>
        </p:nvGraphicFramePr>
        <p:xfrm>
          <a:off x="1438763" y="2061521"/>
          <a:ext cx="7097962" cy="43224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94684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774032" y="1033272"/>
            <a:ext cx="6636418" cy="782638"/>
          </a:xfrm>
        </p:spPr>
        <p:txBody>
          <a:bodyPr>
            <a:normAutofit/>
          </a:bodyPr>
          <a:lstStyle/>
          <a:p>
            <a:r>
              <a:rPr lang="hi-IN" dirty="0"/>
              <a:t>स्लाइड का शीर्षक</a:t>
            </a:r>
            <a:endParaRPr lang="en-IN" dirty="0"/>
          </a:p>
        </p:txBody>
      </p:sp>
      <p:pic>
        <p:nvPicPr>
          <p:cNvPr id="8" name="Graphic 7" descr="Blog outline">
            <a:extLst>
              <a:ext uri="{FF2B5EF4-FFF2-40B4-BE49-F238E27FC236}">
                <a16:creationId xmlns:a16="http://schemas.microsoft.com/office/drawing/2014/main" xmlns="" id="{5D16C745-B2E0-48AD-8BFE-0F270169FA66}"/>
              </a:ext>
            </a:extLst>
          </p:cNvPr>
          <p:cNvPicPr>
            <a:picLocks noChangeAspect="1"/>
          </p:cNvPicPr>
          <p:nvPr/>
        </p:nvPicPr>
        <p:blipFill>
          <a:blip r:embed="rId2">
            <a:extLst>
              <a:ext uri="{96DAC541-7B7A-43D3-8B79-37D633B846F1}">
                <asvg:svgBlip xmlns:asvg="http://schemas.microsoft.com/office/drawing/2016/SVG/main" xmlns="" r:embed="rId8"/>
              </a:ext>
            </a:extLst>
          </a:blip>
          <a:stretch>
            <a:fillRect/>
          </a:stretch>
        </p:blipFill>
        <p:spPr>
          <a:xfrm>
            <a:off x="11277600" y="-142875"/>
            <a:ext cx="914400" cy="914400"/>
          </a:xfrm>
          <a:prstGeom prst="rect">
            <a:avLst/>
          </a:prstGeom>
        </p:spPr>
      </p:pic>
      <p:pic>
        <p:nvPicPr>
          <p:cNvPr id="9" name="Graphic 8" descr="Office worker male with solid fill">
            <a:extLst>
              <a:ext uri="{FF2B5EF4-FFF2-40B4-BE49-F238E27FC236}">
                <a16:creationId xmlns:a16="http://schemas.microsoft.com/office/drawing/2014/main" xmlns="" id="{E1384087-9B1B-4C63-899F-C3981649CB3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77524" y="-24637"/>
            <a:ext cx="676275" cy="676275"/>
          </a:xfrm>
          <a:prstGeom prst="rect">
            <a:avLst/>
          </a:prstGeom>
        </p:spPr>
      </p:pic>
      <p:graphicFrame>
        <p:nvGraphicFramePr>
          <p:cNvPr id="6" name="Diagram 5"/>
          <p:cNvGraphicFramePr/>
          <p:nvPr>
            <p:extLst>
              <p:ext uri="{D42A27DB-BD31-4B8C-83A1-F6EECF244321}">
                <p14:modId xmlns:p14="http://schemas.microsoft.com/office/powerpoint/2010/main" val="4234299054"/>
              </p:ext>
            </p:extLst>
          </p:nvPr>
        </p:nvGraphicFramePr>
        <p:xfrm>
          <a:off x="2756315" y="2286792"/>
          <a:ext cx="6679371" cy="401216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48832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0"/>
          </p:nvPr>
        </p:nvPicPr>
        <p:blipFill>
          <a:blip r:embed="rId2"/>
          <a:srcRect t="13940" b="13940"/>
          <a:stretch/>
        </p:blipFill>
        <p:spPr/>
      </p:pic>
      <p:sp>
        <p:nvSpPr>
          <p:cNvPr id="5" name="Title 4">
            <a:extLst>
              <a:ext uri="{FF2B5EF4-FFF2-40B4-BE49-F238E27FC236}">
                <a16:creationId xmlns:a16="http://schemas.microsoft.com/office/drawing/2014/main" xmlns="" id="{44A0257C-3D98-4E46-86D3-1B752C8374C9}"/>
              </a:ext>
            </a:extLst>
          </p:cNvPr>
          <p:cNvSpPr>
            <a:spLocks noGrp="1"/>
          </p:cNvSpPr>
          <p:nvPr>
            <p:ph type="title"/>
          </p:nvPr>
        </p:nvSpPr>
        <p:spPr/>
        <p:txBody>
          <a:bodyPr>
            <a:normAutofit/>
          </a:bodyPr>
          <a:lstStyle/>
          <a:p>
            <a:r>
              <a:rPr lang="hi-IN" dirty="0"/>
              <a:t>सफलता की कहानी</a:t>
            </a:r>
            <a:endParaRPr lang="en-US" dirty="0"/>
          </a:p>
        </p:txBody>
      </p:sp>
      <p:sp>
        <p:nvSpPr>
          <p:cNvPr id="7" name="Text Placeholder 6">
            <a:extLst>
              <a:ext uri="{FF2B5EF4-FFF2-40B4-BE49-F238E27FC236}">
                <a16:creationId xmlns:a16="http://schemas.microsoft.com/office/drawing/2014/main" xmlns="" id="{A07FC37E-9058-4ED1-8333-F003F720C943}"/>
              </a:ext>
            </a:extLst>
          </p:cNvPr>
          <p:cNvSpPr>
            <a:spLocks noGrp="1"/>
          </p:cNvSpPr>
          <p:nvPr>
            <p:ph type="body" sz="quarter" idx="12"/>
          </p:nvPr>
        </p:nvSpPr>
        <p:spPr/>
        <p:txBody>
          <a:bodyPr>
            <a:normAutofit fontScale="92500" lnSpcReduction="10000"/>
          </a:bodyPr>
          <a:lstStyle/>
          <a:p>
            <a:r>
              <a:rPr lang="hi-IN" sz="2800" dirty="0"/>
              <a:t>स्लाइड का उपशीर्षक लिखें</a:t>
            </a:r>
            <a:endParaRPr lang="en-US" sz="2800" dirty="0"/>
          </a:p>
        </p:txBody>
      </p:sp>
      <p:sp>
        <p:nvSpPr>
          <p:cNvPr id="8" name="Text Placeholder 7">
            <a:extLst>
              <a:ext uri="{FF2B5EF4-FFF2-40B4-BE49-F238E27FC236}">
                <a16:creationId xmlns:a16="http://schemas.microsoft.com/office/drawing/2014/main" xmlns="" id="{8DB1292A-975D-418D-86AF-8C3CD2A23AC3}"/>
              </a:ext>
            </a:extLst>
          </p:cNvPr>
          <p:cNvSpPr>
            <a:spLocks noGrp="1"/>
          </p:cNvSpPr>
          <p:nvPr>
            <p:ph type="body" sz="quarter" idx="15"/>
          </p:nvPr>
        </p:nvSpPr>
        <p:spPr>
          <a:xfrm>
            <a:off x="5359078" y="1588155"/>
            <a:ext cx="6246020" cy="1397178"/>
          </a:xfrm>
        </p:spPr>
        <p:txBody>
          <a:bodyPr>
            <a:noAutofit/>
          </a:bodyPr>
          <a:lstStyle/>
          <a:p>
            <a:pPr>
              <a:lnSpc>
                <a:spcPts val="2000"/>
              </a:lnSpc>
            </a:pPr>
            <a:r>
              <a:rPr lang="hi-IN"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a:t>
            </a:r>
            <a:r>
              <a:rPr lang="hi-IN" dirty="0" smtClean="0"/>
              <a:t>है</a:t>
            </a:r>
            <a:endParaRPr lang="en-US" dirty="0"/>
          </a:p>
        </p:txBody>
      </p:sp>
      <p:sp>
        <p:nvSpPr>
          <p:cNvPr id="9" name="Text Placeholder 8"/>
          <p:cNvSpPr>
            <a:spLocks noGrp="1"/>
          </p:cNvSpPr>
          <p:nvPr>
            <p:ph type="body" sz="quarter" idx="16"/>
          </p:nvPr>
        </p:nvSpPr>
        <p:spPr>
          <a:xfrm>
            <a:off x="838200" y="3737092"/>
            <a:ext cx="3548974" cy="2663707"/>
          </a:xfrm>
        </p:spPr>
        <p:txBody>
          <a:bodyPr>
            <a:noAutofit/>
          </a:bodyPr>
          <a:lstStyle/>
          <a:p>
            <a:pPr>
              <a:lnSpc>
                <a:spcPts val="2000"/>
              </a:lnSpc>
            </a:pPr>
            <a:r>
              <a:rPr lang="hi-IN" sz="1400"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|यह उप शीर्षक के संदर्भ के लिए एक विषय  है यहाँ पर उप शीर्षक के सम्बन्ध में लिखें |</a:t>
            </a:r>
            <a:endParaRPr lang="en-US" sz="1400" dirty="0"/>
          </a:p>
        </p:txBody>
      </p:sp>
    </p:spTree>
    <p:extLst>
      <p:ext uri="{BB962C8B-B14F-4D97-AF65-F5344CB8AC3E}">
        <p14:creationId xmlns:p14="http://schemas.microsoft.com/office/powerpoint/2010/main" val="26879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87FCC6D1-213C-4A86-A2D0-742E15438C09}"/>
              </a:ext>
            </a:extLst>
          </p:cNvPr>
          <p:cNvSpPr>
            <a:spLocks noGrp="1"/>
          </p:cNvSpPr>
          <p:nvPr>
            <p:ph type="body" sz="quarter" idx="17"/>
          </p:nvPr>
        </p:nvSpPr>
        <p:spPr/>
        <p:txBody>
          <a:bodyPr>
            <a:noAutofit/>
          </a:bodyPr>
          <a:lstStyle/>
          <a:p>
            <a:r>
              <a:rPr lang="hi-IN" sz="1600" dirty="0"/>
              <a:t>यह उप शीर्षक के संदर्भ के लिए एक बिंदु है यहाँ पर उप शीर्षक  से सम्बंधित बिंदु लिखें  </a:t>
            </a:r>
            <a:endParaRPr lang="en-US" sz="1600" dirty="0"/>
          </a:p>
        </p:txBody>
      </p:sp>
      <p:sp>
        <p:nvSpPr>
          <p:cNvPr id="20" name="Text Placeholder 19">
            <a:extLst>
              <a:ext uri="{FF2B5EF4-FFF2-40B4-BE49-F238E27FC236}">
                <a16:creationId xmlns:a16="http://schemas.microsoft.com/office/drawing/2014/main" xmlns="" id="{82414D74-66D2-4C65-A48E-39F723FB2B2F}"/>
              </a:ext>
            </a:extLst>
          </p:cNvPr>
          <p:cNvSpPr>
            <a:spLocks noGrp="1"/>
          </p:cNvSpPr>
          <p:nvPr>
            <p:ph type="body" sz="quarter" idx="18"/>
          </p:nvPr>
        </p:nvSpPr>
        <p:spPr/>
        <p:txBody>
          <a:bodyPr>
            <a:noAutofit/>
          </a:bodyPr>
          <a:lstStyle/>
          <a:p>
            <a:r>
              <a:rPr lang="hi-IN" sz="1600" dirty="0"/>
              <a:t>यह उप शीर्षक के संदर्भ के लिए एक बिंदु है यहाँ पर उप शीर्षक  से सम्बंधित बिंदु लिखें  </a:t>
            </a:r>
            <a:endParaRPr lang="en-US" sz="1600" dirty="0"/>
          </a:p>
        </p:txBody>
      </p:sp>
      <p:sp>
        <p:nvSpPr>
          <p:cNvPr id="21" name="Text Placeholder 20">
            <a:extLst>
              <a:ext uri="{FF2B5EF4-FFF2-40B4-BE49-F238E27FC236}">
                <a16:creationId xmlns:a16="http://schemas.microsoft.com/office/drawing/2014/main" xmlns="" id="{E4D7EF6E-37B1-4694-B769-3DDEC29D8381}"/>
              </a:ext>
            </a:extLst>
          </p:cNvPr>
          <p:cNvSpPr>
            <a:spLocks noGrp="1"/>
          </p:cNvSpPr>
          <p:nvPr>
            <p:ph type="body" sz="quarter" idx="19"/>
          </p:nvPr>
        </p:nvSpPr>
        <p:spPr/>
        <p:txBody>
          <a:bodyPr>
            <a:noAutofit/>
          </a:bodyPr>
          <a:lstStyle/>
          <a:p>
            <a:r>
              <a:rPr lang="hi-IN" sz="1600" dirty="0"/>
              <a:t>यह उप शीर्षक के संदर्भ के लिए एक बिंदु है यहाँ पर उप शीर्षक  से सम्बंधित बिंदु लिखें  </a:t>
            </a:r>
            <a:endParaRPr lang="en-US" sz="1600" dirty="0"/>
          </a:p>
        </p:txBody>
      </p:sp>
      <p:sp>
        <p:nvSpPr>
          <p:cNvPr id="22" name="Text Placeholder 21">
            <a:extLst>
              <a:ext uri="{FF2B5EF4-FFF2-40B4-BE49-F238E27FC236}">
                <a16:creationId xmlns:a16="http://schemas.microsoft.com/office/drawing/2014/main" xmlns="" id="{ABF89FBA-20AC-4FD7-833B-ADA0EEFFCADC}"/>
              </a:ext>
            </a:extLst>
          </p:cNvPr>
          <p:cNvSpPr>
            <a:spLocks noGrp="1"/>
          </p:cNvSpPr>
          <p:nvPr>
            <p:ph type="body" sz="quarter" idx="20"/>
          </p:nvPr>
        </p:nvSpPr>
        <p:spPr/>
        <p:txBody>
          <a:bodyPr>
            <a:noAutofit/>
          </a:bodyPr>
          <a:lstStyle/>
          <a:p>
            <a:r>
              <a:rPr lang="hi-IN" sz="1600" dirty="0"/>
              <a:t>यह उप शीर्षक के संदर्भ के लिए एक बिंदु है यहाँ पर उप शीर्षक  से सम्बंधित बिंदु लिखें  </a:t>
            </a:r>
            <a:endParaRPr lang="en-US" sz="1600" dirty="0"/>
          </a:p>
        </p:txBody>
      </p:sp>
      <p:sp>
        <p:nvSpPr>
          <p:cNvPr id="5" name="Title 4">
            <a:extLst>
              <a:ext uri="{FF2B5EF4-FFF2-40B4-BE49-F238E27FC236}">
                <a16:creationId xmlns:a16="http://schemas.microsoft.com/office/drawing/2014/main" xmlns="" id="{96DBE169-BA91-4B17-9AF2-4BAD528BEE06}"/>
              </a:ext>
            </a:extLst>
          </p:cNvPr>
          <p:cNvSpPr>
            <a:spLocks noGrp="1"/>
          </p:cNvSpPr>
          <p:nvPr>
            <p:ph type="title"/>
          </p:nvPr>
        </p:nvSpPr>
        <p:spPr/>
        <p:txBody>
          <a:bodyPr>
            <a:normAutofit/>
          </a:bodyPr>
          <a:lstStyle/>
          <a:p>
            <a:r>
              <a:rPr lang="hi-IN" dirty="0"/>
              <a:t>सारांश</a:t>
            </a:r>
            <a:endParaRPr lang="en-US" dirty="0"/>
          </a:p>
        </p:txBody>
      </p:sp>
      <p:sp>
        <p:nvSpPr>
          <p:cNvPr id="66" name="Text Placeholder 65">
            <a:extLst>
              <a:ext uri="{FF2B5EF4-FFF2-40B4-BE49-F238E27FC236}">
                <a16:creationId xmlns:a16="http://schemas.microsoft.com/office/drawing/2014/main" xmlns="" id="{1AEF3ED8-A75C-4318-877C-139C98C0007D}"/>
              </a:ext>
            </a:extLst>
          </p:cNvPr>
          <p:cNvSpPr>
            <a:spLocks noGrp="1"/>
          </p:cNvSpPr>
          <p:nvPr>
            <p:ph type="body" sz="quarter" idx="12"/>
          </p:nvPr>
        </p:nvSpPr>
        <p:spPr/>
        <p:txBody>
          <a:bodyPr>
            <a:normAutofit/>
          </a:bodyPr>
          <a:lstStyle/>
          <a:p>
            <a:r>
              <a:rPr lang="hi-IN" sz="2000" spc="0" dirty="0"/>
              <a:t>विवरण</a:t>
            </a:r>
            <a:endParaRPr lang="en-US" sz="2000" spc="0" dirty="0"/>
          </a:p>
        </p:txBody>
      </p:sp>
      <p:sp>
        <p:nvSpPr>
          <p:cNvPr id="8" name="Text Placeholder 7">
            <a:extLst>
              <a:ext uri="{FF2B5EF4-FFF2-40B4-BE49-F238E27FC236}">
                <a16:creationId xmlns:a16="http://schemas.microsoft.com/office/drawing/2014/main" xmlns="" id="{D9C2EAA8-D3C6-403B-B439-F95C60D0B3B9}"/>
              </a:ext>
            </a:extLst>
          </p:cNvPr>
          <p:cNvSpPr>
            <a:spLocks noGrp="1"/>
          </p:cNvSpPr>
          <p:nvPr>
            <p:ph type="body" sz="quarter" idx="11"/>
          </p:nvPr>
        </p:nvSpPr>
        <p:spPr/>
        <p:txBody>
          <a:bodyPr/>
          <a:lstStyle/>
          <a:p>
            <a:r>
              <a:rPr lang="hi-IN" sz="1600"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|यह उप शीर्षक के संदर्भ के लिए एक विषय  है |</a:t>
            </a:r>
            <a:endParaRPr lang="en-US" sz="1600" dirty="0"/>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pic>
        <p:nvPicPr>
          <p:cNvPr id="13" name="Picture Placeholder 40" title="Decorative">
            <a:extLst>
              <a:ext uri="{FF2B5EF4-FFF2-40B4-BE49-F238E27FC236}">
                <a16:creationId xmlns:a16="http://schemas.microsoft.com/office/drawing/2014/main" xmlns="" id="{B555A87C-E2A5-4C02-BCD0-7564FBE605B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xfrm>
            <a:off x="6749917" y="2306957"/>
            <a:ext cx="885235" cy="885235"/>
          </a:xfrm>
          <a:prstGeom prst="rect">
            <a:avLst/>
          </a:prstGeom>
          <a:solidFill>
            <a:schemeClr val="bg1"/>
          </a:solidFill>
          <a:ln w="19050">
            <a:noFill/>
          </a:ln>
        </p:spPr>
      </p:pic>
      <p:pic>
        <p:nvPicPr>
          <p:cNvPr id="14" name="Picture Placeholder 42" title="Decorative">
            <a:extLst>
              <a:ext uri="{FF2B5EF4-FFF2-40B4-BE49-F238E27FC236}">
                <a16:creationId xmlns:a16="http://schemas.microsoft.com/office/drawing/2014/main" xmlns="" id="{9BA1D29B-E647-49C4-B410-84D04A21016D}"/>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xfrm>
            <a:off x="6749917" y="4885675"/>
            <a:ext cx="885235" cy="885235"/>
          </a:xfrm>
          <a:prstGeom prst="rect">
            <a:avLst/>
          </a:prstGeom>
          <a:solidFill>
            <a:schemeClr val="bg1"/>
          </a:solidFill>
          <a:ln w="19050">
            <a:noFill/>
          </a:ln>
        </p:spPr>
      </p:pic>
    </p:spTree>
    <p:extLst>
      <p:ext uri="{BB962C8B-B14F-4D97-AF65-F5344CB8AC3E}">
        <p14:creationId xmlns:p14="http://schemas.microsoft.com/office/powerpoint/2010/main" val="203260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91053-64F9-4E98-827B-DD79353D0653}"/>
              </a:ext>
            </a:extLst>
          </p:cNvPr>
          <p:cNvSpPr>
            <a:spLocks noGrp="1"/>
          </p:cNvSpPr>
          <p:nvPr>
            <p:ph type="title"/>
          </p:nvPr>
        </p:nvSpPr>
        <p:spPr/>
        <p:txBody>
          <a:bodyPr/>
          <a:lstStyle/>
          <a:p>
            <a:r>
              <a:rPr lang="hi-IN" dirty="0"/>
              <a:t>स्लाइड का शीर्षक</a:t>
            </a:r>
            <a:endParaRPr lang="en-IN" dirty="0"/>
          </a:p>
        </p:txBody>
      </p:sp>
      <p:sp>
        <p:nvSpPr>
          <p:cNvPr id="4" name="Slide Number Placeholder 3">
            <a:extLst>
              <a:ext uri="{FF2B5EF4-FFF2-40B4-BE49-F238E27FC236}">
                <a16:creationId xmlns:a16="http://schemas.microsoft.com/office/drawing/2014/main" xmlns="" id="{2FD32708-7532-4DBB-B99A-31CC5CA145F8}"/>
              </a:ext>
            </a:extLst>
          </p:cNvPr>
          <p:cNvSpPr>
            <a:spLocks noGrp="1"/>
          </p:cNvSpPr>
          <p:nvPr>
            <p:ph type="sldNum" sz="quarter" idx="4"/>
          </p:nvPr>
        </p:nvSpPr>
        <p:spPr/>
        <p:txBody>
          <a:bodyPr/>
          <a:lstStyle/>
          <a:p>
            <a:fld id="{FEBD7F86-1881-4698-8703-FB80B0800997}" type="slidenum">
              <a:rPr lang="en-GB" smtClean="0"/>
              <a:pPr/>
              <a:t>2</a:t>
            </a:fld>
            <a:endParaRPr lang="en-GB"/>
          </a:p>
        </p:txBody>
      </p:sp>
      <p:sp>
        <p:nvSpPr>
          <p:cNvPr id="5" name="Content Placeholder 3">
            <a:extLst>
              <a:ext uri="{FF2B5EF4-FFF2-40B4-BE49-F238E27FC236}">
                <a16:creationId xmlns:a16="http://schemas.microsoft.com/office/drawing/2014/main" xmlns="" id="{136C9BA0-F9EE-4279-8992-83BCCF140463}"/>
              </a:ext>
            </a:extLst>
          </p:cNvPr>
          <p:cNvSpPr txBox="1">
            <a:spLocks/>
          </p:cNvSpPr>
          <p:nvPr/>
        </p:nvSpPr>
        <p:spPr>
          <a:xfrm>
            <a:off x="838200" y="2906406"/>
            <a:ext cx="10515600" cy="1694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dirty="0"/>
              <a:t>“</a:t>
            </a:r>
            <a:r>
              <a:rPr lang="hi-IN" dirty="0"/>
              <a:t>यह उप शीर्षक के सन्दर्भ के लिए एक विषय है .......................................</a:t>
            </a:r>
            <a:r>
              <a:rPr lang="en-IN" b="1" dirty="0"/>
              <a:t>”</a:t>
            </a:r>
            <a:endParaRPr lang="en-IN" b="1" dirty="0"/>
          </a:p>
        </p:txBody>
      </p:sp>
    </p:spTree>
    <p:extLst>
      <p:ext uri="{BB962C8B-B14F-4D97-AF65-F5344CB8AC3E}">
        <p14:creationId xmlns:p14="http://schemas.microsoft.com/office/powerpoint/2010/main" val="3807749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AE0A8A-2B01-FC43-AA90-88BA2A4E3F7F}"/>
              </a:ext>
            </a:extLst>
          </p:cNvPr>
          <p:cNvSpPr>
            <a:spLocks noGrp="1"/>
          </p:cNvSpPr>
          <p:nvPr>
            <p:ph type="title"/>
          </p:nvPr>
        </p:nvSpPr>
        <p:spPr/>
        <p:txBody>
          <a:bodyPr/>
          <a:lstStyle/>
          <a:p>
            <a:r>
              <a:rPr lang="hi-IN" dirty="0">
                <a:ea typeface="Roboto Black" panose="02000000000000000000" pitchFamily="2" charset="0"/>
              </a:rPr>
              <a:t>मूल्य निर्धारण तालिका</a:t>
            </a:r>
            <a:endParaRPr lang="en-US" dirty="0"/>
          </a:p>
        </p:txBody>
      </p:sp>
      <p:graphicFrame>
        <p:nvGraphicFramePr>
          <p:cNvPr id="12" name="Table 2" descr="Table">
            <a:extLst>
              <a:ext uri="{FF2B5EF4-FFF2-40B4-BE49-F238E27FC236}">
                <a16:creationId xmlns:a16="http://schemas.microsoft.com/office/drawing/2014/main" xmlns="" id="{6B27A8E2-B17E-3949-8E3A-8111DF5F8DF8}"/>
              </a:ext>
            </a:extLst>
          </p:cNvPr>
          <p:cNvGraphicFramePr>
            <a:graphicFrameLocks noGrp="1"/>
          </p:cNvGraphicFramePr>
          <p:nvPr>
            <p:ph sz="quarter" idx="10"/>
            <p:extLst>
              <p:ext uri="{D42A27DB-BD31-4B8C-83A1-F6EECF244321}">
                <p14:modId xmlns:p14="http://schemas.microsoft.com/office/powerpoint/2010/main" val="210684900"/>
              </p:ext>
            </p:extLst>
          </p:nvPr>
        </p:nvGraphicFramePr>
        <p:xfrm>
          <a:off x="838200" y="1690688"/>
          <a:ext cx="10896924" cy="4324667"/>
        </p:xfrm>
        <a:graphic>
          <a:graphicData uri="http://schemas.openxmlformats.org/drawingml/2006/table">
            <a:tbl>
              <a:tblPr firstRow="1" bandRow="1">
                <a:gradFill rotWithShape="1">
                  <a:gsLst>
                    <a:gs pos="0">
                      <a:srgbClr val="DDDDDD">
                        <a:lumMod val="110000"/>
                        <a:satMod val="105000"/>
                        <a:tint val="67000"/>
                      </a:srgbClr>
                    </a:gs>
                    <a:gs pos="50000">
                      <a:srgbClr val="DDDDDD">
                        <a:lumMod val="105000"/>
                        <a:satMod val="103000"/>
                        <a:tint val="73000"/>
                      </a:srgbClr>
                    </a:gs>
                    <a:gs pos="100000">
                      <a:srgbClr val="DDDDDD">
                        <a:lumMod val="105000"/>
                        <a:satMod val="109000"/>
                        <a:tint val="81000"/>
                      </a:srgbClr>
                    </a:gs>
                  </a:gsLst>
                  <a:lin ang="5400000" scaled="0"/>
                </a:gradFill>
                <a:effectLst/>
              </a:tblPr>
              <a:tblGrid>
                <a:gridCol w="2724231">
                  <a:extLst>
                    <a:ext uri="{9D8B030D-6E8A-4147-A177-3AD203B41FA5}">
                      <a16:colId xmlns:a16="http://schemas.microsoft.com/office/drawing/2014/main" xmlns="" val="2481577866"/>
                    </a:ext>
                  </a:extLst>
                </a:gridCol>
                <a:gridCol w="2724231">
                  <a:extLst>
                    <a:ext uri="{9D8B030D-6E8A-4147-A177-3AD203B41FA5}">
                      <a16:colId xmlns:a16="http://schemas.microsoft.com/office/drawing/2014/main" xmlns="" val="2836427615"/>
                    </a:ext>
                  </a:extLst>
                </a:gridCol>
                <a:gridCol w="2724231">
                  <a:extLst>
                    <a:ext uri="{9D8B030D-6E8A-4147-A177-3AD203B41FA5}">
                      <a16:colId xmlns:a16="http://schemas.microsoft.com/office/drawing/2014/main" xmlns="" val="310093864"/>
                    </a:ext>
                  </a:extLst>
                </a:gridCol>
                <a:gridCol w="2724231">
                  <a:extLst>
                    <a:ext uri="{9D8B030D-6E8A-4147-A177-3AD203B41FA5}">
                      <a16:colId xmlns:a16="http://schemas.microsoft.com/office/drawing/2014/main" xmlns="" val="2023951014"/>
                    </a:ext>
                  </a:extLst>
                </a:gridCol>
              </a:tblGrid>
              <a:tr h="442369">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hi-IN" sz="1600" b="1" i="0" smtClean="0">
                          <a:solidFill>
                            <a:schemeClr val="bg1"/>
                          </a:solidFill>
                          <a:latin typeface="Cambria" panose="02040503050406030204" pitchFamily="18" charset="0"/>
                          <a:ea typeface="Cambria" panose="02040503050406030204" pitchFamily="18" charset="0"/>
                          <a:cs typeface="Gill Sans" panose="020B0502020104020203" pitchFamily="34" charset="-79"/>
                        </a:rPr>
                        <a:t>उप शीर्षक</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w="6350" cap="flat" cmpd="sng" algn="ctr">
                      <a:solidFill>
                        <a:srgbClr val="DDDDDD"/>
                      </a:solidFill>
                      <a:prstDash val="solid"/>
                      <a:miter lim="800000"/>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hi-IN" sz="1600" b="1" i="0" smtClean="0">
                          <a:solidFill>
                            <a:schemeClr val="bg1"/>
                          </a:solidFill>
                          <a:latin typeface="Cambria" panose="02040503050406030204" pitchFamily="18" charset="0"/>
                          <a:ea typeface="Cambria" panose="02040503050406030204" pitchFamily="18" charset="0"/>
                          <a:cs typeface="Gill Sans" panose="020B0502020104020203" pitchFamily="34" charset="-79"/>
                        </a:rPr>
                        <a:t>उप शीर्षक</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hi-IN" sz="1600" b="1" i="0" smtClean="0">
                          <a:solidFill>
                            <a:schemeClr val="bg1"/>
                          </a:solidFill>
                          <a:latin typeface="Cambria" panose="02040503050406030204" pitchFamily="18" charset="0"/>
                          <a:ea typeface="Cambria" panose="02040503050406030204" pitchFamily="18" charset="0"/>
                          <a:cs typeface="Gill Sans" panose="020B0502020104020203" pitchFamily="34" charset="-79"/>
                        </a:rPr>
                        <a:t>उप शीर्षक</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hi-IN" sz="1600" b="1" i="0" dirty="0" smtClean="0">
                          <a:solidFill>
                            <a:schemeClr val="bg1"/>
                          </a:solidFill>
                          <a:latin typeface="Cambria" panose="02040503050406030204" pitchFamily="18" charset="0"/>
                          <a:ea typeface="Cambria" panose="02040503050406030204" pitchFamily="18" charset="0"/>
                          <a:cs typeface="Gill Sans" panose="020B0502020104020203" pitchFamily="34" charset="-79"/>
                        </a:rPr>
                        <a:t>उप शीर्षक</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w="6350" cap="flat" cmpd="sng" algn="ctr">
                      <a:solidFill>
                        <a:srgbClr val="DDDDDD"/>
                      </a:solidFill>
                      <a:prstDash val="solid"/>
                      <a:miter lim="800000"/>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983420419"/>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3883246291"/>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3502607855"/>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3557125802"/>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1055255528"/>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1449646690"/>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1173117077"/>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43970745"/>
                  </a:ext>
                </a:extLst>
              </a:tr>
            </a:tbl>
          </a:graphicData>
        </a:graphic>
      </p:graphicFrame>
      <p:sp>
        <p:nvSpPr>
          <p:cNvPr id="13" name="Text Placeholder 12">
            <a:extLst>
              <a:ext uri="{FF2B5EF4-FFF2-40B4-BE49-F238E27FC236}">
                <a16:creationId xmlns:a16="http://schemas.microsoft.com/office/drawing/2014/main" xmlns="" id="{D8714EE5-8E15-6B41-9518-644A043BB8FC}"/>
              </a:ext>
            </a:extLst>
          </p:cNvPr>
          <p:cNvSpPr>
            <a:spLocks noGrp="1"/>
          </p:cNvSpPr>
          <p:nvPr>
            <p:ph type="body" sz="quarter" idx="12"/>
          </p:nvPr>
        </p:nvSpPr>
        <p:spPr/>
        <p:txBody>
          <a:bodyPr>
            <a:normAutofit/>
          </a:bodyPr>
          <a:lstStyle/>
          <a:p>
            <a:r>
              <a:rPr lang="hi-IN" sz="1800" spc="0" dirty="0" smtClean="0"/>
              <a:t>शीर्षक का विवरण यहाँ लिखें </a:t>
            </a:r>
            <a:endParaRPr lang="en-US" sz="1800" spc="0" dirty="0"/>
          </a:p>
        </p:txBody>
      </p:sp>
      <p:pic>
        <p:nvPicPr>
          <p:cNvPr id="5" name="Graphic 4" descr="Blog outline">
            <a:extLst>
              <a:ext uri="{FF2B5EF4-FFF2-40B4-BE49-F238E27FC236}">
                <a16:creationId xmlns:a16="http://schemas.microsoft.com/office/drawing/2014/main" xmlns="" id="{6BC83F9E-0C4B-4061-BBFC-BBE80CDCCC0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77600" y="-142875"/>
            <a:ext cx="914400" cy="914400"/>
          </a:xfrm>
          <a:prstGeom prst="rect">
            <a:avLst/>
          </a:prstGeom>
        </p:spPr>
      </p:pic>
      <p:pic>
        <p:nvPicPr>
          <p:cNvPr id="7" name="Graphic 6" descr="Office worker male with solid fill">
            <a:extLst>
              <a:ext uri="{FF2B5EF4-FFF2-40B4-BE49-F238E27FC236}">
                <a16:creationId xmlns:a16="http://schemas.microsoft.com/office/drawing/2014/main" xmlns="" id="{BA4824B5-54B9-47C3-A790-80036592CD6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57452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13F9A722-C416-4CA0-9E81-3AB439623A87}"/>
              </a:ext>
            </a:extLst>
          </p:cNvPr>
          <p:cNvSpPr>
            <a:spLocks noGrp="1"/>
          </p:cNvSpPr>
          <p:nvPr>
            <p:ph type="title"/>
          </p:nvPr>
        </p:nvSpPr>
        <p:spPr/>
        <p:txBody>
          <a:bodyPr>
            <a:normAutofit/>
          </a:bodyPr>
          <a:lstStyle/>
          <a:p>
            <a:r>
              <a:rPr lang="hi-IN" dirty="0"/>
              <a:t>स्लाइड का शीर्षक</a:t>
            </a:r>
            <a:endParaRPr lang="en-US" dirty="0"/>
          </a:p>
        </p:txBody>
      </p:sp>
      <p:pic>
        <p:nvPicPr>
          <p:cNvPr id="25" name="Picture Placeholder 23">
            <a:extLst>
              <a:ext uri="{FF2B5EF4-FFF2-40B4-BE49-F238E27FC236}">
                <a16:creationId xmlns:a16="http://schemas.microsoft.com/office/drawing/2014/main" xmlns="" id="{28471B48-B5D4-4311-8051-3D8458674D12}"/>
              </a:ext>
            </a:extLst>
          </p:cNvPr>
          <p:cNvPicPr>
            <a:picLocks noGrp="1" noChangeAspect="1"/>
          </p:cNvPicPr>
          <p:nvPr>
            <p:ph type="pic" sz="quarter" idx="11"/>
          </p:nvPr>
        </p:nvPicPr>
        <p:blipFill>
          <a:blip r:embed="rId2"/>
          <a:srcRect/>
          <a:stretch/>
        </p:blipFill>
        <p:spPr>
          <a:xfrm>
            <a:off x="-1" y="4391370"/>
            <a:ext cx="3038751" cy="2441448"/>
          </a:xfrm>
          <a:blipFill dpi="0" rotWithShape="1">
            <a:blip r:embed="rId2">
              <a:extLst>
                <a:ext uri="{28A0092B-C50C-407E-A947-70E740481C1C}">
                  <a14:useLocalDpi xmlns:a14="http://schemas.microsoft.com/office/drawing/2010/main" val="0"/>
                </a:ext>
              </a:extLst>
            </a:blip>
            <a:srcRect/>
            <a:stretch>
              <a:fillRect/>
            </a:stretch>
          </a:blipFill>
        </p:spPr>
      </p:pic>
      <p:pic>
        <p:nvPicPr>
          <p:cNvPr id="31" name="Picture Placeholder 29">
            <a:extLst>
              <a:ext uri="{FF2B5EF4-FFF2-40B4-BE49-F238E27FC236}">
                <a16:creationId xmlns:a16="http://schemas.microsoft.com/office/drawing/2014/main" xmlns="" id="{7453335E-1D5E-4FDC-8418-75FFB424DE6C}"/>
              </a:ext>
            </a:extLst>
          </p:cNvPr>
          <p:cNvPicPr>
            <a:picLocks noGrp="1" noChangeAspect="1"/>
          </p:cNvPicPr>
          <p:nvPr>
            <p:ph type="pic" sz="quarter" idx="14"/>
          </p:nvPr>
        </p:nvPicPr>
        <p:blipFill>
          <a:blip r:embed="rId2"/>
          <a:srcRect/>
          <a:stretch/>
        </p:blipFill>
        <p:spPr>
          <a:xfrm>
            <a:off x="9146944" y="1986888"/>
            <a:ext cx="3038752" cy="2441448"/>
          </a:xfrm>
          <a:blipFill dpi="0" rotWithShape="1">
            <a:blip r:embed="rId2">
              <a:extLst>
                <a:ext uri="{28A0092B-C50C-407E-A947-70E740481C1C}">
                  <a14:useLocalDpi xmlns:a14="http://schemas.microsoft.com/office/drawing/2010/main" val="0"/>
                </a:ext>
              </a:extLst>
            </a:blip>
            <a:srcRect/>
            <a:stretch>
              <a:fillRect/>
            </a:stretch>
          </a:blipFill>
        </p:spPr>
      </p:pic>
      <p:sp>
        <p:nvSpPr>
          <p:cNvPr id="17" name="Text Placeholder 16">
            <a:extLst>
              <a:ext uri="{FF2B5EF4-FFF2-40B4-BE49-F238E27FC236}">
                <a16:creationId xmlns:a16="http://schemas.microsoft.com/office/drawing/2014/main" xmlns="" id="{4E6B8FC3-C6AB-4C05-AB1A-6A425F437168}"/>
              </a:ext>
            </a:extLst>
          </p:cNvPr>
          <p:cNvSpPr>
            <a:spLocks noGrp="1"/>
          </p:cNvSpPr>
          <p:nvPr>
            <p:ph type="body" sz="quarter" idx="15"/>
          </p:nvPr>
        </p:nvSpPr>
        <p:spPr/>
        <p:txBody>
          <a:bodyPr/>
          <a:lstStyle/>
          <a:p>
            <a:r>
              <a:rPr lang="hi-IN" sz="1600" dirty="0"/>
              <a:t>यह उपशीर्षक के सन्दर्भ के लिए एक विषय है |</a:t>
            </a:r>
            <a:endParaRPr lang="en-US" sz="1600" dirty="0"/>
          </a:p>
        </p:txBody>
      </p:sp>
      <p:sp>
        <p:nvSpPr>
          <p:cNvPr id="18" name="Text Placeholder 17">
            <a:extLst>
              <a:ext uri="{FF2B5EF4-FFF2-40B4-BE49-F238E27FC236}">
                <a16:creationId xmlns:a16="http://schemas.microsoft.com/office/drawing/2014/main" xmlns="" id="{6D905B54-BC78-4D3A-98A7-8BF350FAE60E}"/>
              </a:ext>
            </a:extLst>
          </p:cNvPr>
          <p:cNvSpPr>
            <a:spLocks noGrp="1"/>
          </p:cNvSpPr>
          <p:nvPr>
            <p:ph type="body" sz="quarter" idx="16"/>
          </p:nvPr>
        </p:nvSpPr>
        <p:spPr/>
        <p:txBody>
          <a:bodyPr/>
          <a:lstStyle/>
          <a:p>
            <a:r>
              <a:rPr lang="hi-IN" dirty="0"/>
              <a:t>उपशीर्षक </a:t>
            </a:r>
            <a:endParaRPr lang="en-US" dirty="0"/>
          </a:p>
        </p:txBody>
      </p:sp>
      <p:sp>
        <p:nvSpPr>
          <p:cNvPr id="19" name="Text Placeholder 18">
            <a:extLst>
              <a:ext uri="{FF2B5EF4-FFF2-40B4-BE49-F238E27FC236}">
                <a16:creationId xmlns:a16="http://schemas.microsoft.com/office/drawing/2014/main" xmlns="" id="{35D841AC-77B9-46F0-877E-EDFD058BCBF2}"/>
              </a:ext>
            </a:extLst>
          </p:cNvPr>
          <p:cNvSpPr>
            <a:spLocks noGrp="1"/>
          </p:cNvSpPr>
          <p:nvPr>
            <p:ph type="body" sz="quarter" idx="17"/>
          </p:nvPr>
        </p:nvSpPr>
        <p:spPr/>
        <p:txBody>
          <a:bodyPr/>
          <a:lstStyle/>
          <a:p>
            <a:r>
              <a:rPr lang="hi-IN" sz="1600" dirty="0"/>
              <a:t>यह उपशीर्षक के सन्दर्भ के लिए एक विषय है |</a:t>
            </a:r>
            <a:endParaRPr lang="en-US" sz="1600" dirty="0"/>
          </a:p>
        </p:txBody>
      </p:sp>
      <p:sp>
        <p:nvSpPr>
          <p:cNvPr id="20" name="Text Placeholder 19">
            <a:extLst>
              <a:ext uri="{FF2B5EF4-FFF2-40B4-BE49-F238E27FC236}">
                <a16:creationId xmlns:a16="http://schemas.microsoft.com/office/drawing/2014/main" xmlns="" id="{D20F164F-C51A-49BD-BCBB-07C7BED267C0}"/>
              </a:ext>
            </a:extLst>
          </p:cNvPr>
          <p:cNvSpPr>
            <a:spLocks noGrp="1"/>
          </p:cNvSpPr>
          <p:nvPr>
            <p:ph type="body" sz="quarter" idx="18"/>
          </p:nvPr>
        </p:nvSpPr>
        <p:spPr/>
        <p:txBody>
          <a:bodyPr/>
          <a:lstStyle/>
          <a:p>
            <a:r>
              <a:rPr lang="hi-IN" dirty="0"/>
              <a:t>उपशीर्षक </a:t>
            </a:r>
            <a:endParaRPr lang="en-US" dirty="0"/>
          </a:p>
        </p:txBody>
      </p:sp>
      <p:sp>
        <p:nvSpPr>
          <p:cNvPr id="21" name="Text Placeholder 20">
            <a:extLst>
              <a:ext uri="{FF2B5EF4-FFF2-40B4-BE49-F238E27FC236}">
                <a16:creationId xmlns:a16="http://schemas.microsoft.com/office/drawing/2014/main" xmlns="" id="{F6997EE2-4A7E-42BA-A9A4-CA8914C6CA1F}"/>
              </a:ext>
            </a:extLst>
          </p:cNvPr>
          <p:cNvSpPr>
            <a:spLocks noGrp="1"/>
          </p:cNvSpPr>
          <p:nvPr>
            <p:ph type="body" sz="quarter" idx="19"/>
          </p:nvPr>
        </p:nvSpPr>
        <p:spPr/>
        <p:txBody>
          <a:bodyPr/>
          <a:lstStyle/>
          <a:p>
            <a:r>
              <a:rPr lang="hi-IN" sz="1600" dirty="0"/>
              <a:t>यह उपशीर्षक के सन्दर्भ के लिए एक विषय है |</a:t>
            </a:r>
            <a:endParaRPr lang="en-US" sz="1600" dirty="0"/>
          </a:p>
        </p:txBody>
      </p:sp>
      <p:sp>
        <p:nvSpPr>
          <p:cNvPr id="22" name="Text Placeholder 21">
            <a:extLst>
              <a:ext uri="{FF2B5EF4-FFF2-40B4-BE49-F238E27FC236}">
                <a16:creationId xmlns:a16="http://schemas.microsoft.com/office/drawing/2014/main" xmlns="" id="{3604A973-1FC1-4BD3-A8B8-0C46262D77B6}"/>
              </a:ext>
            </a:extLst>
          </p:cNvPr>
          <p:cNvSpPr>
            <a:spLocks noGrp="1"/>
          </p:cNvSpPr>
          <p:nvPr>
            <p:ph type="body" sz="quarter" idx="20"/>
          </p:nvPr>
        </p:nvSpPr>
        <p:spPr/>
        <p:txBody>
          <a:bodyPr/>
          <a:lstStyle/>
          <a:p>
            <a:r>
              <a:rPr lang="hi-IN" dirty="0"/>
              <a:t>उपशीर्षक </a:t>
            </a:r>
            <a:endParaRPr lang="en-US" dirty="0"/>
          </a:p>
        </p:txBody>
      </p:sp>
      <p:sp>
        <p:nvSpPr>
          <p:cNvPr id="23" name="Text Placeholder 22">
            <a:extLst>
              <a:ext uri="{FF2B5EF4-FFF2-40B4-BE49-F238E27FC236}">
                <a16:creationId xmlns:a16="http://schemas.microsoft.com/office/drawing/2014/main" xmlns="" id="{F71130C1-E2E7-4700-A220-231BB58349DE}"/>
              </a:ext>
            </a:extLst>
          </p:cNvPr>
          <p:cNvSpPr>
            <a:spLocks noGrp="1"/>
          </p:cNvSpPr>
          <p:nvPr>
            <p:ph type="body" sz="quarter" idx="21"/>
          </p:nvPr>
        </p:nvSpPr>
        <p:spPr/>
        <p:txBody>
          <a:bodyPr/>
          <a:lstStyle/>
          <a:p>
            <a:r>
              <a:rPr lang="hi-IN" sz="1600" dirty="0"/>
              <a:t>यह उपशीर्षक के सन्दर्भ के लिए एक विषय है |</a:t>
            </a:r>
            <a:endParaRPr lang="en-US" sz="1600" dirty="0"/>
          </a:p>
        </p:txBody>
      </p:sp>
      <p:sp>
        <p:nvSpPr>
          <p:cNvPr id="24" name="Text Placeholder 23">
            <a:extLst>
              <a:ext uri="{FF2B5EF4-FFF2-40B4-BE49-F238E27FC236}">
                <a16:creationId xmlns:a16="http://schemas.microsoft.com/office/drawing/2014/main" xmlns="" id="{DDC5EC52-0B52-4D0E-B00E-8E5EF35BC9CD}"/>
              </a:ext>
            </a:extLst>
          </p:cNvPr>
          <p:cNvSpPr>
            <a:spLocks noGrp="1"/>
          </p:cNvSpPr>
          <p:nvPr>
            <p:ph type="body" sz="quarter" idx="22"/>
          </p:nvPr>
        </p:nvSpPr>
        <p:spPr/>
        <p:txBody>
          <a:bodyPr/>
          <a:lstStyle/>
          <a:p>
            <a:r>
              <a:rPr lang="hi-IN" dirty="0"/>
              <a:t>उपशीर्षक </a:t>
            </a:r>
            <a:endParaRPr lang="en-US" dirty="0"/>
          </a:p>
        </p:txBody>
      </p:sp>
      <p:pic>
        <p:nvPicPr>
          <p:cNvPr id="29" name="Picture Placeholder 25">
            <a:extLst>
              <a:ext uri="{FF2B5EF4-FFF2-40B4-BE49-F238E27FC236}">
                <a16:creationId xmlns:a16="http://schemas.microsoft.com/office/drawing/2014/main" xmlns="" id="{1507C138-F295-471C-A7C2-F827C437DE97}"/>
              </a:ext>
            </a:extLst>
          </p:cNvPr>
          <p:cNvPicPr>
            <a:picLocks noGrp="1" noChangeAspect="1"/>
          </p:cNvPicPr>
          <p:nvPr>
            <p:ph type="pic" sz="quarter" idx="12"/>
          </p:nvPr>
        </p:nvPicPr>
        <p:blipFill>
          <a:blip r:embed="rId2"/>
          <a:srcRect/>
          <a:stretch/>
        </p:blipFill>
        <p:spPr>
          <a:xfrm>
            <a:off x="6076826" y="4391370"/>
            <a:ext cx="3070117" cy="2441448"/>
          </a:xfrm>
          <a:blipFill dpi="0" rotWithShape="1">
            <a:blip r:embed="rId2">
              <a:extLst>
                <a:ext uri="{28A0092B-C50C-407E-A947-70E740481C1C}">
                  <a14:useLocalDpi xmlns:a14="http://schemas.microsoft.com/office/drawing/2010/main" val="0"/>
                </a:ext>
              </a:extLst>
            </a:blip>
            <a:srcRect/>
            <a:stretch>
              <a:fillRect/>
            </a:stretch>
          </a:blipFill>
        </p:spPr>
      </p:pic>
      <p:pic>
        <p:nvPicPr>
          <p:cNvPr id="5" name="Picture Placeholder 4" descr="Logo&#10;&#10;Description automatically generated">
            <a:extLst>
              <a:ext uri="{FF2B5EF4-FFF2-40B4-BE49-F238E27FC236}">
                <a16:creationId xmlns:a16="http://schemas.microsoft.com/office/drawing/2014/main" xmlns="" id="{8F517792-5FA0-4012-9C74-6B06293E7C79}"/>
              </a:ext>
            </a:extLst>
          </p:cNvPr>
          <p:cNvPicPr>
            <a:picLocks noGrp="1" noChangeAspect="1"/>
          </p:cNvPicPr>
          <p:nvPr>
            <p:ph type="pic" sz="quarter" idx="13"/>
          </p:nvPr>
        </p:nvPicPr>
        <p:blipFill>
          <a:blip r:embed="rId2"/>
          <a:srcRect t="10031" b="10031"/>
          <a:stretch>
            <a:fillRect/>
          </a:stretch>
        </p:blipFill>
        <p:spPr/>
      </p:pic>
      <p:pic>
        <p:nvPicPr>
          <p:cNvPr id="26" name="Graphic 25" descr="Blog outline">
            <a:extLst>
              <a:ext uri="{FF2B5EF4-FFF2-40B4-BE49-F238E27FC236}">
                <a16:creationId xmlns:a16="http://schemas.microsoft.com/office/drawing/2014/main" xmlns="" id="{59E207FB-DA2B-44AD-A199-3B53ED8329F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277600" y="-142875"/>
            <a:ext cx="914400" cy="914400"/>
          </a:xfrm>
          <a:prstGeom prst="rect">
            <a:avLst/>
          </a:prstGeom>
        </p:spPr>
      </p:pic>
      <p:pic>
        <p:nvPicPr>
          <p:cNvPr id="27" name="Graphic 26" descr="Office worker male with solid fill">
            <a:extLst>
              <a:ext uri="{FF2B5EF4-FFF2-40B4-BE49-F238E27FC236}">
                <a16:creationId xmlns:a16="http://schemas.microsoft.com/office/drawing/2014/main" xmlns="" id="{8D4DE53F-D699-4652-8123-D321F7652C4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1404089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D81EF999-A884-4768-A0F6-4A5244B24ED1}"/>
              </a:ext>
              <a:ext uri="{C183D7F6-B498-43B3-948B-1728B52AA6E4}">
                <adec:decorative xmlns:adec="http://schemas.microsoft.com/office/drawing/2017/decorative" xmlns=""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xmlns="" id="{6CBE990D-619E-4EC3-8E3B-3235FF40870D}"/>
              </a:ext>
              <a:ext uri="{C183D7F6-B498-43B3-948B-1728B52AA6E4}">
                <adec:decorative xmlns:adec="http://schemas.microsoft.com/office/drawing/2017/decorative" xmlns=""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xmlns="" id="{15E558B1-9F51-4146-A449-BF38892A8453}"/>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xmlns=""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xmlns="" id="{C1F0D4FA-A491-4D35-84B8-333978500F59}"/>
              </a:ext>
              <a:ext uri="{C183D7F6-B498-43B3-948B-1728B52AA6E4}">
                <adec:decorative xmlns:adec="http://schemas.microsoft.com/office/drawing/2017/decorative" xmlns=""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xmlns=""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xmlns="" id="{F0C1B8B8-F1A3-42A5-8865-E0498306BCB7}"/>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238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97EAB6E-5FFF-4923-BC7F-D2C71AD246DB}"/>
              </a:ext>
            </a:extLst>
          </p:cNvPr>
          <p:cNvSpPr>
            <a:spLocks noGrp="1"/>
          </p:cNvSpPr>
          <p:nvPr>
            <p:ph type="title"/>
          </p:nvPr>
        </p:nvSpPr>
        <p:spPr/>
        <p:txBody>
          <a:bodyPr>
            <a:normAutofit/>
          </a:bodyPr>
          <a:lstStyle/>
          <a:p>
            <a:r>
              <a:rPr lang="hi-IN" sz="4000" dirty="0"/>
              <a:t>अन्य स्लाइड्स</a:t>
            </a:r>
            <a:endParaRPr lang="en-US" sz="4000" dirty="0"/>
          </a:p>
        </p:txBody>
      </p:sp>
      <p:sp>
        <p:nvSpPr>
          <p:cNvPr id="5" name="Text Placeholder 4">
            <a:extLst>
              <a:ext uri="{FF2B5EF4-FFF2-40B4-BE49-F238E27FC236}">
                <a16:creationId xmlns:a16="http://schemas.microsoft.com/office/drawing/2014/main" xmlns="" id="{DBE20D5C-43B3-4BCF-8700-BD30912F7568}"/>
              </a:ext>
            </a:extLst>
          </p:cNvPr>
          <p:cNvSpPr>
            <a:spLocks noGrp="1"/>
          </p:cNvSpPr>
          <p:nvPr>
            <p:ph type="body" sz="quarter" idx="10"/>
          </p:nvPr>
        </p:nvSpPr>
        <p:spPr>
          <a:xfrm>
            <a:off x="8530361" y="4554447"/>
            <a:ext cx="2489200" cy="2303553"/>
          </a:xfrm>
        </p:spPr>
        <p:txBody>
          <a:bodyPr/>
          <a:lstStyle/>
          <a:p>
            <a:r>
              <a:rPr lang="en-US" sz="7200" dirty="0"/>
              <a:t>1</a:t>
            </a:r>
          </a:p>
        </p:txBody>
      </p:sp>
    </p:spTree>
    <p:extLst>
      <p:ext uri="{BB962C8B-B14F-4D97-AF65-F5344CB8AC3E}">
        <p14:creationId xmlns:p14="http://schemas.microsoft.com/office/powerpoint/2010/main" val="66019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 xmlns:a16="http://schemas.microsoft.com/office/drawing/2014/main" id="{E4C0CE26-67E0-4DEC-B3C8-053DA078BFD1}"/>
              </a:ext>
            </a:extLst>
          </p:cNvPr>
          <p:cNvGraphicFramePr/>
          <p:nvPr>
            <p:extLst>
              <p:ext uri="{D42A27DB-BD31-4B8C-83A1-F6EECF244321}">
                <p14:modId xmlns:p14="http://schemas.microsoft.com/office/powerpoint/2010/main" val="676069798"/>
              </p:ext>
            </p:extLst>
          </p:nvPr>
        </p:nvGraphicFramePr>
        <p:xfrm>
          <a:off x="2348971" y="1891053"/>
          <a:ext cx="8067275" cy="4189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774032" y="1033272"/>
            <a:ext cx="6636418" cy="782638"/>
          </a:xfrm>
        </p:spPr>
        <p:txBody>
          <a:bodyPr>
            <a:normAutofit/>
          </a:bodyPr>
          <a:lstStyle/>
          <a:p>
            <a:r>
              <a:rPr lang="hi-IN" dirty="0"/>
              <a:t>स्लाइड का शीर्षक</a:t>
            </a:r>
            <a:endParaRPr lang="en-IN" dirty="0"/>
          </a:p>
        </p:txBody>
      </p:sp>
      <p:pic>
        <p:nvPicPr>
          <p:cNvPr id="8" name="Graphic 7" descr="Blog outline">
            <a:extLst>
              <a:ext uri="{FF2B5EF4-FFF2-40B4-BE49-F238E27FC236}">
                <a16:creationId xmlns:a16="http://schemas.microsoft.com/office/drawing/2014/main" xmlns="" id="{0B2A6D24-FC7D-4588-A94D-3A0F28BC6D5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277600" y="-142875"/>
            <a:ext cx="914400" cy="914400"/>
          </a:xfrm>
          <a:prstGeom prst="rect">
            <a:avLst/>
          </a:prstGeom>
        </p:spPr>
      </p:pic>
      <p:pic>
        <p:nvPicPr>
          <p:cNvPr id="9" name="Graphic 8" descr="Office worker male with solid fill">
            <a:extLst>
              <a:ext uri="{FF2B5EF4-FFF2-40B4-BE49-F238E27FC236}">
                <a16:creationId xmlns:a16="http://schemas.microsoft.com/office/drawing/2014/main" xmlns="" id="{0D3EBB29-2AFD-4A57-8C0E-FC7CA28B0D2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399036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774032" y="1033272"/>
            <a:ext cx="6636418" cy="782638"/>
          </a:xfrm>
        </p:spPr>
        <p:txBody>
          <a:bodyPr>
            <a:normAutofit/>
          </a:bodyPr>
          <a:lstStyle/>
          <a:p>
            <a:r>
              <a:rPr lang="hi-IN" dirty="0"/>
              <a:t>स्लाइड का शीर्षक</a:t>
            </a:r>
            <a:endParaRPr lang="en-IN" dirty="0"/>
          </a:p>
        </p:txBody>
      </p:sp>
      <p:pic>
        <p:nvPicPr>
          <p:cNvPr id="8" name="Graphic 7" descr="Blog outline">
            <a:extLst>
              <a:ext uri="{FF2B5EF4-FFF2-40B4-BE49-F238E27FC236}">
                <a16:creationId xmlns:a16="http://schemas.microsoft.com/office/drawing/2014/main" xmlns="" id="{F030E374-DAB9-4879-945B-530306C440E2}"/>
              </a:ext>
            </a:extLst>
          </p:cNvPr>
          <p:cNvPicPr>
            <a:picLocks noChangeAspect="1"/>
          </p:cNvPicPr>
          <p:nvPr/>
        </p:nvPicPr>
        <p:blipFill>
          <a:blip r:embed="rId2">
            <a:extLst>
              <a:ext uri="{96DAC541-7B7A-43D3-8B79-37D633B846F1}">
                <asvg:svgBlip xmlns:asvg="http://schemas.microsoft.com/office/drawing/2016/SVG/main" xmlns="" r:embed="rId8"/>
              </a:ext>
            </a:extLst>
          </a:blip>
          <a:stretch>
            <a:fillRect/>
          </a:stretch>
        </p:blipFill>
        <p:spPr>
          <a:xfrm>
            <a:off x="11277600" y="-142875"/>
            <a:ext cx="914400" cy="914400"/>
          </a:xfrm>
          <a:prstGeom prst="rect">
            <a:avLst/>
          </a:prstGeom>
        </p:spPr>
      </p:pic>
      <p:pic>
        <p:nvPicPr>
          <p:cNvPr id="9" name="Graphic 8" descr="Office worker male with solid fill">
            <a:extLst>
              <a:ext uri="{FF2B5EF4-FFF2-40B4-BE49-F238E27FC236}">
                <a16:creationId xmlns:a16="http://schemas.microsoft.com/office/drawing/2014/main" xmlns="" id="{A2D90C6F-836F-48DF-9E66-56614642F5D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77524" y="-24637"/>
            <a:ext cx="676275" cy="676275"/>
          </a:xfrm>
          <a:prstGeom prst="rect">
            <a:avLst/>
          </a:prstGeom>
        </p:spPr>
      </p:pic>
      <p:graphicFrame>
        <p:nvGraphicFramePr>
          <p:cNvPr id="6" name="Diagram 5"/>
          <p:cNvGraphicFramePr/>
          <p:nvPr>
            <p:extLst>
              <p:ext uri="{D42A27DB-BD31-4B8C-83A1-F6EECF244321}">
                <p14:modId xmlns:p14="http://schemas.microsoft.com/office/powerpoint/2010/main" val="1340754352"/>
              </p:ext>
            </p:extLst>
          </p:nvPr>
        </p:nvGraphicFramePr>
        <p:xfrm>
          <a:off x="2278736" y="2261278"/>
          <a:ext cx="7634528" cy="36973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465930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774032" y="1033272"/>
            <a:ext cx="6636418" cy="782638"/>
          </a:xfrm>
        </p:spPr>
        <p:txBody>
          <a:bodyPr>
            <a:normAutofit/>
          </a:bodyPr>
          <a:lstStyle/>
          <a:p>
            <a:r>
              <a:rPr lang="hi-IN" dirty="0"/>
              <a:t>स्लाइड का शीर्षक</a:t>
            </a:r>
            <a:endParaRPr lang="en-IN" dirty="0"/>
          </a:p>
        </p:txBody>
      </p:sp>
      <p:pic>
        <p:nvPicPr>
          <p:cNvPr id="8" name="Graphic 7" descr="Blog outline">
            <a:extLst>
              <a:ext uri="{FF2B5EF4-FFF2-40B4-BE49-F238E27FC236}">
                <a16:creationId xmlns:a16="http://schemas.microsoft.com/office/drawing/2014/main" xmlns="" id="{313AA0C8-4BCA-4378-8F78-B54B4516F952}"/>
              </a:ext>
            </a:extLst>
          </p:cNvPr>
          <p:cNvPicPr>
            <a:picLocks noChangeAspect="1"/>
          </p:cNvPicPr>
          <p:nvPr/>
        </p:nvPicPr>
        <p:blipFill>
          <a:blip r:embed="rId2">
            <a:extLst>
              <a:ext uri="{96DAC541-7B7A-43D3-8B79-37D633B846F1}">
                <asvg:svgBlip xmlns:asvg="http://schemas.microsoft.com/office/drawing/2016/SVG/main" xmlns="" r:embed="rId8"/>
              </a:ext>
            </a:extLst>
          </a:blip>
          <a:stretch>
            <a:fillRect/>
          </a:stretch>
        </p:blipFill>
        <p:spPr>
          <a:xfrm>
            <a:off x="11277600" y="-142875"/>
            <a:ext cx="914400" cy="914400"/>
          </a:xfrm>
          <a:prstGeom prst="rect">
            <a:avLst/>
          </a:prstGeom>
        </p:spPr>
      </p:pic>
      <p:pic>
        <p:nvPicPr>
          <p:cNvPr id="9" name="Graphic 8" descr="Office worker male with solid fill">
            <a:extLst>
              <a:ext uri="{FF2B5EF4-FFF2-40B4-BE49-F238E27FC236}">
                <a16:creationId xmlns:a16="http://schemas.microsoft.com/office/drawing/2014/main" xmlns="" id="{8FA56DEE-190E-4045-B851-8EFBEDF86B2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77524" y="-24637"/>
            <a:ext cx="676275" cy="676275"/>
          </a:xfrm>
          <a:prstGeom prst="rect">
            <a:avLst/>
          </a:prstGeom>
        </p:spPr>
      </p:pic>
      <p:graphicFrame>
        <p:nvGraphicFramePr>
          <p:cNvPr id="6" name="Diagram 5">
            <a:extLst>
              <a:ext uri="{FF2B5EF4-FFF2-40B4-BE49-F238E27FC236}">
                <a16:creationId xmlns:a16="http://schemas.microsoft.com/office/drawing/2014/main" xmlns="" id="{98ACB459-5421-4A84-9881-399BF71B5404}"/>
              </a:ext>
            </a:extLst>
          </p:cNvPr>
          <p:cNvGraphicFramePr/>
          <p:nvPr>
            <p:extLst>
              <p:ext uri="{D42A27DB-BD31-4B8C-83A1-F6EECF244321}">
                <p14:modId xmlns:p14="http://schemas.microsoft.com/office/powerpoint/2010/main" val="2926752348"/>
              </p:ext>
            </p:extLst>
          </p:nvPr>
        </p:nvGraphicFramePr>
        <p:xfrm>
          <a:off x="2032000" y="2137558"/>
          <a:ext cx="8128000" cy="48951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47443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स्लाइड का शीर्षक</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27</a:t>
            </a:fld>
            <a:endParaRPr lang="en-GB"/>
          </a:p>
        </p:txBody>
      </p:sp>
      <p:pic>
        <p:nvPicPr>
          <p:cNvPr id="52" name="Graphic 51" descr="Blog outline">
            <a:extLst>
              <a:ext uri="{FF2B5EF4-FFF2-40B4-BE49-F238E27FC236}">
                <a16:creationId xmlns:a16="http://schemas.microsoft.com/office/drawing/2014/main" xmlns="" id="{0144F396-9BA9-4B58-A86F-BBAA533C7AC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277600" y="-142875"/>
            <a:ext cx="914400" cy="914400"/>
          </a:xfrm>
          <a:prstGeom prst="rect">
            <a:avLst/>
          </a:prstGeom>
        </p:spPr>
      </p:pic>
      <p:pic>
        <p:nvPicPr>
          <p:cNvPr id="62" name="Graphic 61" descr="Office worker male with solid fill">
            <a:extLst>
              <a:ext uri="{FF2B5EF4-FFF2-40B4-BE49-F238E27FC236}">
                <a16:creationId xmlns:a16="http://schemas.microsoft.com/office/drawing/2014/main" xmlns="" id="{6B26DE48-CEE7-47E9-B9F7-CDFE841C48C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77524" y="-24637"/>
            <a:ext cx="676275" cy="676275"/>
          </a:xfrm>
          <a:prstGeom prst="rect">
            <a:avLst/>
          </a:prstGeom>
        </p:spPr>
      </p:pic>
      <p:sp>
        <p:nvSpPr>
          <p:cNvPr id="134" name="Rectangle 7"/>
          <p:cNvSpPr>
            <a:spLocks noChangeArrowheads="1"/>
          </p:cNvSpPr>
          <p:nvPr/>
        </p:nvSpPr>
        <p:spPr bwMode="auto">
          <a:xfrm>
            <a:off x="1768262" y="2456165"/>
            <a:ext cx="8580269"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latin typeface="Cambria" panose="02040503050406030204" pitchFamily="18" charset="0"/>
              <a:ea typeface="Cambria" panose="02040503050406030204" pitchFamily="18" charset="0"/>
            </a:endParaRPr>
          </a:p>
        </p:txBody>
      </p:sp>
      <p:grpSp>
        <p:nvGrpSpPr>
          <p:cNvPr id="135" name="Group 134"/>
          <p:cNvGrpSpPr/>
          <p:nvPr/>
        </p:nvGrpSpPr>
        <p:grpSpPr>
          <a:xfrm>
            <a:off x="3666137" y="2122787"/>
            <a:ext cx="2364552" cy="1331302"/>
            <a:chOff x="4317121" y="2340471"/>
            <a:chExt cx="2607028" cy="1467822"/>
          </a:xfrm>
          <a:solidFill>
            <a:schemeClr val="bg2"/>
          </a:solidFill>
        </p:grpSpPr>
        <p:sp>
          <p:nvSpPr>
            <p:cNvPr id="136" name="Freeform 13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3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38" name="Rectangle 137"/>
            <p:cNvSpPr/>
            <p:nvPr/>
          </p:nvSpPr>
          <p:spPr>
            <a:xfrm rot="2677252">
              <a:off x="5252518" y="2719997"/>
              <a:ext cx="1584176" cy="407206"/>
            </a:xfrm>
            <a:prstGeom prst="rect">
              <a:avLst/>
            </a:prstGeom>
            <a:grpFill/>
          </p:spPr>
          <p:txBody>
            <a:bodyPr wrap="square">
              <a:spAutoFit/>
            </a:bodyPr>
            <a:lstStyle/>
            <a:p>
              <a:pPr algn="r"/>
              <a:r>
                <a:rPr lang="hi-IN" i="1" dirty="0" smtClean="0">
                  <a:solidFill>
                    <a:schemeClr val="tx2"/>
                  </a:solidFill>
                  <a:latin typeface="Cambria" panose="02040503050406030204" pitchFamily="18" charset="0"/>
                  <a:ea typeface="Cambria" panose="02040503050406030204" pitchFamily="18" charset="0"/>
                </a:rPr>
                <a:t>विषय</a:t>
              </a:r>
              <a:r>
                <a:rPr lang="en-GB" i="1" dirty="0" smtClean="0">
                  <a:solidFill>
                    <a:schemeClr val="tx2"/>
                  </a:solidFill>
                  <a:latin typeface="Cambria" panose="02040503050406030204" pitchFamily="18" charset="0"/>
                  <a:ea typeface="Cambria" panose="02040503050406030204" pitchFamily="18" charset="0"/>
                </a:rPr>
                <a:t> </a:t>
              </a:r>
              <a:r>
                <a:rPr lang="hi-IN" i="1" dirty="0" smtClean="0">
                  <a:solidFill>
                    <a:schemeClr val="tx2"/>
                  </a:solidFill>
                  <a:latin typeface="Cambria" panose="02040503050406030204" pitchFamily="18" charset="0"/>
                  <a:ea typeface="Cambria" panose="02040503050406030204" pitchFamily="18" charset="0"/>
                </a:rPr>
                <a:t> </a:t>
              </a:r>
              <a:r>
                <a:rPr lang="en-GB" i="1" dirty="0" smtClean="0">
                  <a:solidFill>
                    <a:schemeClr val="tx2"/>
                  </a:solidFill>
                  <a:latin typeface="Cambria" panose="02040503050406030204" pitchFamily="18" charset="0"/>
                  <a:ea typeface="Cambria" panose="02040503050406030204" pitchFamily="18" charset="0"/>
                </a:rPr>
                <a:t>1</a:t>
              </a:r>
              <a:r>
                <a:rPr lang="en-GB" dirty="0" smtClean="0">
                  <a:solidFill>
                    <a:schemeClr val="tx2"/>
                  </a:solidFill>
                  <a:latin typeface="Cambria" panose="02040503050406030204" pitchFamily="18" charset="0"/>
                  <a:ea typeface="Cambria" panose="02040503050406030204" pitchFamily="18" charset="0"/>
                </a:rPr>
                <a:t> </a:t>
              </a:r>
              <a:endParaRPr lang="en-GB" dirty="0">
                <a:solidFill>
                  <a:schemeClr val="tx2"/>
                </a:solidFill>
                <a:latin typeface="Cambria" panose="02040503050406030204" pitchFamily="18" charset="0"/>
                <a:ea typeface="Cambria" panose="02040503050406030204" pitchFamily="18" charset="0"/>
              </a:endParaRPr>
            </a:p>
          </p:txBody>
        </p:sp>
      </p:grpSp>
      <p:grpSp>
        <p:nvGrpSpPr>
          <p:cNvPr id="139" name="Group 138"/>
          <p:cNvGrpSpPr/>
          <p:nvPr/>
        </p:nvGrpSpPr>
        <p:grpSpPr>
          <a:xfrm>
            <a:off x="6096000" y="4628638"/>
            <a:ext cx="2351304" cy="1331302"/>
            <a:chOff x="3832716" y="5103287"/>
            <a:chExt cx="2592421" cy="1467822"/>
          </a:xfrm>
          <a:solidFill>
            <a:schemeClr val="accent2">
              <a:lumMod val="40000"/>
              <a:lumOff val="60000"/>
            </a:schemeClr>
          </a:solidFill>
        </p:grpSpPr>
        <p:sp>
          <p:nvSpPr>
            <p:cNvPr id="140"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1"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2" name="Rectangle 141"/>
            <p:cNvSpPr/>
            <p:nvPr/>
          </p:nvSpPr>
          <p:spPr>
            <a:xfrm rot="2623787">
              <a:off x="3934781" y="5803018"/>
              <a:ext cx="1584176" cy="407206"/>
            </a:xfrm>
            <a:prstGeom prst="rect">
              <a:avLst/>
            </a:prstGeom>
            <a:grpFill/>
          </p:spPr>
          <p:txBody>
            <a:bodyPr wrap="square">
              <a:spAutoFit/>
            </a:bodyPr>
            <a:lstStyle/>
            <a:p>
              <a:r>
                <a:rPr lang="hi-IN" i="1" dirty="0" smtClean="0">
                  <a:solidFill>
                    <a:schemeClr val="tx2"/>
                  </a:solidFill>
                  <a:latin typeface="Cambria" panose="02040503050406030204" pitchFamily="18" charset="0"/>
                  <a:ea typeface="Cambria" panose="02040503050406030204" pitchFamily="18" charset="0"/>
                </a:rPr>
                <a:t>विषय</a:t>
              </a:r>
              <a:r>
                <a:rPr lang="en-GB" i="1" dirty="0" smtClean="0">
                  <a:solidFill>
                    <a:schemeClr val="tx2"/>
                  </a:solidFill>
                  <a:latin typeface="Cambria" panose="02040503050406030204" pitchFamily="18" charset="0"/>
                  <a:ea typeface="Cambria" panose="02040503050406030204" pitchFamily="18" charset="0"/>
                </a:rPr>
                <a:t> </a:t>
              </a:r>
              <a:r>
                <a:rPr lang="en-GB" i="1" dirty="0">
                  <a:solidFill>
                    <a:schemeClr val="tx2"/>
                  </a:solidFill>
                  <a:latin typeface="Cambria" panose="02040503050406030204" pitchFamily="18" charset="0"/>
                  <a:ea typeface="Cambria" panose="02040503050406030204" pitchFamily="18" charset="0"/>
                </a:rPr>
                <a:t>4</a:t>
              </a:r>
              <a:endParaRPr lang="en-GB" dirty="0">
                <a:solidFill>
                  <a:schemeClr val="tx2"/>
                </a:solidFill>
                <a:latin typeface="Cambria" panose="02040503050406030204" pitchFamily="18" charset="0"/>
                <a:ea typeface="Cambria" panose="02040503050406030204" pitchFamily="18" charset="0"/>
              </a:endParaRPr>
            </a:p>
          </p:txBody>
        </p:sp>
      </p:grpSp>
      <p:grpSp>
        <p:nvGrpSpPr>
          <p:cNvPr id="143" name="Group 142"/>
          <p:cNvGrpSpPr/>
          <p:nvPr/>
        </p:nvGrpSpPr>
        <p:grpSpPr>
          <a:xfrm flipH="1">
            <a:off x="6096000" y="2124560"/>
            <a:ext cx="2364552" cy="1331302"/>
            <a:chOff x="4317121" y="2340471"/>
            <a:chExt cx="2607028" cy="1467822"/>
          </a:xfrm>
          <a:solidFill>
            <a:schemeClr val="bg2"/>
          </a:solidFill>
        </p:grpSpPr>
        <p:sp>
          <p:nvSpPr>
            <p:cNvPr id="144" name="Freeform 143"/>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5"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6" name="Rectangle 145"/>
            <p:cNvSpPr/>
            <p:nvPr/>
          </p:nvSpPr>
          <p:spPr>
            <a:xfrm rot="2677252">
              <a:off x="5252518" y="2719997"/>
              <a:ext cx="1584176" cy="407206"/>
            </a:xfrm>
            <a:prstGeom prst="rect">
              <a:avLst/>
            </a:prstGeom>
            <a:grpFill/>
          </p:spPr>
          <p:txBody>
            <a:bodyPr wrap="square">
              <a:spAutoFit/>
            </a:bodyPr>
            <a:lstStyle/>
            <a:p>
              <a:r>
                <a:rPr lang="hi-IN" i="1" dirty="0" smtClean="0">
                  <a:solidFill>
                    <a:schemeClr val="tx2"/>
                  </a:solidFill>
                  <a:latin typeface="Cambria" panose="02040503050406030204" pitchFamily="18" charset="0"/>
                  <a:ea typeface="Cambria" panose="02040503050406030204" pitchFamily="18" charset="0"/>
                </a:rPr>
                <a:t>विषय</a:t>
              </a:r>
              <a:r>
                <a:rPr lang="en-GB" i="1" dirty="0" smtClean="0">
                  <a:solidFill>
                    <a:schemeClr val="tx2"/>
                  </a:solidFill>
                  <a:latin typeface="Cambria" panose="02040503050406030204" pitchFamily="18" charset="0"/>
                  <a:ea typeface="Cambria" panose="02040503050406030204" pitchFamily="18" charset="0"/>
                </a:rPr>
                <a:t> </a:t>
              </a:r>
              <a:r>
                <a:rPr lang="hi-IN" i="1" dirty="0" smtClean="0">
                  <a:solidFill>
                    <a:schemeClr val="tx2"/>
                  </a:solidFill>
                  <a:latin typeface="Cambria" panose="02040503050406030204" pitchFamily="18" charset="0"/>
                  <a:ea typeface="Cambria" panose="02040503050406030204" pitchFamily="18" charset="0"/>
                </a:rPr>
                <a:t> </a:t>
              </a:r>
              <a:r>
                <a:rPr lang="en-GB" i="1" dirty="0" smtClean="0">
                  <a:solidFill>
                    <a:schemeClr val="tx2"/>
                  </a:solidFill>
                  <a:latin typeface="Cambria" panose="02040503050406030204" pitchFamily="18" charset="0"/>
                  <a:ea typeface="Cambria" panose="02040503050406030204" pitchFamily="18" charset="0"/>
                </a:rPr>
                <a:t>2</a:t>
              </a:r>
              <a:endParaRPr lang="en-GB" dirty="0">
                <a:solidFill>
                  <a:schemeClr val="tx2"/>
                </a:solidFill>
                <a:latin typeface="Cambria" panose="02040503050406030204" pitchFamily="18" charset="0"/>
                <a:ea typeface="Cambria" panose="02040503050406030204" pitchFamily="18" charset="0"/>
              </a:endParaRPr>
            </a:p>
          </p:txBody>
        </p:sp>
      </p:grpSp>
      <p:grpSp>
        <p:nvGrpSpPr>
          <p:cNvPr id="147" name="Group 146"/>
          <p:cNvGrpSpPr/>
          <p:nvPr/>
        </p:nvGrpSpPr>
        <p:grpSpPr>
          <a:xfrm flipH="1">
            <a:off x="3679386" y="4628638"/>
            <a:ext cx="2351304" cy="1331302"/>
            <a:chOff x="3832716" y="5103287"/>
            <a:chExt cx="2592421" cy="1467822"/>
          </a:xfrm>
          <a:solidFill>
            <a:schemeClr val="accent2">
              <a:lumMod val="40000"/>
              <a:lumOff val="60000"/>
            </a:schemeClr>
          </a:solidFill>
        </p:grpSpPr>
        <p:sp>
          <p:nvSpPr>
            <p:cNvPr id="148"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9"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50" name="Rectangle 149"/>
            <p:cNvSpPr/>
            <p:nvPr/>
          </p:nvSpPr>
          <p:spPr>
            <a:xfrm rot="2623787">
              <a:off x="3934781" y="5803015"/>
              <a:ext cx="1584176" cy="407206"/>
            </a:xfrm>
            <a:prstGeom prst="rect">
              <a:avLst/>
            </a:prstGeom>
            <a:grpFill/>
          </p:spPr>
          <p:txBody>
            <a:bodyPr wrap="square">
              <a:spAutoFit/>
            </a:bodyPr>
            <a:lstStyle/>
            <a:p>
              <a:pPr algn="r"/>
              <a:r>
                <a:rPr lang="hi-IN" i="1" dirty="0" smtClean="0">
                  <a:solidFill>
                    <a:schemeClr val="tx2"/>
                  </a:solidFill>
                  <a:latin typeface="Cambria" panose="02040503050406030204" pitchFamily="18" charset="0"/>
                  <a:ea typeface="Cambria" panose="02040503050406030204" pitchFamily="18" charset="0"/>
                </a:rPr>
                <a:t>विषय</a:t>
              </a:r>
              <a:r>
                <a:rPr lang="en-GB" i="1" dirty="0" smtClean="0">
                  <a:solidFill>
                    <a:schemeClr val="tx2"/>
                  </a:solidFill>
                  <a:latin typeface="Cambria" panose="02040503050406030204" pitchFamily="18" charset="0"/>
                  <a:ea typeface="Cambria" panose="02040503050406030204" pitchFamily="18" charset="0"/>
                </a:rPr>
                <a:t> </a:t>
              </a:r>
              <a:r>
                <a:rPr lang="en-GB" i="1" dirty="0">
                  <a:solidFill>
                    <a:schemeClr val="tx2"/>
                  </a:solidFill>
                  <a:latin typeface="Cambria" panose="02040503050406030204" pitchFamily="18" charset="0"/>
                  <a:ea typeface="Cambria" panose="02040503050406030204" pitchFamily="18" charset="0"/>
                </a:rPr>
                <a:t>3</a:t>
              </a:r>
              <a:endParaRPr lang="en-GB" dirty="0">
                <a:solidFill>
                  <a:schemeClr val="tx2"/>
                </a:solidFill>
                <a:latin typeface="Cambria" panose="02040503050406030204" pitchFamily="18" charset="0"/>
                <a:ea typeface="Cambria" panose="02040503050406030204" pitchFamily="18" charset="0"/>
              </a:endParaRPr>
            </a:p>
          </p:txBody>
        </p:sp>
      </p:grpSp>
      <p:sp>
        <p:nvSpPr>
          <p:cNvPr id="151" name="TextBox 150"/>
          <p:cNvSpPr txBox="1"/>
          <p:nvPr/>
        </p:nvSpPr>
        <p:spPr>
          <a:xfrm>
            <a:off x="7815668" y="2455044"/>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152" name="Straight Connector 151"/>
          <p:cNvCxnSpPr/>
          <p:nvPr/>
        </p:nvCxnSpPr>
        <p:spPr>
          <a:xfrm flipV="1">
            <a:off x="7728766"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7815668" y="3037137"/>
            <a:ext cx="2448877" cy="553998"/>
          </a:xfrm>
          <a:prstGeom prst="rect">
            <a:avLst/>
          </a:prstGeom>
        </p:spPr>
        <p:txBody>
          <a:bodyPr wrap="square" lIns="0" tIns="0" rIns="0" bIns="0">
            <a:spAutoFit/>
          </a:bodyPr>
          <a:lstStyle/>
          <a:p>
            <a:r>
              <a:rPr lang="hi-IN" dirty="0" smtClean="0">
                <a:solidFill>
                  <a:schemeClr val="tx2"/>
                </a:solidFill>
                <a:latin typeface="Cambria" panose="02040503050406030204" pitchFamily="18" charset="0"/>
                <a:ea typeface="Cambria" panose="02040503050406030204" pitchFamily="18" charset="0"/>
              </a:rPr>
              <a:t>उपशीर्षक का विवरण यहाँ लिखें</a:t>
            </a:r>
            <a:r>
              <a:rPr lang="en-GB" dirty="0" smtClean="0">
                <a:solidFill>
                  <a:schemeClr val="tx2"/>
                </a:solidFill>
                <a:latin typeface="Cambria" panose="02040503050406030204" pitchFamily="18" charset="0"/>
                <a:ea typeface="Cambria" panose="02040503050406030204" pitchFamily="18" charset="0"/>
              </a:rPr>
              <a:t> </a:t>
            </a:r>
            <a:r>
              <a:rPr lang="en-GB" dirty="0">
                <a:solidFill>
                  <a:schemeClr val="tx2"/>
                </a:solidFill>
                <a:latin typeface="Cambria" panose="02040503050406030204" pitchFamily="18" charset="0"/>
                <a:ea typeface="Cambria" panose="02040503050406030204" pitchFamily="18" charset="0"/>
              </a:rPr>
              <a:t>3</a:t>
            </a:r>
          </a:p>
        </p:txBody>
      </p:sp>
      <p:sp>
        <p:nvSpPr>
          <p:cNvPr id="154" name="TextBox 153"/>
          <p:cNvSpPr txBox="1"/>
          <p:nvPr/>
        </p:nvSpPr>
        <p:spPr>
          <a:xfrm>
            <a:off x="7815668" y="4495399"/>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155" name="Straight Connector 154"/>
          <p:cNvCxnSpPr/>
          <p:nvPr/>
        </p:nvCxnSpPr>
        <p:spPr>
          <a:xfrm flipV="1">
            <a:off x="7728766"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7815668" y="5077492"/>
            <a:ext cx="2448877" cy="553998"/>
          </a:xfrm>
          <a:prstGeom prst="rect">
            <a:avLst/>
          </a:prstGeom>
        </p:spPr>
        <p:txBody>
          <a:bodyPr wrap="square" lIns="0" tIns="0" rIns="0" bIns="0">
            <a:spAutoFit/>
          </a:bodyPr>
          <a:lstStyle/>
          <a:p>
            <a:r>
              <a:rPr lang="hi-IN" dirty="0" smtClean="0">
                <a:solidFill>
                  <a:schemeClr val="tx2"/>
                </a:solidFill>
                <a:latin typeface="Cambria" panose="02040503050406030204" pitchFamily="18" charset="0"/>
                <a:ea typeface="Cambria" panose="02040503050406030204" pitchFamily="18" charset="0"/>
              </a:rPr>
              <a:t>उपशीर्षक का विवरण यहाँ लिखें</a:t>
            </a:r>
            <a:r>
              <a:rPr lang="en-GB" dirty="0" smtClean="0">
                <a:solidFill>
                  <a:schemeClr val="tx2"/>
                </a:solidFill>
                <a:latin typeface="Cambria" panose="02040503050406030204" pitchFamily="18" charset="0"/>
                <a:ea typeface="Cambria" panose="02040503050406030204" pitchFamily="18" charset="0"/>
              </a:rPr>
              <a:t> </a:t>
            </a:r>
            <a:endParaRPr lang="en-GB" dirty="0">
              <a:solidFill>
                <a:schemeClr val="tx2"/>
              </a:solidFill>
              <a:latin typeface="Cambria" panose="02040503050406030204" pitchFamily="18" charset="0"/>
              <a:ea typeface="Cambria" panose="02040503050406030204" pitchFamily="18" charset="0"/>
            </a:endParaRPr>
          </a:p>
        </p:txBody>
      </p:sp>
      <p:sp>
        <p:nvSpPr>
          <p:cNvPr id="157" name="Rectangle 10"/>
          <p:cNvSpPr>
            <a:spLocks noChangeArrowheads="1"/>
          </p:cNvSpPr>
          <p:nvPr/>
        </p:nvSpPr>
        <p:spPr bwMode="auto">
          <a:xfrm>
            <a:off x="5152294" y="3886175"/>
            <a:ext cx="1828698"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hi-IN" sz="2000" kern="0" dirty="0" smtClean="0">
                <a:solidFill>
                  <a:schemeClr val="tx2"/>
                </a:solidFill>
                <a:latin typeface="Cambria" panose="02040503050406030204" pitchFamily="18" charset="0"/>
                <a:ea typeface="Cambria" panose="02040503050406030204" pitchFamily="18" charset="0"/>
                <a:cs typeface="Arial" charset="0"/>
              </a:rPr>
              <a:t>उपशीर्षक </a:t>
            </a:r>
            <a:endParaRPr lang="en-GB" sz="2000" kern="0" dirty="0">
              <a:solidFill>
                <a:schemeClr val="tx2"/>
              </a:solidFill>
              <a:latin typeface="Cambria" panose="02040503050406030204" pitchFamily="18" charset="0"/>
              <a:ea typeface="Cambria" panose="02040503050406030204" pitchFamily="18" charset="0"/>
              <a:cs typeface="Arial" charset="0"/>
            </a:endParaRPr>
          </a:p>
        </p:txBody>
      </p:sp>
      <p:cxnSp>
        <p:nvCxnSpPr>
          <p:cNvPr id="158" name="Straight Connector 157"/>
          <p:cNvCxnSpPr/>
          <p:nvPr/>
        </p:nvCxnSpPr>
        <p:spPr>
          <a:xfrm flipV="1">
            <a:off x="4410950"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1841391" y="3037137"/>
            <a:ext cx="2448877" cy="553998"/>
          </a:xfrm>
          <a:prstGeom prst="rect">
            <a:avLst/>
          </a:prstGeom>
        </p:spPr>
        <p:txBody>
          <a:bodyPr wrap="square" lIns="0" tIns="0" rIns="0" bIns="0">
            <a:spAutoFit/>
          </a:bodyPr>
          <a:lstStyle/>
          <a:p>
            <a:pPr algn="r"/>
            <a:r>
              <a:rPr lang="hi-IN" dirty="0" smtClean="0">
                <a:solidFill>
                  <a:schemeClr val="tx2"/>
                </a:solidFill>
                <a:latin typeface="Cambria" panose="02040503050406030204" pitchFamily="18" charset="0"/>
                <a:ea typeface="Cambria" panose="02040503050406030204" pitchFamily="18" charset="0"/>
              </a:rPr>
              <a:t>उपशीर्षक का विवरण यहाँ लिखें</a:t>
            </a:r>
            <a:endParaRPr lang="en-GB" dirty="0">
              <a:solidFill>
                <a:schemeClr val="tx2"/>
              </a:solidFill>
              <a:latin typeface="Cambria" panose="02040503050406030204" pitchFamily="18" charset="0"/>
              <a:ea typeface="Cambria" panose="02040503050406030204" pitchFamily="18" charset="0"/>
            </a:endParaRPr>
          </a:p>
        </p:txBody>
      </p:sp>
      <p:sp>
        <p:nvSpPr>
          <p:cNvPr id="160" name="TextBox 159"/>
          <p:cNvSpPr txBox="1"/>
          <p:nvPr/>
        </p:nvSpPr>
        <p:spPr>
          <a:xfrm>
            <a:off x="3692676" y="4483255"/>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161" name="Straight Connector 160"/>
          <p:cNvCxnSpPr/>
          <p:nvPr/>
        </p:nvCxnSpPr>
        <p:spPr>
          <a:xfrm flipV="1">
            <a:off x="4410950"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1841391" y="5077492"/>
            <a:ext cx="2448877" cy="553998"/>
          </a:xfrm>
          <a:prstGeom prst="rect">
            <a:avLst/>
          </a:prstGeom>
        </p:spPr>
        <p:txBody>
          <a:bodyPr wrap="square" lIns="0" tIns="0" rIns="0" bIns="0">
            <a:spAutoFit/>
          </a:bodyPr>
          <a:lstStyle/>
          <a:p>
            <a:pPr algn="r"/>
            <a:r>
              <a:rPr lang="hi-IN" dirty="0" smtClean="0">
                <a:solidFill>
                  <a:schemeClr val="tx2"/>
                </a:solidFill>
                <a:latin typeface="Cambria" panose="02040503050406030204" pitchFamily="18" charset="0"/>
                <a:ea typeface="Cambria" panose="02040503050406030204" pitchFamily="18" charset="0"/>
              </a:rPr>
              <a:t>उपशीर्षक का विवरण यहाँ लिखें</a:t>
            </a:r>
            <a:endParaRPr lang="en-GB" dirty="0">
              <a:solidFill>
                <a:schemeClr val="tx2"/>
              </a:solidFill>
              <a:latin typeface="Cambria" panose="02040503050406030204" pitchFamily="18" charset="0"/>
              <a:ea typeface="Cambria" panose="02040503050406030204" pitchFamily="18" charset="0"/>
            </a:endParaRPr>
          </a:p>
        </p:txBody>
      </p:sp>
      <p:sp>
        <p:nvSpPr>
          <p:cNvPr id="163" name="TextBox 162"/>
          <p:cNvSpPr txBox="1"/>
          <p:nvPr/>
        </p:nvSpPr>
        <p:spPr>
          <a:xfrm>
            <a:off x="3719852" y="2455044"/>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164" name="Group 163"/>
          <p:cNvGrpSpPr/>
          <p:nvPr/>
        </p:nvGrpSpPr>
        <p:grpSpPr>
          <a:xfrm>
            <a:off x="3773807" y="3788465"/>
            <a:ext cx="516461" cy="516464"/>
            <a:chOff x="1575605" y="3582209"/>
            <a:chExt cx="391130" cy="391132"/>
          </a:xfrm>
          <a:solidFill>
            <a:schemeClr val="bg1"/>
          </a:solidFill>
        </p:grpSpPr>
        <p:sp>
          <p:nvSpPr>
            <p:cNvPr id="165" name="Oval 164"/>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Cambria" panose="02040503050406030204" pitchFamily="18" charset="0"/>
                <a:ea typeface="Cambria" panose="02040503050406030204" pitchFamily="18" charset="0"/>
              </a:endParaRPr>
            </a:p>
          </p:txBody>
        </p:sp>
        <p:cxnSp>
          <p:nvCxnSpPr>
            <p:cNvPr id="166" name="Straight Connector 165"/>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Cambria" panose="02040503050406030204" pitchFamily="18" charset="0"/>
                <a:ea typeface="Cambria" panose="02040503050406030204" pitchFamily="18" charset="0"/>
              </a:endParaRPr>
            </a:p>
          </p:txBody>
        </p:sp>
        <p:grpSp>
          <p:nvGrpSpPr>
            <p:cNvPr id="169" name="Group 168"/>
            <p:cNvGrpSpPr/>
            <p:nvPr/>
          </p:nvGrpSpPr>
          <p:grpSpPr>
            <a:xfrm>
              <a:off x="1663110" y="3680683"/>
              <a:ext cx="223490" cy="136518"/>
              <a:chOff x="2173587" y="4641056"/>
              <a:chExt cx="264813" cy="161760"/>
            </a:xfrm>
            <a:grpFill/>
          </p:grpSpPr>
          <p:cxnSp>
            <p:nvCxnSpPr>
              <p:cNvPr id="170" name="Straight Connector 169"/>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172" name="Oval 171"/>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Cambria" panose="02040503050406030204" pitchFamily="18" charset="0"/>
                  <a:ea typeface="Cambria" panose="02040503050406030204" pitchFamily="18" charset="0"/>
                </a:endParaRPr>
              </a:p>
            </p:txBody>
          </p:sp>
        </p:grpSp>
      </p:grpSp>
      <p:grpSp>
        <p:nvGrpSpPr>
          <p:cNvPr id="173" name="Group 172"/>
          <p:cNvGrpSpPr/>
          <p:nvPr/>
        </p:nvGrpSpPr>
        <p:grpSpPr>
          <a:xfrm>
            <a:off x="7728766" y="3795459"/>
            <a:ext cx="555079" cy="555079"/>
            <a:chOff x="9617181" y="4690710"/>
            <a:chExt cx="612000" cy="612000"/>
          </a:xfrm>
          <a:solidFill>
            <a:schemeClr val="bg1"/>
          </a:solidFill>
        </p:grpSpPr>
        <p:sp>
          <p:nvSpPr>
            <p:cNvPr id="174" name="Oval 173"/>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Cambria" panose="02040503050406030204" pitchFamily="18" charset="0"/>
                <a:ea typeface="Cambria" panose="02040503050406030204" pitchFamily="18" charset="0"/>
              </a:endParaRPr>
            </a:p>
          </p:txBody>
        </p:sp>
        <p:sp>
          <p:nvSpPr>
            <p:cNvPr id="175"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6674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स्लाइड का शीर्षक</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28</a:t>
            </a:fld>
            <a:endParaRPr lang="en-GB"/>
          </a:p>
        </p:txBody>
      </p:sp>
      <p:pic>
        <p:nvPicPr>
          <p:cNvPr id="52" name="Graphic 51" descr="Blog outline">
            <a:extLst>
              <a:ext uri="{FF2B5EF4-FFF2-40B4-BE49-F238E27FC236}">
                <a16:creationId xmlns:a16="http://schemas.microsoft.com/office/drawing/2014/main" xmlns="" id="{0144F396-9BA9-4B58-A86F-BBAA533C7AC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277600" y="-142875"/>
            <a:ext cx="914400" cy="914400"/>
          </a:xfrm>
          <a:prstGeom prst="rect">
            <a:avLst/>
          </a:prstGeom>
        </p:spPr>
      </p:pic>
      <p:pic>
        <p:nvPicPr>
          <p:cNvPr id="62" name="Graphic 61" descr="Office worker male with solid fill">
            <a:extLst>
              <a:ext uri="{FF2B5EF4-FFF2-40B4-BE49-F238E27FC236}">
                <a16:creationId xmlns:a16="http://schemas.microsoft.com/office/drawing/2014/main" xmlns="" id="{6B26DE48-CEE7-47E9-B9F7-CDFE841C48C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77524" y="-24637"/>
            <a:ext cx="676275" cy="676275"/>
          </a:xfrm>
          <a:prstGeom prst="rect">
            <a:avLst/>
          </a:prstGeom>
        </p:spPr>
      </p:pic>
      <p:sp>
        <p:nvSpPr>
          <p:cNvPr id="134" name="Rectangle 7"/>
          <p:cNvSpPr>
            <a:spLocks noChangeArrowheads="1"/>
          </p:cNvSpPr>
          <p:nvPr/>
        </p:nvSpPr>
        <p:spPr bwMode="auto">
          <a:xfrm>
            <a:off x="1768262" y="2456165"/>
            <a:ext cx="8580269"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latin typeface="Cambria" panose="02040503050406030204" pitchFamily="18" charset="0"/>
              <a:ea typeface="Cambria" panose="02040503050406030204" pitchFamily="18" charset="0"/>
            </a:endParaRPr>
          </a:p>
        </p:txBody>
      </p:sp>
      <p:grpSp>
        <p:nvGrpSpPr>
          <p:cNvPr id="135" name="Group 134"/>
          <p:cNvGrpSpPr/>
          <p:nvPr/>
        </p:nvGrpSpPr>
        <p:grpSpPr>
          <a:xfrm>
            <a:off x="3666137" y="2122787"/>
            <a:ext cx="2364552" cy="1331302"/>
            <a:chOff x="4317121" y="2340471"/>
            <a:chExt cx="2607028" cy="1467822"/>
          </a:xfrm>
          <a:solidFill>
            <a:schemeClr val="bg2"/>
          </a:solidFill>
        </p:grpSpPr>
        <p:sp>
          <p:nvSpPr>
            <p:cNvPr id="136" name="Freeform 13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3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38" name="Rectangle 137"/>
            <p:cNvSpPr/>
            <p:nvPr/>
          </p:nvSpPr>
          <p:spPr>
            <a:xfrm rot="2677252">
              <a:off x="5252518" y="2719997"/>
              <a:ext cx="1584176" cy="407206"/>
            </a:xfrm>
            <a:prstGeom prst="rect">
              <a:avLst/>
            </a:prstGeom>
            <a:grpFill/>
          </p:spPr>
          <p:txBody>
            <a:bodyPr wrap="square">
              <a:spAutoFit/>
            </a:bodyPr>
            <a:lstStyle/>
            <a:p>
              <a:pPr algn="r"/>
              <a:r>
                <a:rPr lang="hi-IN" i="1" dirty="0" smtClean="0">
                  <a:solidFill>
                    <a:schemeClr val="tx2"/>
                  </a:solidFill>
                  <a:latin typeface="Cambria" panose="02040503050406030204" pitchFamily="18" charset="0"/>
                  <a:ea typeface="Cambria" panose="02040503050406030204" pitchFamily="18" charset="0"/>
                </a:rPr>
                <a:t>विषय</a:t>
              </a:r>
              <a:r>
                <a:rPr lang="en-GB" i="1" dirty="0" smtClean="0">
                  <a:solidFill>
                    <a:schemeClr val="tx2"/>
                  </a:solidFill>
                  <a:latin typeface="Cambria" panose="02040503050406030204" pitchFamily="18" charset="0"/>
                  <a:ea typeface="Cambria" panose="02040503050406030204" pitchFamily="18" charset="0"/>
                </a:rPr>
                <a:t> </a:t>
              </a:r>
              <a:r>
                <a:rPr lang="hi-IN" i="1" dirty="0" smtClean="0">
                  <a:solidFill>
                    <a:schemeClr val="tx2"/>
                  </a:solidFill>
                  <a:latin typeface="Cambria" panose="02040503050406030204" pitchFamily="18" charset="0"/>
                  <a:ea typeface="Cambria" panose="02040503050406030204" pitchFamily="18" charset="0"/>
                </a:rPr>
                <a:t> </a:t>
              </a:r>
              <a:r>
                <a:rPr lang="en-GB" i="1" dirty="0" smtClean="0">
                  <a:solidFill>
                    <a:schemeClr val="tx2"/>
                  </a:solidFill>
                  <a:latin typeface="Cambria" panose="02040503050406030204" pitchFamily="18" charset="0"/>
                  <a:ea typeface="Cambria" panose="02040503050406030204" pitchFamily="18" charset="0"/>
                </a:rPr>
                <a:t>1</a:t>
              </a:r>
              <a:r>
                <a:rPr lang="en-GB" dirty="0" smtClean="0">
                  <a:solidFill>
                    <a:schemeClr val="tx2"/>
                  </a:solidFill>
                  <a:latin typeface="Cambria" panose="02040503050406030204" pitchFamily="18" charset="0"/>
                  <a:ea typeface="Cambria" panose="02040503050406030204" pitchFamily="18" charset="0"/>
                </a:rPr>
                <a:t> </a:t>
              </a:r>
              <a:endParaRPr lang="en-GB" dirty="0">
                <a:solidFill>
                  <a:schemeClr val="tx2"/>
                </a:solidFill>
                <a:latin typeface="Cambria" panose="02040503050406030204" pitchFamily="18" charset="0"/>
                <a:ea typeface="Cambria" panose="02040503050406030204" pitchFamily="18" charset="0"/>
              </a:endParaRPr>
            </a:p>
          </p:txBody>
        </p:sp>
      </p:grpSp>
      <p:grpSp>
        <p:nvGrpSpPr>
          <p:cNvPr id="139" name="Group 138"/>
          <p:cNvGrpSpPr/>
          <p:nvPr/>
        </p:nvGrpSpPr>
        <p:grpSpPr>
          <a:xfrm>
            <a:off x="6096000" y="4628638"/>
            <a:ext cx="2351304" cy="1331302"/>
            <a:chOff x="3832716" y="5103287"/>
            <a:chExt cx="2592421" cy="1467822"/>
          </a:xfrm>
          <a:solidFill>
            <a:schemeClr val="bg2"/>
          </a:solidFill>
        </p:grpSpPr>
        <p:sp>
          <p:nvSpPr>
            <p:cNvPr id="140"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1"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2" name="Rectangle 141"/>
            <p:cNvSpPr/>
            <p:nvPr/>
          </p:nvSpPr>
          <p:spPr>
            <a:xfrm rot="2623787">
              <a:off x="3934781" y="5803018"/>
              <a:ext cx="1584176" cy="407206"/>
            </a:xfrm>
            <a:prstGeom prst="rect">
              <a:avLst/>
            </a:prstGeom>
            <a:grpFill/>
          </p:spPr>
          <p:txBody>
            <a:bodyPr wrap="square">
              <a:spAutoFit/>
            </a:bodyPr>
            <a:lstStyle/>
            <a:p>
              <a:r>
                <a:rPr lang="hi-IN" i="1" dirty="0" smtClean="0">
                  <a:solidFill>
                    <a:schemeClr val="tx2"/>
                  </a:solidFill>
                  <a:latin typeface="Cambria" panose="02040503050406030204" pitchFamily="18" charset="0"/>
                  <a:ea typeface="Cambria" panose="02040503050406030204" pitchFamily="18" charset="0"/>
                </a:rPr>
                <a:t>विषय</a:t>
              </a:r>
              <a:r>
                <a:rPr lang="en-GB" i="1" dirty="0" smtClean="0">
                  <a:solidFill>
                    <a:schemeClr val="tx2"/>
                  </a:solidFill>
                  <a:latin typeface="Cambria" panose="02040503050406030204" pitchFamily="18" charset="0"/>
                  <a:ea typeface="Cambria" panose="02040503050406030204" pitchFamily="18" charset="0"/>
                </a:rPr>
                <a:t> </a:t>
              </a:r>
              <a:r>
                <a:rPr lang="en-GB" i="1" dirty="0">
                  <a:solidFill>
                    <a:schemeClr val="tx2"/>
                  </a:solidFill>
                  <a:latin typeface="Cambria" panose="02040503050406030204" pitchFamily="18" charset="0"/>
                  <a:ea typeface="Cambria" panose="02040503050406030204" pitchFamily="18" charset="0"/>
                </a:rPr>
                <a:t>4</a:t>
              </a:r>
              <a:endParaRPr lang="en-GB" dirty="0">
                <a:solidFill>
                  <a:schemeClr val="tx2"/>
                </a:solidFill>
                <a:latin typeface="Cambria" panose="02040503050406030204" pitchFamily="18" charset="0"/>
                <a:ea typeface="Cambria" panose="02040503050406030204" pitchFamily="18" charset="0"/>
              </a:endParaRPr>
            </a:p>
          </p:txBody>
        </p:sp>
      </p:grpSp>
      <p:grpSp>
        <p:nvGrpSpPr>
          <p:cNvPr id="143" name="Group 142"/>
          <p:cNvGrpSpPr/>
          <p:nvPr/>
        </p:nvGrpSpPr>
        <p:grpSpPr>
          <a:xfrm flipH="1">
            <a:off x="6096000" y="2124560"/>
            <a:ext cx="2364552" cy="1331302"/>
            <a:chOff x="4317121" y="2340471"/>
            <a:chExt cx="2607028" cy="1467822"/>
          </a:xfrm>
          <a:solidFill>
            <a:schemeClr val="bg2"/>
          </a:solidFill>
        </p:grpSpPr>
        <p:sp>
          <p:nvSpPr>
            <p:cNvPr id="144" name="Freeform 143"/>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5"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6" name="Rectangle 145"/>
            <p:cNvSpPr/>
            <p:nvPr/>
          </p:nvSpPr>
          <p:spPr>
            <a:xfrm rot="2677252">
              <a:off x="5252518" y="2719997"/>
              <a:ext cx="1584176" cy="407206"/>
            </a:xfrm>
            <a:prstGeom prst="rect">
              <a:avLst/>
            </a:prstGeom>
            <a:grpFill/>
          </p:spPr>
          <p:txBody>
            <a:bodyPr wrap="square">
              <a:spAutoFit/>
            </a:bodyPr>
            <a:lstStyle/>
            <a:p>
              <a:r>
                <a:rPr lang="hi-IN" i="1" dirty="0" smtClean="0">
                  <a:solidFill>
                    <a:schemeClr val="tx2"/>
                  </a:solidFill>
                  <a:latin typeface="Cambria" panose="02040503050406030204" pitchFamily="18" charset="0"/>
                  <a:ea typeface="Cambria" panose="02040503050406030204" pitchFamily="18" charset="0"/>
                </a:rPr>
                <a:t>विषय</a:t>
              </a:r>
              <a:r>
                <a:rPr lang="en-GB" i="1" dirty="0" smtClean="0">
                  <a:solidFill>
                    <a:schemeClr val="tx2"/>
                  </a:solidFill>
                  <a:latin typeface="Cambria" panose="02040503050406030204" pitchFamily="18" charset="0"/>
                  <a:ea typeface="Cambria" panose="02040503050406030204" pitchFamily="18" charset="0"/>
                </a:rPr>
                <a:t> </a:t>
              </a:r>
              <a:r>
                <a:rPr lang="hi-IN" i="1" dirty="0" smtClean="0">
                  <a:solidFill>
                    <a:schemeClr val="tx2"/>
                  </a:solidFill>
                  <a:latin typeface="Cambria" panose="02040503050406030204" pitchFamily="18" charset="0"/>
                  <a:ea typeface="Cambria" panose="02040503050406030204" pitchFamily="18" charset="0"/>
                </a:rPr>
                <a:t> </a:t>
              </a:r>
              <a:r>
                <a:rPr lang="en-GB" i="1" dirty="0" smtClean="0">
                  <a:solidFill>
                    <a:schemeClr val="tx2"/>
                  </a:solidFill>
                  <a:latin typeface="Cambria" panose="02040503050406030204" pitchFamily="18" charset="0"/>
                  <a:ea typeface="Cambria" panose="02040503050406030204" pitchFamily="18" charset="0"/>
                </a:rPr>
                <a:t>2</a:t>
              </a:r>
              <a:endParaRPr lang="en-GB" dirty="0">
                <a:solidFill>
                  <a:schemeClr val="tx2"/>
                </a:solidFill>
                <a:latin typeface="Cambria" panose="02040503050406030204" pitchFamily="18" charset="0"/>
                <a:ea typeface="Cambria" panose="02040503050406030204" pitchFamily="18" charset="0"/>
              </a:endParaRPr>
            </a:p>
          </p:txBody>
        </p:sp>
      </p:grpSp>
      <p:grpSp>
        <p:nvGrpSpPr>
          <p:cNvPr id="147" name="Group 146"/>
          <p:cNvGrpSpPr/>
          <p:nvPr/>
        </p:nvGrpSpPr>
        <p:grpSpPr>
          <a:xfrm flipH="1">
            <a:off x="3679386" y="4628638"/>
            <a:ext cx="2351304" cy="1331302"/>
            <a:chOff x="3832716" y="5103287"/>
            <a:chExt cx="2592421" cy="1467822"/>
          </a:xfrm>
          <a:solidFill>
            <a:schemeClr val="bg2"/>
          </a:solidFill>
        </p:grpSpPr>
        <p:sp>
          <p:nvSpPr>
            <p:cNvPr id="148"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49"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a:solidFill>
                  <a:schemeClr val="tx2"/>
                </a:solidFill>
                <a:latin typeface="Cambria" panose="02040503050406030204" pitchFamily="18" charset="0"/>
                <a:ea typeface="Cambria" panose="02040503050406030204" pitchFamily="18" charset="0"/>
              </a:endParaRPr>
            </a:p>
          </p:txBody>
        </p:sp>
        <p:sp>
          <p:nvSpPr>
            <p:cNvPr id="150" name="Rectangle 149"/>
            <p:cNvSpPr/>
            <p:nvPr/>
          </p:nvSpPr>
          <p:spPr>
            <a:xfrm rot="2623787">
              <a:off x="3934781" y="5803015"/>
              <a:ext cx="1584176" cy="407206"/>
            </a:xfrm>
            <a:prstGeom prst="rect">
              <a:avLst/>
            </a:prstGeom>
            <a:grpFill/>
          </p:spPr>
          <p:txBody>
            <a:bodyPr wrap="square">
              <a:spAutoFit/>
            </a:bodyPr>
            <a:lstStyle/>
            <a:p>
              <a:pPr algn="r"/>
              <a:r>
                <a:rPr lang="hi-IN" i="1" dirty="0" smtClean="0">
                  <a:solidFill>
                    <a:schemeClr val="tx2"/>
                  </a:solidFill>
                  <a:latin typeface="Cambria" panose="02040503050406030204" pitchFamily="18" charset="0"/>
                  <a:ea typeface="Cambria" panose="02040503050406030204" pitchFamily="18" charset="0"/>
                </a:rPr>
                <a:t>विषय</a:t>
              </a:r>
              <a:r>
                <a:rPr lang="en-GB" i="1" dirty="0" smtClean="0">
                  <a:solidFill>
                    <a:schemeClr val="tx2"/>
                  </a:solidFill>
                  <a:latin typeface="Cambria" panose="02040503050406030204" pitchFamily="18" charset="0"/>
                  <a:ea typeface="Cambria" panose="02040503050406030204" pitchFamily="18" charset="0"/>
                </a:rPr>
                <a:t> </a:t>
              </a:r>
              <a:r>
                <a:rPr lang="en-GB" i="1" dirty="0">
                  <a:solidFill>
                    <a:schemeClr val="tx2"/>
                  </a:solidFill>
                  <a:latin typeface="Cambria" panose="02040503050406030204" pitchFamily="18" charset="0"/>
                  <a:ea typeface="Cambria" panose="02040503050406030204" pitchFamily="18" charset="0"/>
                </a:rPr>
                <a:t>3</a:t>
              </a:r>
              <a:endParaRPr lang="en-GB" dirty="0">
                <a:solidFill>
                  <a:schemeClr val="tx2"/>
                </a:solidFill>
                <a:latin typeface="Cambria" panose="02040503050406030204" pitchFamily="18" charset="0"/>
                <a:ea typeface="Cambria" panose="02040503050406030204" pitchFamily="18" charset="0"/>
              </a:endParaRPr>
            </a:p>
          </p:txBody>
        </p:sp>
      </p:grpSp>
      <p:sp>
        <p:nvSpPr>
          <p:cNvPr id="151" name="TextBox 150"/>
          <p:cNvSpPr txBox="1"/>
          <p:nvPr/>
        </p:nvSpPr>
        <p:spPr>
          <a:xfrm>
            <a:off x="7815668" y="2455044"/>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152" name="Straight Connector 151"/>
          <p:cNvCxnSpPr/>
          <p:nvPr/>
        </p:nvCxnSpPr>
        <p:spPr>
          <a:xfrm flipV="1">
            <a:off x="7728766"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7815668" y="3037137"/>
            <a:ext cx="2448877" cy="553998"/>
          </a:xfrm>
          <a:prstGeom prst="rect">
            <a:avLst/>
          </a:prstGeom>
        </p:spPr>
        <p:txBody>
          <a:bodyPr wrap="square" lIns="0" tIns="0" rIns="0" bIns="0">
            <a:spAutoFit/>
          </a:bodyPr>
          <a:lstStyle/>
          <a:p>
            <a:r>
              <a:rPr lang="hi-IN" dirty="0" smtClean="0">
                <a:solidFill>
                  <a:schemeClr val="tx2"/>
                </a:solidFill>
                <a:latin typeface="Cambria" panose="02040503050406030204" pitchFamily="18" charset="0"/>
                <a:ea typeface="Cambria" panose="02040503050406030204" pitchFamily="18" charset="0"/>
              </a:rPr>
              <a:t>उपशीर्षक का विवरण यहाँ लिखें</a:t>
            </a:r>
            <a:r>
              <a:rPr lang="en-GB" dirty="0" smtClean="0">
                <a:solidFill>
                  <a:schemeClr val="tx2"/>
                </a:solidFill>
                <a:latin typeface="Cambria" panose="02040503050406030204" pitchFamily="18" charset="0"/>
                <a:ea typeface="Cambria" panose="02040503050406030204" pitchFamily="18" charset="0"/>
              </a:rPr>
              <a:t> </a:t>
            </a:r>
            <a:r>
              <a:rPr lang="en-GB" dirty="0">
                <a:solidFill>
                  <a:schemeClr val="tx2"/>
                </a:solidFill>
                <a:latin typeface="Cambria" panose="02040503050406030204" pitchFamily="18" charset="0"/>
                <a:ea typeface="Cambria" panose="02040503050406030204" pitchFamily="18" charset="0"/>
              </a:rPr>
              <a:t>3</a:t>
            </a:r>
          </a:p>
        </p:txBody>
      </p:sp>
      <p:sp>
        <p:nvSpPr>
          <p:cNvPr id="154" name="TextBox 153"/>
          <p:cNvSpPr txBox="1"/>
          <p:nvPr/>
        </p:nvSpPr>
        <p:spPr>
          <a:xfrm>
            <a:off x="7815668" y="4495399"/>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155" name="Straight Connector 154"/>
          <p:cNvCxnSpPr/>
          <p:nvPr/>
        </p:nvCxnSpPr>
        <p:spPr>
          <a:xfrm flipV="1">
            <a:off x="7728766"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7815668" y="5077492"/>
            <a:ext cx="2448877" cy="553998"/>
          </a:xfrm>
          <a:prstGeom prst="rect">
            <a:avLst/>
          </a:prstGeom>
        </p:spPr>
        <p:txBody>
          <a:bodyPr wrap="square" lIns="0" tIns="0" rIns="0" bIns="0">
            <a:spAutoFit/>
          </a:bodyPr>
          <a:lstStyle/>
          <a:p>
            <a:r>
              <a:rPr lang="hi-IN" dirty="0" smtClean="0">
                <a:solidFill>
                  <a:schemeClr val="tx2"/>
                </a:solidFill>
                <a:latin typeface="Cambria" panose="02040503050406030204" pitchFamily="18" charset="0"/>
                <a:ea typeface="Cambria" panose="02040503050406030204" pitchFamily="18" charset="0"/>
              </a:rPr>
              <a:t>उपशीर्षक का विवरण यहाँ लिखें</a:t>
            </a:r>
            <a:r>
              <a:rPr lang="en-GB" dirty="0" smtClean="0">
                <a:solidFill>
                  <a:schemeClr val="tx2"/>
                </a:solidFill>
                <a:latin typeface="Cambria" panose="02040503050406030204" pitchFamily="18" charset="0"/>
                <a:ea typeface="Cambria" panose="02040503050406030204" pitchFamily="18" charset="0"/>
              </a:rPr>
              <a:t> </a:t>
            </a:r>
            <a:endParaRPr lang="en-GB" dirty="0">
              <a:solidFill>
                <a:schemeClr val="tx2"/>
              </a:solidFill>
              <a:latin typeface="Cambria" panose="02040503050406030204" pitchFamily="18" charset="0"/>
              <a:ea typeface="Cambria" panose="02040503050406030204" pitchFamily="18" charset="0"/>
            </a:endParaRPr>
          </a:p>
        </p:txBody>
      </p:sp>
      <p:sp>
        <p:nvSpPr>
          <p:cNvPr id="157" name="Rectangle 10"/>
          <p:cNvSpPr>
            <a:spLocks noChangeArrowheads="1"/>
          </p:cNvSpPr>
          <p:nvPr/>
        </p:nvSpPr>
        <p:spPr bwMode="auto">
          <a:xfrm>
            <a:off x="5152294" y="3886175"/>
            <a:ext cx="1828698"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hi-IN" sz="2000" kern="0" dirty="0" smtClean="0">
                <a:solidFill>
                  <a:schemeClr val="tx2"/>
                </a:solidFill>
                <a:latin typeface="Cambria" panose="02040503050406030204" pitchFamily="18" charset="0"/>
                <a:ea typeface="Cambria" panose="02040503050406030204" pitchFamily="18" charset="0"/>
                <a:cs typeface="Arial" charset="0"/>
              </a:rPr>
              <a:t>उपशीर्षक </a:t>
            </a:r>
            <a:endParaRPr lang="en-GB" sz="2000" kern="0" dirty="0">
              <a:solidFill>
                <a:schemeClr val="tx2"/>
              </a:solidFill>
              <a:latin typeface="Cambria" panose="02040503050406030204" pitchFamily="18" charset="0"/>
              <a:ea typeface="Cambria" panose="02040503050406030204" pitchFamily="18" charset="0"/>
              <a:cs typeface="Arial" charset="0"/>
            </a:endParaRPr>
          </a:p>
        </p:txBody>
      </p:sp>
      <p:cxnSp>
        <p:nvCxnSpPr>
          <p:cNvPr id="158" name="Straight Connector 157"/>
          <p:cNvCxnSpPr/>
          <p:nvPr/>
        </p:nvCxnSpPr>
        <p:spPr>
          <a:xfrm flipV="1">
            <a:off x="4410950"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1841391" y="3037137"/>
            <a:ext cx="2448877" cy="553998"/>
          </a:xfrm>
          <a:prstGeom prst="rect">
            <a:avLst/>
          </a:prstGeom>
        </p:spPr>
        <p:txBody>
          <a:bodyPr wrap="square" lIns="0" tIns="0" rIns="0" bIns="0">
            <a:spAutoFit/>
          </a:bodyPr>
          <a:lstStyle/>
          <a:p>
            <a:pPr algn="r"/>
            <a:r>
              <a:rPr lang="hi-IN" dirty="0" smtClean="0">
                <a:solidFill>
                  <a:schemeClr val="tx2"/>
                </a:solidFill>
                <a:latin typeface="Cambria" panose="02040503050406030204" pitchFamily="18" charset="0"/>
                <a:ea typeface="Cambria" panose="02040503050406030204" pitchFamily="18" charset="0"/>
              </a:rPr>
              <a:t>उपशीर्षक का विवरण यहाँ लिखें</a:t>
            </a:r>
            <a:endParaRPr lang="en-GB" dirty="0">
              <a:solidFill>
                <a:schemeClr val="tx2"/>
              </a:solidFill>
              <a:latin typeface="Cambria" panose="02040503050406030204" pitchFamily="18" charset="0"/>
              <a:ea typeface="Cambria" panose="02040503050406030204" pitchFamily="18" charset="0"/>
            </a:endParaRPr>
          </a:p>
        </p:txBody>
      </p:sp>
      <p:sp>
        <p:nvSpPr>
          <p:cNvPr id="160" name="TextBox 159"/>
          <p:cNvSpPr txBox="1"/>
          <p:nvPr/>
        </p:nvSpPr>
        <p:spPr>
          <a:xfrm>
            <a:off x="3692676" y="4483255"/>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161" name="Straight Connector 160"/>
          <p:cNvCxnSpPr/>
          <p:nvPr/>
        </p:nvCxnSpPr>
        <p:spPr>
          <a:xfrm flipV="1">
            <a:off x="4410950"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1841391" y="5077492"/>
            <a:ext cx="2448877" cy="553998"/>
          </a:xfrm>
          <a:prstGeom prst="rect">
            <a:avLst/>
          </a:prstGeom>
        </p:spPr>
        <p:txBody>
          <a:bodyPr wrap="square" lIns="0" tIns="0" rIns="0" bIns="0">
            <a:spAutoFit/>
          </a:bodyPr>
          <a:lstStyle/>
          <a:p>
            <a:pPr algn="r"/>
            <a:r>
              <a:rPr lang="hi-IN" dirty="0" smtClean="0">
                <a:solidFill>
                  <a:schemeClr val="tx2"/>
                </a:solidFill>
                <a:latin typeface="Cambria" panose="02040503050406030204" pitchFamily="18" charset="0"/>
                <a:ea typeface="Cambria" panose="02040503050406030204" pitchFamily="18" charset="0"/>
              </a:rPr>
              <a:t>उपशीर्षक का विवरण यहाँ लिखें</a:t>
            </a:r>
            <a:endParaRPr lang="en-GB" dirty="0">
              <a:solidFill>
                <a:schemeClr val="tx2"/>
              </a:solidFill>
              <a:latin typeface="Cambria" panose="02040503050406030204" pitchFamily="18" charset="0"/>
              <a:ea typeface="Cambria" panose="02040503050406030204" pitchFamily="18" charset="0"/>
            </a:endParaRPr>
          </a:p>
        </p:txBody>
      </p:sp>
      <p:sp>
        <p:nvSpPr>
          <p:cNvPr id="163" name="TextBox 162"/>
          <p:cNvSpPr txBox="1"/>
          <p:nvPr/>
        </p:nvSpPr>
        <p:spPr>
          <a:xfrm>
            <a:off x="3719852" y="2455044"/>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164" name="Group 163"/>
          <p:cNvGrpSpPr/>
          <p:nvPr/>
        </p:nvGrpSpPr>
        <p:grpSpPr>
          <a:xfrm>
            <a:off x="3773807" y="3788465"/>
            <a:ext cx="516461" cy="516464"/>
            <a:chOff x="1575605" y="3582209"/>
            <a:chExt cx="391130" cy="391132"/>
          </a:xfrm>
          <a:solidFill>
            <a:schemeClr val="bg1"/>
          </a:solidFill>
        </p:grpSpPr>
        <p:sp>
          <p:nvSpPr>
            <p:cNvPr id="165" name="Oval 164"/>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Cambria" panose="02040503050406030204" pitchFamily="18" charset="0"/>
                <a:ea typeface="Cambria" panose="02040503050406030204" pitchFamily="18" charset="0"/>
              </a:endParaRPr>
            </a:p>
          </p:txBody>
        </p:sp>
        <p:cxnSp>
          <p:nvCxnSpPr>
            <p:cNvPr id="166" name="Straight Connector 165"/>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Cambria" panose="02040503050406030204" pitchFamily="18" charset="0"/>
                <a:ea typeface="Cambria" panose="02040503050406030204" pitchFamily="18" charset="0"/>
              </a:endParaRPr>
            </a:p>
          </p:txBody>
        </p:sp>
        <p:grpSp>
          <p:nvGrpSpPr>
            <p:cNvPr id="169" name="Group 168"/>
            <p:cNvGrpSpPr/>
            <p:nvPr/>
          </p:nvGrpSpPr>
          <p:grpSpPr>
            <a:xfrm>
              <a:off x="1663110" y="3680683"/>
              <a:ext cx="223490" cy="136518"/>
              <a:chOff x="2173587" y="4641056"/>
              <a:chExt cx="264813" cy="161760"/>
            </a:xfrm>
            <a:grpFill/>
          </p:grpSpPr>
          <p:cxnSp>
            <p:nvCxnSpPr>
              <p:cNvPr id="170" name="Straight Connector 169"/>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172" name="Oval 171"/>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Cambria" panose="02040503050406030204" pitchFamily="18" charset="0"/>
                  <a:ea typeface="Cambria" panose="02040503050406030204" pitchFamily="18" charset="0"/>
                </a:endParaRPr>
              </a:p>
            </p:txBody>
          </p:sp>
        </p:grpSp>
      </p:grpSp>
      <p:grpSp>
        <p:nvGrpSpPr>
          <p:cNvPr id="173" name="Group 172"/>
          <p:cNvGrpSpPr/>
          <p:nvPr/>
        </p:nvGrpSpPr>
        <p:grpSpPr>
          <a:xfrm>
            <a:off x="7728766" y="3795459"/>
            <a:ext cx="555079" cy="555079"/>
            <a:chOff x="9617181" y="4690710"/>
            <a:chExt cx="612000" cy="612000"/>
          </a:xfrm>
          <a:solidFill>
            <a:schemeClr val="bg1"/>
          </a:solidFill>
        </p:grpSpPr>
        <p:sp>
          <p:nvSpPr>
            <p:cNvPr id="174" name="Oval 173"/>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Cambria" panose="02040503050406030204" pitchFamily="18" charset="0"/>
                <a:ea typeface="Cambria" panose="02040503050406030204" pitchFamily="18" charset="0"/>
              </a:endParaRPr>
            </a:p>
          </p:txBody>
        </p:sp>
        <p:sp>
          <p:nvSpPr>
            <p:cNvPr id="175"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33014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46" y="1008530"/>
            <a:ext cx="10898910" cy="650307"/>
          </a:xfrm>
        </p:spPr>
        <p:txBody>
          <a:bodyPr/>
          <a:lstStyle/>
          <a:p>
            <a:r>
              <a:rPr lang="hi-IN" dirty="0"/>
              <a:t>स्लाइड का शीर्षक</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29</a:t>
            </a:fld>
            <a:endParaRPr lang="en-GB"/>
          </a:p>
        </p:txBody>
      </p:sp>
      <p:pic>
        <p:nvPicPr>
          <p:cNvPr id="63" name="Graphic 62" descr="Blog outline">
            <a:extLst>
              <a:ext uri="{FF2B5EF4-FFF2-40B4-BE49-F238E27FC236}">
                <a16:creationId xmlns:a16="http://schemas.microsoft.com/office/drawing/2014/main" xmlns="" id="{A27FEB17-8155-4794-9496-2B69B68016A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277600" y="-142875"/>
            <a:ext cx="914400" cy="914400"/>
          </a:xfrm>
          <a:prstGeom prst="rect">
            <a:avLst/>
          </a:prstGeom>
        </p:spPr>
      </p:pic>
      <p:pic>
        <p:nvPicPr>
          <p:cNvPr id="68" name="Graphic 67" descr="Office worker male with solid fill">
            <a:extLst>
              <a:ext uri="{FF2B5EF4-FFF2-40B4-BE49-F238E27FC236}">
                <a16:creationId xmlns:a16="http://schemas.microsoft.com/office/drawing/2014/main" xmlns="" id="{51657869-EBA3-4E82-B2B9-44D5FB6B0AE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77524" y="-24637"/>
            <a:ext cx="676275" cy="676275"/>
          </a:xfrm>
          <a:prstGeom prst="rect">
            <a:avLst/>
          </a:prstGeom>
        </p:spPr>
      </p:pic>
      <p:grpSp>
        <p:nvGrpSpPr>
          <p:cNvPr id="115" name="Group 114"/>
          <p:cNvGrpSpPr/>
          <p:nvPr/>
        </p:nvGrpSpPr>
        <p:grpSpPr>
          <a:xfrm>
            <a:off x="1699396" y="1831142"/>
            <a:ext cx="4310910" cy="4406215"/>
            <a:chOff x="499241" y="2018919"/>
            <a:chExt cx="4752978" cy="4858056"/>
          </a:xfrm>
        </p:grpSpPr>
        <p:sp>
          <p:nvSpPr>
            <p:cNvPr id="116" name="Parallelogram 115"/>
            <p:cNvSpPr/>
            <p:nvPr/>
          </p:nvSpPr>
          <p:spPr bwMode="ltGray">
            <a:xfrm flipH="1">
              <a:off x="1075183" y="2018919"/>
              <a:ext cx="3888432" cy="4858056"/>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17" name="Rectangle 2"/>
            <p:cNvSpPr/>
            <p:nvPr/>
          </p:nvSpPr>
          <p:spPr bwMode="ltGray">
            <a:xfrm>
              <a:off x="1507231" y="2738999"/>
              <a:ext cx="3744987" cy="720080"/>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987" h="720080">
                  <a:moveTo>
                    <a:pt x="0" y="0"/>
                  </a:moveTo>
                  <a:lnTo>
                    <a:pt x="3744987" y="0"/>
                  </a:lnTo>
                  <a:lnTo>
                    <a:pt x="3744987" y="720080"/>
                  </a:lnTo>
                  <a:lnTo>
                    <a:pt x="467591" y="720080"/>
                  </a:lnTo>
                  <a:lnTo>
                    <a:pt x="0" y="0"/>
                  </a:lnTo>
                  <a:close/>
                </a:path>
              </a:pathLst>
            </a:custGeom>
            <a:solidFill>
              <a:schemeClr val="accent2">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18" name="Rectangle 2"/>
            <p:cNvSpPr/>
            <p:nvPr/>
          </p:nvSpPr>
          <p:spPr bwMode="ltGray">
            <a:xfrm flipH="1" flipV="1">
              <a:off x="499242" y="3520985"/>
              <a:ext cx="2830715" cy="736821"/>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33646"/>
                <a:gd name="connsiteX1" fmla="*/ 3744987 w 3744987"/>
                <a:gd name="connsiteY1" fmla="*/ 0 h 733646"/>
                <a:gd name="connsiteX2" fmla="*/ 3744987 w 3744987"/>
                <a:gd name="connsiteY2" fmla="*/ 720080 h 733646"/>
                <a:gd name="connsiteX3" fmla="*/ 605209 w 3744987"/>
                <a:gd name="connsiteY3" fmla="*/ 733646 h 733646"/>
                <a:gd name="connsiteX4" fmla="*/ 0 w 3744987"/>
                <a:gd name="connsiteY4" fmla="*/ 0 h 733646"/>
                <a:gd name="connsiteX0" fmla="*/ 0 w 3728260"/>
                <a:gd name="connsiteY0" fmla="*/ 0 h 736821"/>
                <a:gd name="connsiteX1" fmla="*/ 3728260 w 3728260"/>
                <a:gd name="connsiteY1" fmla="*/ 3175 h 736821"/>
                <a:gd name="connsiteX2" fmla="*/ 3728260 w 3728260"/>
                <a:gd name="connsiteY2" fmla="*/ 723255 h 736821"/>
                <a:gd name="connsiteX3" fmla="*/ 588482 w 3728260"/>
                <a:gd name="connsiteY3" fmla="*/ 736821 h 736821"/>
                <a:gd name="connsiteX4" fmla="*/ 0 w 3728260"/>
                <a:gd name="connsiteY4" fmla="*/ 0 h 73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8260" h="736821">
                  <a:moveTo>
                    <a:pt x="0" y="0"/>
                  </a:moveTo>
                  <a:lnTo>
                    <a:pt x="3728260" y="3175"/>
                  </a:lnTo>
                  <a:lnTo>
                    <a:pt x="3728260" y="723255"/>
                  </a:lnTo>
                  <a:lnTo>
                    <a:pt x="588482" y="736821"/>
                  </a:lnTo>
                  <a:lnTo>
                    <a:pt x="0" y="0"/>
                  </a:lnTo>
                  <a:close/>
                </a:path>
              </a:pathLst>
            </a:custGeom>
            <a:solidFill>
              <a:schemeClr val="accent2">
                <a:lumMod val="50000"/>
                <a:lumOff val="50000"/>
              </a:schemeClr>
            </a:solidFill>
            <a:ln w="3175">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19" name="Rectangle 2"/>
            <p:cNvSpPr/>
            <p:nvPr/>
          </p:nvSpPr>
          <p:spPr bwMode="ltGray">
            <a:xfrm>
              <a:off x="2513129" y="4319712"/>
              <a:ext cx="2739090" cy="723255"/>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664286"/>
                <a:gd name="connsiteY0" fmla="*/ 0 h 720080"/>
                <a:gd name="connsiteX1" fmla="*/ 3664286 w 3664286"/>
                <a:gd name="connsiteY1" fmla="*/ 0 h 720080"/>
                <a:gd name="connsiteX2" fmla="*/ 3664286 w 3664286"/>
                <a:gd name="connsiteY2" fmla="*/ 720080 h 720080"/>
                <a:gd name="connsiteX3" fmla="*/ 386890 w 3664286"/>
                <a:gd name="connsiteY3" fmla="*/ 720080 h 720080"/>
                <a:gd name="connsiteX4" fmla="*/ 0 w 3664286"/>
                <a:gd name="connsiteY4" fmla="*/ 0 h 720080"/>
                <a:gd name="connsiteX0" fmla="*/ 0 w 3664286"/>
                <a:gd name="connsiteY0" fmla="*/ 0 h 723255"/>
                <a:gd name="connsiteX1" fmla="*/ 3664286 w 3664286"/>
                <a:gd name="connsiteY1" fmla="*/ 0 h 723255"/>
                <a:gd name="connsiteX2" fmla="*/ 3664286 w 3664286"/>
                <a:gd name="connsiteY2" fmla="*/ 720080 h 723255"/>
                <a:gd name="connsiteX3" fmla="*/ 595014 w 3664286"/>
                <a:gd name="connsiteY3" fmla="*/ 723255 h 723255"/>
                <a:gd name="connsiteX4" fmla="*/ 0 w 3664286"/>
                <a:gd name="connsiteY4" fmla="*/ 0 h 72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286" h="723255">
                  <a:moveTo>
                    <a:pt x="0" y="0"/>
                  </a:moveTo>
                  <a:lnTo>
                    <a:pt x="3664286" y="0"/>
                  </a:lnTo>
                  <a:lnTo>
                    <a:pt x="3664286" y="720080"/>
                  </a:lnTo>
                  <a:lnTo>
                    <a:pt x="595014" y="723255"/>
                  </a:lnTo>
                  <a:lnTo>
                    <a:pt x="0" y="0"/>
                  </a:lnTo>
                  <a:close/>
                </a:path>
              </a:pathLst>
            </a:custGeom>
            <a:solidFill>
              <a:schemeClr val="accent2">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20" name="Rectangle 2"/>
            <p:cNvSpPr/>
            <p:nvPr/>
          </p:nvSpPr>
          <p:spPr bwMode="ltGray">
            <a:xfrm flipH="1" flipV="1">
              <a:off x="499241" y="5109635"/>
              <a:ext cx="3816697" cy="730472"/>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25709"/>
                <a:gd name="connsiteX1" fmla="*/ 3744987 w 3744987"/>
                <a:gd name="connsiteY1" fmla="*/ 0 h 725709"/>
                <a:gd name="connsiteX2" fmla="*/ 3744987 w 3744987"/>
                <a:gd name="connsiteY2" fmla="*/ 720080 h 725709"/>
                <a:gd name="connsiteX3" fmla="*/ 300553 w 3744987"/>
                <a:gd name="connsiteY3" fmla="*/ 725709 h 725709"/>
                <a:gd name="connsiteX4" fmla="*/ 0 w 3744987"/>
                <a:gd name="connsiteY4" fmla="*/ 0 h 725709"/>
                <a:gd name="connsiteX0" fmla="*/ 0 w 3900743"/>
                <a:gd name="connsiteY0" fmla="*/ 0 h 730472"/>
                <a:gd name="connsiteX1" fmla="*/ 3900743 w 3900743"/>
                <a:gd name="connsiteY1" fmla="*/ 4763 h 730472"/>
                <a:gd name="connsiteX2" fmla="*/ 3900743 w 3900743"/>
                <a:gd name="connsiteY2" fmla="*/ 724843 h 730472"/>
                <a:gd name="connsiteX3" fmla="*/ 456309 w 3900743"/>
                <a:gd name="connsiteY3" fmla="*/ 730472 h 730472"/>
                <a:gd name="connsiteX4" fmla="*/ 0 w 3900743"/>
                <a:gd name="connsiteY4" fmla="*/ 0 h 73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743" h="730472">
                  <a:moveTo>
                    <a:pt x="0" y="0"/>
                  </a:moveTo>
                  <a:lnTo>
                    <a:pt x="3900743" y="4763"/>
                  </a:lnTo>
                  <a:lnTo>
                    <a:pt x="3900743" y="724843"/>
                  </a:lnTo>
                  <a:lnTo>
                    <a:pt x="456309" y="730472"/>
                  </a:lnTo>
                  <a:lnTo>
                    <a:pt x="0" y="0"/>
                  </a:lnTo>
                  <a:close/>
                </a:path>
              </a:pathLst>
            </a:custGeom>
            <a:solidFill>
              <a:schemeClr val="accent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grpSp>
      <p:sp>
        <p:nvSpPr>
          <p:cNvPr id="121" name="TextBox 120"/>
          <p:cNvSpPr txBox="1"/>
          <p:nvPr/>
        </p:nvSpPr>
        <p:spPr>
          <a:xfrm>
            <a:off x="3005141" y="2502968"/>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01</a:t>
            </a:r>
          </a:p>
        </p:txBody>
      </p:sp>
      <p:sp>
        <p:nvSpPr>
          <p:cNvPr id="122" name="TextBox 121"/>
          <p:cNvSpPr txBox="1"/>
          <p:nvPr/>
        </p:nvSpPr>
        <p:spPr>
          <a:xfrm>
            <a:off x="3406002" y="3228652"/>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02</a:t>
            </a:r>
          </a:p>
        </p:txBody>
      </p:sp>
      <p:sp>
        <p:nvSpPr>
          <p:cNvPr id="123" name="TextBox 122"/>
          <p:cNvSpPr txBox="1"/>
          <p:nvPr/>
        </p:nvSpPr>
        <p:spPr>
          <a:xfrm>
            <a:off x="3854179" y="3954336"/>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03</a:t>
            </a:r>
          </a:p>
        </p:txBody>
      </p:sp>
      <p:sp>
        <p:nvSpPr>
          <p:cNvPr id="124" name="TextBox 123"/>
          <p:cNvSpPr txBox="1"/>
          <p:nvPr/>
        </p:nvSpPr>
        <p:spPr>
          <a:xfrm>
            <a:off x="4311354" y="4705937"/>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04</a:t>
            </a:r>
          </a:p>
        </p:txBody>
      </p:sp>
      <p:sp>
        <p:nvSpPr>
          <p:cNvPr id="125" name="TextBox 124"/>
          <p:cNvSpPr txBox="1"/>
          <p:nvPr/>
        </p:nvSpPr>
        <p:spPr>
          <a:xfrm>
            <a:off x="3508697" y="2632148"/>
            <a:ext cx="1913295" cy="457174"/>
          </a:xfrm>
          <a:prstGeom prst="rect">
            <a:avLst/>
          </a:prstGeom>
          <a:noFill/>
        </p:spPr>
        <p:txBody>
          <a:bodyPr wrap="square" lIns="0" tIns="0" rIns="0" bIns="0" rtlCol="0">
            <a:noAutofit/>
          </a:bodyPr>
          <a:lstStyle/>
          <a:p>
            <a:pPr>
              <a:spcAft>
                <a:spcPts val="816"/>
              </a:spcAft>
            </a:pPr>
            <a:r>
              <a:rPr lang="hi-IN" sz="1400" dirty="0" smtClean="0">
                <a:solidFill>
                  <a:schemeClr val="bg1"/>
                </a:solidFill>
                <a:latin typeface="Cambria" panose="02040503050406030204" pitchFamily="18" charset="0"/>
                <a:ea typeface="Cambria" panose="02040503050406030204" pitchFamily="18" charset="0"/>
              </a:rPr>
              <a:t>उपशीर्षक का विवरण यहाँ लिखें</a:t>
            </a:r>
            <a:endParaRPr lang="en-GB" sz="1400" dirty="0">
              <a:solidFill>
                <a:schemeClr val="bg1"/>
              </a:solidFill>
              <a:latin typeface="Cambria" panose="02040503050406030204" pitchFamily="18" charset="0"/>
              <a:ea typeface="Cambria" panose="02040503050406030204" pitchFamily="18" charset="0"/>
            </a:endParaRPr>
          </a:p>
        </p:txBody>
      </p:sp>
      <p:sp>
        <p:nvSpPr>
          <p:cNvPr id="126" name="TextBox 125"/>
          <p:cNvSpPr txBox="1"/>
          <p:nvPr/>
        </p:nvSpPr>
        <p:spPr>
          <a:xfrm>
            <a:off x="1798157" y="3314637"/>
            <a:ext cx="1533895" cy="457174"/>
          </a:xfrm>
          <a:prstGeom prst="rect">
            <a:avLst/>
          </a:prstGeom>
          <a:noFill/>
        </p:spPr>
        <p:txBody>
          <a:bodyPr wrap="square" lIns="0" tIns="0" rIns="0" bIns="0" rtlCol="0">
            <a:noAutofit/>
          </a:bodyPr>
          <a:lstStyle/>
          <a:p>
            <a:pPr>
              <a:spcAft>
                <a:spcPts val="816"/>
              </a:spcAft>
            </a:pPr>
            <a:r>
              <a:rPr lang="hi-IN" sz="1400" dirty="0">
                <a:solidFill>
                  <a:schemeClr val="bg1"/>
                </a:solidFill>
                <a:latin typeface="Cambria" panose="02040503050406030204" pitchFamily="18" charset="0"/>
                <a:ea typeface="Cambria" panose="02040503050406030204" pitchFamily="18" charset="0"/>
              </a:rPr>
              <a:t>उपशीर्षक का विवरण यहाँ लिखें</a:t>
            </a:r>
            <a:endParaRPr lang="en-GB" sz="1400" dirty="0">
              <a:solidFill>
                <a:schemeClr val="bg1"/>
              </a:solidFill>
              <a:latin typeface="Cambria" panose="02040503050406030204" pitchFamily="18" charset="0"/>
              <a:ea typeface="Cambria" panose="02040503050406030204" pitchFamily="18" charset="0"/>
            </a:endParaRPr>
          </a:p>
        </p:txBody>
      </p:sp>
      <p:sp>
        <p:nvSpPr>
          <p:cNvPr id="127" name="TextBox 126"/>
          <p:cNvSpPr txBox="1"/>
          <p:nvPr/>
        </p:nvSpPr>
        <p:spPr>
          <a:xfrm>
            <a:off x="4389885" y="4057599"/>
            <a:ext cx="1533895" cy="457174"/>
          </a:xfrm>
          <a:prstGeom prst="rect">
            <a:avLst/>
          </a:prstGeom>
          <a:noFill/>
        </p:spPr>
        <p:txBody>
          <a:bodyPr wrap="square" lIns="0" tIns="0" rIns="0" bIns="0" rtlCol="0">
            <a:noAutofit/>
          </a:bodyPr>
          <a:lstStyle/>
          <a:p>
            <a:pPr>
              <a:spcAft>
                <a:spcPts val="816"/>
              </a:spcAft>
            </a:pPr>
            <a:r>
              <a:rPr lang="hi-IN" sz="1400" dirty="0">
                <a:solidFill>
                  <a:schemeClr val="bg1"/>
                </a:solidFill>
                <a:latin typeface="Cambria" panose="02040503050406030204" pitchFamily="18" charset="0"/>
                <a:ea typeface="Cambria" panose="02040503050406030204" pitchFamily="18" charset="0"/>
              </a:rPr>
              <a:t>उपशीर्षक का विवरण यहाँ लिखें</a:t>
            </a:r>
            <a:endParaRPr lang="en-GB" sz="1400" dirty="0">
              <a:solidFill>
                <a:schemeClr val="bg1"/>
              </a:solidFill>
              <a:latin typeface="Cambria" panose="02040503050406030204" pitchFamily="18" charset="0"/>
              <a:ea typeface="Cambria" panose="02040503050406030204" pitchFamily="18" charset="0"/>
            </a:endParaRPr>
          </a:p>
        </p:txBody>
      </p:sp>
      <p:sp>
        <p:nvSpPr>
          <p:cNvPr id="128" name="TextBox 127"/>
          <p:cNvSpPr txBox="1"/>
          <p:nvPr/>
        </p:nvSpPr>
        <p:spPr>
          <a:xfrm>
            <a:off x="1984443" y="4766004"/>
            <a:ext cx="2196647" cy="457174"/>
          </a:xfrm>
          <a:prstGeom prst="rect">
            <a:avLst/>
          </a:prstGeom>
          <a:noFill/>
        </p:spPr>
        <p:txBody>
          <a:bodyPr wrap="square" lIns="0" tIns="0" rIns="0" bIns="0" rtlCol="0">
            <a:noAutofit/>
          </a:bodyPr>
          <a:lstStyle/>
          <a:p>
            <a:pPr>
              <a:spcAft>
                <a:spcPts val="816"/>
              </a:spcAft>
            </a:pPr>
            <a:r>
              <a:rPr lang="hi-IN" sz="1400" dirty="0">
                <a:solidFill>
                  <a:schemeClr val="bg1"/>
                </a:solidFill>
                <a:latin typeface="Cambria" panose="02040503050406030204" pitchFamily="18" charset="0"/>
                <a:ea typeface="Cambria" panose="02040503050406030204" pitchFamily="18" charset="0"/>
              </a:rPr>
              <a:t>उपशीर्षक का विवरण यहाँ लिखें</a:t>
            </a:r>
            <a:endParaRPr lang="en-GB" sz="1400" dirty="0">
              <a:solidFill>
                <a:schemeClr val="bg1"/>
              </a:solidFill>
              <a:latin typeface="Cambria" panose="02040503050406030204" pitchFamily="18" charset="0"/>
              <a:ea typeface="Cambria" panose="02040503050406030204" pitchFamily="18" charset="0"/>
            </a:endParaRPr>
          </a:p>
        </p:txBody>
      </p:sp>
      <p:grpSp>
        <p:nvGrpSpPr>
          <p:cNvPr id="129" name="Group 128"/>
          <p:cNvGrpSpPr/>
          <p:nvPr/>
        </p:nvGrpSpPr>
        <p:grpSpPr>
          <a:xfrm>
            <a:off x="6983100" y="2449340"/>
            <a:ext cx="3451938" cy="2938979"/>
            <a:chOff x="6324768" y="2700511"/>
            <a:chExt cx="3805921" cy="3240360"/>
          </a:xfrm>
          <a:solidFill>
            <a:schemeClr val="accent2">
              <a:lumMod val="75000"/>
              <a:lumOff val="25000"/>
            </a:schemeClr>
          </a:solidFill>
        </p:grpSpPr>
        <p:sp>
          <p:nvSpPr>
            <p:cNvPr id="130" name="Rectangle 129"/>
            <p:cNvSpPr/>
            <p:nvPr/>
          </p:nvSpPr>
          <p:spPr bwMode="ltGray">
            <a:xfrm>
              <a:off x="6324768" y="2786273"/>
              <a:ext cx="334339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131" name="Group 130"/>
            <p:cNvGrpSpPr/>
            <p:nvPr/>
          </p:nvGrpSpPr>
          <p:grpSpPr>
            <a:xfrm>
              <a:off x="9383101" y="2700511"/>
              <a:ext cx="747588" cy="747588"/>
              <a:chOff x="3574183" y="1880915"/>
              <a:chExt cx="747588" cy="747588"/>
            </a:xfrm>
            <a:grpFill/>
          </p:grpSpPr>
          <p:sp>
            <p:nvSpPr>
              <p:cNvPr id="152" name="Oval 151"/>
              <p:cNvSpPr/>
              <p:nvPr/>
            </p:nvSpPr>
            <p:spPr bwMode="ltGray">
              <a:xfrm>
                <a:off x="3574183" y="188091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153" name="TextBox 152"/>
              <p:cNvSpPr txBox="1"/>
              <p:nvPr/>
            </p:nvSpPr>
            <p:spPr>
              <a:xfrm>
                <a:off x="3595254" y="1970906"/>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bg1"/>
                    </a:solidFill>
                  </a:rPr>
                  <a:t>01</a:t>
                </a:r>
              </a:p>
            </p:txBody>
          </p:sp>
          <p:sp>
            <p:nvSpPr>
              <p:cNvPr id="154" name="TextBox 153"/>
              <p:cNvSpPr txBox="1"/>
              <p:nvPr/>
            </p:nvSpPr>
            <p:spPr>
              <a:xfrm>
                <a:off x="3595254" y="2266181"/>
                <a:ext cx="696280" cy="307082"/>
              </a:xfrm>
              <a:prstGeom prst="rect">
                <a:avLst/>
              </a:prstGeom>
              <a:grpFill/>
            </p:spPr>
            <p:txBody>
              <a:bodyPr wrap="square" lIns="0" tIns="0" rIns="0" bIns="0" rtlCol="0">
                <a:noAutofit/>
              </a:bodyPr>
              <a:lstStyle/>
              <a:p>
                <a:pPr algn="ctr">
                  <a:spcAft>
                    <a:spcPts val="816"/>
                  </a:spcAft>
                </a:pPr>
                <a:r>
                  <a:rPr lang="hi-IN" sz="816" dirty="0" smtClean="0">
                    <a:solidFill>
                      <a:schemeClr val="bg1"/>
                    </a:solidFill>
                  </a:rPr>
                  <a:t>उपशीर्षक </a:t>
                </a:r>
                <a:endParaRPr lang="en-GB" sz="816" dirty="0">
                  <a:solidFill>
                    <a:schemeClr val="bg1"/>
                  </a:solidFill>
                </a:endParaRPr>
              </a:p>
            </p:txBody>
          </p:sp>
        </p:grpSp>
        <p:sp>
          <p:nvSpPr>
            <p:cNvPr id="132" name="Rectangle 131"/>
            <p:cNvSpPr/>
            <p:nvPr/>
          </p:nvSpPr>
          <p:spPr bwMode="ltGray">
            <a:xfrm>
              <a:off x="6324768" y="3598858"/>
              <a:ext cx="2835510"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133" name="Group 132"/>
            <p:cNvGrpSpPr/>
            <p:nvPr/>
          </p:nvGrpSpPr>
          <p:grpSpPr>
            <a:xfrm>
              <a:off x="8978375" y="3513096"/>
              <a:ext cx="747588" cy="747588"/>
              <a:chOff x="3169457" y="2595035"/>
              <a:chExt cx="747588" cy="747588"/>
            </a:xfrm>
            <a:grpFill/>
          </p:grpSpPr>
          <p:sp>
            <p:nvSpPr>
              <p:cNvPr id="149" name="Oval 148"/>
              <p:cNvSpPr/>
              <p:nvPr/>
            </p:nvSpPr>
            <p:spPr bwMode="ltGray">
              <a:xfrm>
                <a:off x="3169457" y="259503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150" name="TextBox 149"/>
              <p:cNvSpPr txBox="1"/>
              <p:nvPr/>
            </p:nvSpPr>
            <p:spPr>
              <a:xfrm>
                <a:off x="3185679" y="2694551"/>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bg1"/>
                    </a:solidFill>
                  </a:rPr>
                  <a:t>02</a:t>
                </a:r>
              </a:p>
            </p:txBody>
          </p:sp>
          <p:sp>
            <p:nvSpPr>
              <p:cNvPr id="151" name="TextBox 150"/>
              <p:cNvSpPr txBox="1"/>
              <p:nvPr/>
            </p:nvSpPr>
            <p:spPr>
              <a:xfrm>
                <a:off x="3185679" y="2989826"/>
                <a:ext cx="696280" cy="307082"/>
              </a:xfrm>
              <a:prstGeom prst="rect">
                <a:avLst/>
              </a:prstGeom>
              <a:grpFill/>
            </p:spPr>
            <p:txBody>
              <a:bodyPr wrap="square" lIns="0" tIns="0" rIns="0" bIns="0" rtlCol="0">
                <a:noAutofit/>
              </a:bodyPr>
              <a:lstStyle/>
              <a:p>
                <a:pPr algn="ctr">
                  <a:spcAft>
                    <a:spcPts val="816"/>
                  </a:spcAft>
                </a:pPr>
                <a:r>
                  <a:rPr lang="hi-IN" sz="816" dirty="0" smtClean="0">
                    <a:solidFill>
                      <a:schemeClr val="bg1"/>
                    </a:solidFill>
                  </a:rPr>
                  <a:t>उपशीर्षक </a:t>
                </a:r>
                <a:endParaRPr lang="en-GB" sz="816" dirty="0">
                  <a:solidFill>
                    <a:schemeClr val="bg1"/>
                  </a:solidFill>
                </a:endParaRPr>
              </a:p>
            </p:txBody>
          </p:sp>
        </p:grpSp>
        <p:sp>
          <p:nvSpPr>
            <p:cNvPr id="134" name="Rectangle 133"/>
            <p:cNvSpPr/>
            <p:nvPr/>
          </p:nvSpPr>
          <p:spPr bwMode="ltGray">
            <a:xfrm>
              <a:off x="6324768" y="4438951"/>
              <a:ext cx="316192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135" name="Group 134"/>
            <p:cNvGrpSpPr/>
            <p:nvPr/>
          </p:nvGrpSpPr>
          <p:grpSpPr>
            <a:xfrm>
              <a:off x="9238490" y="4353189"/>
              <a:ext cx="747588" cy="747588"/>
              <a:chOff x="3429572" y="3383297"/>
              <a:chExt cx="747588" cy="747588"/>
            </a:xfrm>
            <a:grpFill/>
          </p:grpSpPr>
          <p:sp>
            <p:nvSpPr>
              <p:cNvPr id="146" name="Oval 145"/>
              <p:cNvSpPr/>
              <p:nvPr/>
            </p:nvSpPr>
            <p:spPr bwMode="ltGray">
              <a:xfrm>
                <a:off x="3429572" y="3383297"/>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147" name="TextBox 146"/>
              <p:cNvSpPr txBox="1"/>
              <p:nvPr/>
            </p:nvSpPr>
            <p:spPr>
              <a:xfrm>
                <a:off x="3452379" y="3501863"/>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bg1"/>
                    </a:solidFill>
                  </a:rPr>
                  <a:t>03</a:t>
                </a:r>
              </a:p>
            </p:txBody>
          </p:sp>
          <p:sp>
            <p:nvSpPr>
              <p:cNvPr id="148" name="TextBox 147"/>
              <p:cNvSpPr txBox="1"/>
              <p:nvPr/>
            </p:nvSpPr>
            <p:spPr>
              <a:xfrm>
                <a:off x="3452379" y="3816188"/>
                <a:ext cx="696280" cy="307082"/>
              </a:xfrm>
              <a:prstGeom prst="rect">
                <a:avLst/>
              </a:prstGeom>
              <a:grpFill/>
            </p:spPr>
            <p:txBody>
              <a:bodyPr wrap="square" lIns="0" tIns="0" rIns="0" bIns="0" rtlCol="0">
                <a:noAutofit/>
              </a:bodyPr>
              <a:lstStyle/>
              <a:p>
                <a:pPr algn="ctr">
                  <a:spcAft>
                    <a:spcPts val="816"/>
                  </a:spcAft>
                </a:pPr>
                <a:r>
                  <a:rPr lang="hi-IN" sz="816" dirty="0" smtClean="0">
                    <a:solidFill>
                      <a:schemeClr val="bg1"/>
                    </a:solidFill>
                  </a:rPr>
                  <a:t>उपशीर्षक </a:t>
                </a:r>
                <a:endParaRPr lang="en-GB" sz="816" dirty="0">
                  <a:solidFill>
                    <a:schemeClr val="bg1"/>
                  </a:solidFill>
                </a:endParaRPr>
              </a:p>
            </p:txBody>
          </p:sp>
        </p:grpSp>
        <p:sp>
          <p:nvSpPr>
            <p:cNvPr id="136" name="Freeform 201"/>
            <p:cNvSpPr>
              <a:spLocks noEditPoints="1"/>
            </p:cNvSpPr>
            <p:nvPr/>
          </p:nvSpPr>
          <p:spPr bwMode="auto">
            <a:xfrm>
              <a:off x="6450384" y="2921905"/>
              <a:ext cx="428625" cy="304800"/>
            </a:xfrm>
            <a:custGeom>
              <a:avLst/>
              <a:gdLst>
                <a:gd name="T0" fmla="*/ 67 w 812"/>
                <a:gd name="T1" fmla="*/ 0 h 576"/>
                <a:gd name="T2" fmla="*/ 30 w 812"/>
                <a:gd name="T3" fmla="*/ 12 h 576"/>
                <a:gd name="T4" fmla="*/ 5 w 812"/>
                <a:gd name="T5" fmla="*/ 43 h 576"/>
                <a:gd name="T6" fmla="*/ 0 w 812"/>
                <a:gd name="T7" fmla="*/ 390 h 576"/>
                <a:gd name="T8" fmla="*/ 5 w 812"/>
                <a:gd name="T9" fmla="*/ 416 h 576"/>
                <a:gd name="T10" fmla="*/ 30 w 812"/>
                <a:gd name="T11" fmla="*/ 446 h 576"/>
                <a:gd name="T12" fmla="*/ 67 w 812"/>
                <a:gd name="T13" fmla="*/ 457 h 576"/>
                <a:gd name="T14" fmla="*/ 101 w 812"/>
                <a:gd name="T15" fmla="*/ 509 h 576"/>
                <a:gd name="T16" fmla="*/ 473 w 812"/>
                <a:gd name="T17" fmla="*/ 509 h 576"/>
                <a:gd name="T18" fmla="*/ 507 w 812"/>
                <a:gd name="T19" fmla="*/ 457 h 576"/>
                <a:gd name="T20" fmla="*/ 534 w 812"/>
                <a:gd name="T21" fmla="*/ 452 h 576"/>
                <a:gd name="T22" fmla="*/ 564 w 812"/>
                <a:gd name="T23" fmla="*/ 428 h 576"/>
                <a:gd name="T24" fmla="*/ 575 w 812"/>
                <a:gd name="T25" fmla="*/ 390 h 576"/>
                <a:gd name="T26" fmla="*/ 574 w 812"/>
                <a:gd name="T27" fmla="*/ 55 h 576"/>
                <a:gd name="T28" fmla="*/ 555 w 812"/>
                <a:gd name="T29" fmla="*/ 21 h 576"/>
                <a:gd name="T30" fmla="*/ 522 w 812"/>
                <a:gd name="T31" fmla="*/ 2 h 576"/>
                <a:gd name="T32" fmla="*/ 507 w 812"/>
                <a:gd name="T33" fmla="*/ 373 h 576"/>
                <a:gd name="T34" fmla="*/ 502 w 812"/>
                <a:gd name="T35" fmla="*/ 385 h 576"/>
                <a:gd name="T36" fmla="*/ 84 w 812"/>
                <a:gd name="T37" fmla="*/ 390 h 576"/>
                <a:gd name="T38" fmla="*/ 72 w 812"/>
                <a:gd name="T39" fmla="*/ 385 h 576"/>
                <a:gd name="T40" fmla="*/ 67 w 812"/>
                <a:gd name="T41" fmla="*/ 85 h 576"/>
                <a:gd name="T42" fmla="*/ 72 w 812"/>
                <a:gd name="T43" fmla="*/ 74 h 576"/>
                <a:gd name="T44" fmla="*/ 490 w 812"/>
                <a:gd name="T45" fmla="*/ 68 h 576"/>
                <a:gd name="T46" fmla="*/ 502 w 812"/>
                <a:gd name="T47" fmla="*/ 74 h 576"/>
                <a:gd name="T48" fmla="*/ 507 w 812"/>
                <a:gd name="T49" fmla="*/ 373 h 576"/>
                <a:gd name="T50" fmla="*/ 643 w 812"/>
                <a:gd name="T51" fmla="*/ 0 h 576"/>
                <a:gd name="T52" fmla="*/ 624 w 812"/>
                <a:gd name="T53" fmla="*/ 6 h 576"/>
                <a:gd name="T54" fmla="*/ 612 w 812"/>
                <a:gd name="T55" fmla="*/ 21 h 576"/>
                <a:gd name="T56" fmla="*/ 610 w 812"/>
                <a:gd name="T57" fmla="*/ 543 h 576"/>
                <a:gd name="T58" fmla="*/ 612 w 812"/>
                <a:gd name="T59" fmla="*/ 556 h 576"/>
                <a:gd name="T60" fmla="*/ 624 w 812"/>
                <a:gd name="T61" fmla="*/ 570 h 576"/>
                <a:gd name="T62" fmla="*/ 643 w 812"/>
                <a:gd name="T63" fmla="*/ 576 h 576"/>
                <a:gd name="T64" fmla="*/ 786 w 812"/>
                <a:gd name="T65" fmla="*/ 575 h 576"/>
                <a:gd name="T66" fmla="*/ 802 w 812"/>
                <a:gd name="T67" fmla="*/ 566 h 576"/>
                <a:gd name="T68" fmla="*/ 811 w 812"/>
                <a:gd name="T69" fmla="*/ 549 h 576"/>
                <a:gd name="T70" fmla="*/ 812 w 812"/>
                <a:gd name="T71" fmla="*/ 34 h 576"/>
                <a:gd name="T72" fmla="*/ 806 w 812"/>
                <a:gd name="T73" fmla="*/ 16 h 576"/>
                <a:gd name="T74" fmla="*/ 792 w 812"/>
                <a:gd name="T75" fmla="*/ 3 h 576"/>
                <a:gd name="T76" fmla="*/ 778 w 812"/>
                <a:gd name="T77" fmla="*/ 0 h 576"/>
                <a:gd name="T78" fmla="*/ 702 w 812"/>
                <a:gd name="T79" fmla="*/ 444 h 576"/>
                <a:gd name="T80" fmla="*/ 683 w 812"/>
                <a:gd name="T81" fmla="*/ 434 h 576"/>
                <a:gd name="T82" fmla="*/ 674 w 812"/>
                <a:gd name="T83" fmla="*/ 415 h 576"/>
                <a:gd name="T84" fmla="*/ 674 w 812"/>
                <a:gd name="T85" fmla="*/ 399 h 576"/>
                <a:gd name="T86" fmla="*/ 683 w 812"/>
                <a:gd name="T87" fmla="*/ 380 h 576"/>
                <a:gd name="T88" fmla="*/ 702 w 812"/>
                <a:gd name="T89" fmla="*/ 369 h 576"/>
                <a:gd name="T90" fmla="*/ 718 w 812"/>
                <a:gd name="T91" fmla="*/ 369 h 576"/>
                <a:gd name="T92" fmla="*/ 737 w 812"/>
                <a:gd name="T93" fmla="*/ 380 h 576"/>
                <a:gd name="T94" fmla="*/ 748 w 812"/>
                <a:gd name="T95" fmla="*/ 399 h 576"/>
                <a:gd name="T96" fmla="*/ 748 w 812"/>
                <a:gd name="T97" fmla="*/ 415 h 576"/>
                <a:gd name="T98" fmla="*/ 737 w 812"/>
                <a:gd name="T99" fmla="*/ 434 h 576"/>
                <a:gd name="T100" fmla="*/ 718 w 812"/>
                <a:gd name="T101" fmla="*/ 444 h 576"/>
                <a:gd name="T102" fmla="*/ 765 w 812"/>
                <a:gd name="T103" fmla="*/ 103 h 576"/>
                <a:gd name="T104" fmla="*/ 653 w 812"/>
                <a:gd name="T105" fmla="*/ 103 h 576"/>
                <a:gd name="T106" fmla="*/ 640 w 812"/>
                <a:gd name="T107" fmla="*/ 92 h 576"/>
                <a:gd name="T108" fmla="*/ 639 w 812"/>
                <a:gd name="T109" fmla="*/ 85 h 576"/>
                <a:gd name="T110" fmla="*/ 643 w 812"/>
                <a:gd name="T111" fmla="*/ 73 h 576"/>
                <a:gd name="T112" fmla="*/ 657 w 812"/>
                <a:gd name="T113" fmla="*/ 68 h 576"/>
                <a:gd name="T114" fmla="*/ 769 w 812"/>
                <a:gd name="T115" fmla="*/ 68 h 576"/>
                <a:gd name="T116" fmla="*/ 781 w 812"/>
                <a:gd name="T117" fmla="*/ 79 h 576"/>
                <a:gd name="T118" fmla="*/ 782 w 812"/>
                <a:gd name="T119" fmla="*/ 85 h 576"/>
                <a:gd name="T120" fmla="*/ 777 w 812"/>
                <a:gd name="T121" fmla="*/ 98 h 576"/>
                <a:gd name="T122" fmla="*/ 765 w 812"/>
                <a:gd name="T123" fmla="*/ 10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2" h="576">
                  <a:moveTo>
                    <a:pt x="507" y="0"/>
                  </a:moveTo>
                  <a:lnTo>
                    <a:pt x="67" y="0"/>
                  </a:lnTo>
                  <a:lnTo>
                    <a:pt x="67" y="0"/>
                  </a:lnTo>
                  <a:lnTo>
                    <a:pt x="54" y="2"/>
                  </a:lnTo>
                  <a:lnTo>
                    <a:pt x="41" y="6"/>
                  </a:lnTo>
                  <a:lnTo>
                    <a:pt x="30" y="12"/>
                  </a:lnTo>
                  <a:lnTo>
                    <a:pt x="19" y="21"/>
                  </a:lnTo>
                  <a:lnTo>
                    <a:pt x="12" y="31"/>
                  </a:lnTo>
                  <a:lnTo>
                    <a:pt x="5" y="43"/>
                  </a:lnTo>
                  <a:lnTo>
                    <a:pt x="1" y="55"/>
                  </a:lnTo>
                  <a:lnTo>
                    <a:pt x="0" y="68"/>
                  </a:lnTo>
                  <a:lnTo>
                    <a:pt x="0" y="390"/>
                  </a:lnTo>
                  <a:lnTo>
                    <a:pt x="0" y="390"/>
                  </a:lnTo>
                  <a:lnTo>
                    <a:pt x="1" y="404"/>
                  </a:lnTo>
                  <a:lnTo>
                    <a:pt x="5" y="416"/>
                  </a:lnTo>
                  <a:lnTo>
                    <a:pt x="12" y="428"/>
                  </a:lnTo>
                  <a:lnTo>
                    <a:pt x="19" y="438"/>
                  </a:lnTo>
                  <a:lnTo>
                    <a:pt x="30" y="446"/>
                  </a:lnTo>
                  <a:lnTo>
                    <a:pt x="41" y="452"/>
                  </a:lnTo>
                  <a:lnTo>
                    <a:pt x="54" y="456"/>
                  </a:lnTo>
                  <a:lnTo>
                    <a:pt x="67" y="457"/>
                  </a:lnTo>
                  <a:lnTo>
                    <a:pt x="237" y="457"/>
                  </a:lnTo>
                  <a:lnTo>
                    <a:pt x="237" y="509"/>
                  </a:lnTo>
                  <a:lnTo>
                    <a:pt x="101" y="509"/>
                  </a:lnTo>
                  <a:lnTo>
                    <a:pt x="101" y="576"/>
                  </a:lnTo>
                  <a:lnTo>
                    <a:pt x="473" y="576"/>
                  </a:lnTo>
                  <a:lnTo>
                    <a:pt x="473" y="509"/>
                  </a:lnTo>
                  <a:lnTo>
                    <a:pt x="339" y="509"/>
                  </a:lnTo>
                  <a:lnTo>
                    <a:pt x="339" y="457"/>
                  </a:lnTo>
                  <a:lnTo>
                    <a:pt x="507" y="457"/>
                  </a:lnTo>
                  <a:lnTo>
                    <a:pt x="507" y="457"/>
                  </a:lnTo>
                  <a:lnTo>
                    <a:pt x="522" y="456"/>
                  </a:lnTo>
                  <a:lnTo>
                    <a:pt x="534" y="452"/>
                  </a:lnTo>
                  <a:lnTo>
                    <a:pt x="546" y="446"/>
                  </a:lnTo>
                  <a:lnTo>
                    <a:pt x="555" y="438"/>
                  </a:lnTo>
                  <a:lnTo>
                    <a:pt x="564" y="428"/>
                  </a:lnTo>
                  <a:lnTo>
                    <a:pt x="570" y="416"/>
                  </a:lnTo>
                  <a:lnTo>
                    <a:pt x="574" y="404"/>
                  </a:lnTo>
                  <a:lnTo>
                    <a:pt x="575" y="390"/>
                  </a:lnTo>
                  <a:lnTo>
                    <a:pt x="575" y="68"/>
                  </a:lnTo>
                  <a:lnTo>
                    <a:pt x="575" y="68"/>
                  </a:lnTo>
                  <a:lnTo>
                    <a:pt x="574" y="55"/>
                  </a:lnTo>
                  <a:lnTo>
                    <a:pt x="570" y="43"/>
                  </a:lnTo>
                  <a:lnTo>
                    <a:pt x="564" y="31"/>
                  </a:lnTo>
                  <a:lnTo>
                    <a:pt x="555" y="21"/>
                  </a:lnTo>
                  <a:lnTo>
                    <a:pt x="546" y="12"/>
                  </a:lnTo>
                  <a:lnTo>
                    <a:pt x="534" y="6"/>
                  </a:lnTo>
                  <a:lnTo>
                    <a:pt x="522" y="2"/>
                  </a:lnTo>
                  <a:lnTo>
                    <a:pt x="507" y="0"/>
                  </a:lnTo>
                  <a:lnTo>
                    <a:pt x="507" y="0"/>
                  </a:lnTo>
                  <a:close/>
                  <a:moveTo>
                    <a:pt x="507" y="373"/>
                  </a:moveTo>
                  <a:lnTo>
                    <a:pt x="507" y="373"/>
                  </a:lnTo>
                  <a:lnTo>
                    <a:pt x="506" y="380"/>
                  </a:lnTo>
                  <a:lnTo>
                    <a:pt x="502" y="385"/>
                  </a:lnTo>
                  <a:lnTo>
                    <a:pt x="498" y="388"/>
                  </a:lnTo>
                  <a:lnTo>
                    <a:pt x="490" y="390"/>
                  </a:lnTo>
                  <a:lnTo>
                    <a:pt x="84" y="390"/>
                  </a:lnTo>
                  <a:lnTo>
                    <a:pt x="84" y="390"/>
                  </a:lnTo>
                  <a:lnTo>
                    <a:pt x="78" y="388"/>
                  </a:lnTo>
                  <a:lnTo>
                    <a:pt x="72" y="385"/>
                  </a:lnTo>
                  <a:lnTo>
                    <a:pt x="69" y="380"/>
                  </a:lnTo>
                  <a:lnTo>
                    <a:pt x="67" y="373"/>
                  </a:lnTo>
                  <a:lnTo>
                    <a:pt x="67" y="85"/>
                  </a:lnTo>
                  <a:lnTo>
                    <a:pt x="67" y="85"/>
                  </a:lnTo>
                  <a:lnTo>
                    <a:pt x="69" y="79"/>
                  </a:lnTo>
                  <a:lnTo>
                    <a:pt x="72" y="74"/>
                  </a:lnTo>
                  <a:lnTo>
                    <a:pt x="78" y="70"/>
                  </a:lnTo>
                  <a:lnTo>
                    <a:pt x="84" y="68"/>
                  </a:lnTo>
                  <a:lnTo>
                    <a:pt x="490" y="68"/>
                  </a:lnTo>
                  <a:lnTo>
                    <a:pt x="490" y="68"/>
                  </a:lnTo>
                  <a:lnTo>
                    <a:pt x="498" y="70"/>
                  </a:lnTo>
                  <a:lnTo>
                    <a:pt x="502" y="74"/>
                  </a:lnTo>
                  <a:lnTo>
                    <a:pt x="506" y="79"/>
                  </a:lnTo>
                  <a:lnTo>
                    <a:pt x="507" y="85"/>
                  </a:lnTo>
                  <a:lnTo>
                    <a:pt x="507" y="373"/>
                  </a:lnTo>
                  <a:close/>
                  <a:moveTo>
                    <a:pt x="778" y="0"/>
                  </a:moveTo>
                  <a:lnTo>
                    <a:pt x="643" y="0"/>
                  </a:lnTo>
                  <a:lnTo>
                    <a:pt x="643" y="0"/>
                  </a:lnTo>
                  <a:lnTo>
                    <a:pt x="636" y="2"/>
                  </a:lnTo>
                  <a:lnTo>
                    <a:pt x="630" y="3"/>
                  </a:lnTo>
                  <a:lnTo>
                    <a:pt x="624" y="6"/>
                  </a:lnTo>
                  <a:lnTo>
                    <a:pt x="619" y="11"/>
                  </a:lnTo>
                  <a:lnTo>
                    <a:pt x="614" y="16"/>
                  </a:lnTo>
                  <a:lnTo>
                    <a:pt x="612" y="21"/>
                  </a:lnTo>
                  <a:lnTo>
                    <a:pt x="610" y="28"/>
                  </a:lnTo>
                  <a:lnTo>
                    <a:pt x="610" y="34"/>
                  </a:lnTo>
                  <a:lnTo>
                    <a:pt x="610" y="543"/>
                  </a:lnTo>
                  <a:lnTo>
                    <a:pt x="610" y="543"/>
                  </a:lnTo>
                  <a:lnTo>
                    <a:pt x="610" y="549"/>
                  </a:lnTo>
                  <a:lnTo>
                    <a:pt x="612" y="556"/>
                  </a:lnTo>
                  <a:lnTo>
                    <a:pt x="614" y="561"/>
                  </a:lnTo>
                  <a:lnTo>
                    <a:pt x="619" y="566"/>
                  </a:lnTo>
                  <a:lnTo>
                    <a:pt x="624" y="570"/>
                  </a:lnTo>
                  <a:lnTo>
                    <a:pt x="630" y="574"/>
                  </a:lnTo>
                  <a:lnTo>
                    <a:pt x="636" y="575"/>
                  </a:lnTo>
                  <a:lnTo>
                    <a:pt x="643" y="576"/>
                  </a:lnTo>
                  <a:lnTo>
                    <a:pt x="778" y="576"/>
                  </a:lnTo>
                  <a:lnTo>
                    <a:pt x="778" y="576"/>
                  </a:lnTo>
                  <a:lnTo>
                    <a:pt x="786" y="575"/>
                  </a:lnTo>
                  <a:lnTo>
                    <a:pt x="792" y="574"/>
                  </a:lnTo>
                  <a:lnTo>
                    <a:pt x="798" y="570"/>
                  </a:lnTo>
                  <a:lnTo>
                    <a:pt x="802" y="566"/>
                  </a:lnTo>
                  <a:lnTo>
                    <a:pt x="806" y="561"/>
                  </a:lnTo>
                  <a:lnTo>
                    <a:pt x="810" y="556"/>
                  </a:lnTo>
                  <a:lnTo>
                    <a:pt x="811" y="549"/>
                  </a:lnTo>
                  <a:lnTo>
                    <a:pt x="812" y="543"/>
                  </a:lnTo>
                  <a:lnTo>
                    <a:pt x="812" y="34"/>
                  </a:lnTo>
                  <a:lnTo>
                    <a:pt x="812" y="34"/>
                  </a:lnTo>
                  <a:lnTo>
                    <a:pt x="811" y="28"/>
                  </a:lnTo>
                  <a:lnTo>
                    <a:pt x="810" y="21"/>
                  </a:lnTo>
                  <a:lnTo>
                    <a:pt x="806" y="16"/>
                  </a:lnTo>
                  <a:lnTo>
                    <a:pt x="802" y="11"/>
                  </a:lnTo>
                  <a:lnTo>
                    <a:pt x="798" y="6"/>
                  </a:lnTo>
                  <a:lnTo>
                    <a:pt x="792" y="3"/>
                  </a:lnTo>
                  <a:lnTo>
                    <a:pt x="786" y="2"/>
                  </a:lnTo>
                  <a:lnTo>
                    <a:pt x="778" y="0"/>
                  </a:lnTo>
                  <a:lnTo>
                    <a:pt x="778" y="0"/>
                  </a:lnTo>
                  <a:close/>
                  <a:moveTo>
                    <a:pt x="711" y="445"/>
                  </a:moveTo>
                  <a:lnTo>
                    <a:pt x="711" y="445"/>
                  </a:lnTo>
                  <a:lnTo>
                    <a:pt x="702" y="444"/>
                  </a:lnTo>
                  <a:lnTo>
                    <a:pt x="695" y="441"/>
                  </a:lnTo>
                  <a:lnTo>
                    <a:pt x="689" y="438"/>
                  </a:lnTo>
                  <a:lnTo>
                    <a:pt x="683" y="434"/>
                  </a:lnTo>
                  <a:lnTo>
                    <a:pt x="680" y="428"/>
                  </a:lnTo>
                  <a:lnTo>
                    <a:pt x="676" y="422"/>
                  </a:lnTo>
                  <a:lnTo>
                    <a:pt x="674" y="415"/>
                  </a:lnTo>
                  <a:lnTo>
                    <a:pt x="672" y="406"/>
                  </a:lnTo>
                  <a:lnTo>
                    <a:pt x="672" y="406"/>
                  </a:lnTo>
                  <a:lnTo>
                    <a:pt x="674" y="399"/>
                  </a:lnTo>
                  <a:lnTo>
                    <a:pt x="676" y="392"/>
                  </a:lnTo>
                  <a:lnTo>
                    <a:pt x="680" y="386"/>
                  </a:lnTo>
                  <a:lnTo>
                    <a:pt x="683" y="380"/>
                  </a:lnTo>
                  <a:lnTo>
                    <a:pt x="689" y="375"/>
                  </a:lnTo>
                  <a:lnTo>
                    <a:pt x="695" y="372"/>
                  </a:lnTo>
                  <a:lnTo>
                    <a:pt x="702" y="369"/>
                  </a:lnTo>
                  <a:lnTo>
                    <a:pt x="711" y="369"/>
                  </a:lnTo>
                  <a:lnTo>
                    <a:pt x="711" y="369"/>
                  </a:lnTo>
                  <a:lnTo>
                    <a:pt x="718" y="369"/>
                  </a:lnTo>
                  <a:lnTo>
                    <a:pt x="725" y="372"/>
                  </a:lnTo>
                  <a:lnTo>
                    <a:pt x="731" y="375"/>
                  </a:lnTo>
                  <a:lnTo>
                    <a:pt x="737" y="380"/>
                  </a:lnTo>
                  <a:lnTo>
                    <a:pt x="742" y="386"/>
                  </a:lnTo>
                  <a:lnTo>
                    <a:pt x="746" y="392"/>
                  </a:lnTo>
                  <a:lnTo>
                    <a:pt x="748" y="399"/>
                  </a:lnTo>
                  <a:lnTo>
                    <a:pt x="748" y="406"/>
                  </a:lnTo>
                  <a:lnTo>
                    <a:pt x="748" y="406"/>
                  </a:lnTo>
                  <a:lnTo>
                    <a:pt x="748" y="415"/>
                  </a:lnTo>
                  <a:lnTo>
                    <a:pt x="746" y="422"/>
                  </a:lnTo>
                  <a:lnTo>
                    <a:pt x="742" y="428"/>
                  </a:lnTo>
                  <a:lnTo>
                    <a:pt x="737" y="434"/>
                  </a:lnTo>
                  <a:lnTo>
                    <a:pt x="731" y="438"/>
                  </a:lnTo>
                  <a:lnTo>
                    <a:pt x="725" y="441"/>
                  </a:lnTo>
                  <a:lnTo>
                    <a:pt x="718" y="444"/>
                  </a:lnTo>
                  <a:lnTo>
                    <a:pt x="711" y="445"/>
                  </a:lnTo>
                  <a:lnTo>
                    <a:pt x="711" y="445"/>
                  </a:lnTo>
                  <a:close/>
                  <a:moveTo>
                    <a:pt x="765" y="103"/>
                  </a:moveTo>
                  <a:lnTo>
                    <a:pt x="657" y="103"/>
                  </a:lnTo>
                  <a:lnTo>
                    <a:pt x="657" y="103"/>
                  </a:lnTo>
                  <a:lnTo>
                    <a:pt x="653" y="103"/>
                  </a:lnTo>
                  <a:lnTo>
                    <a:pt x="649" y="102"/>
                  </a:lnTo>
                  <a:lnTo>
                    <a:pt x="643" y="98"/>
                  </a:lnTo>
                  <a:lnTo>
                    <a:pt x="640" y="92"/>
                  </a:lnTo>
                  <a:lnTo>
                    <a:pt x="639" y="90"/>
                  </a:lnTo>
                  <a:lnTo>
                    <a:pt x="639" y="85"/>
                  </a:lnTo>
                  <a:lnTo>
                    <a:pt x="639" y="85"/>
                  </a:lnTo>
                  <a:lnTo>
                    <a:pt x="639" y="81"/>
                  </a:lnTo>
                  <a:lnTo>
                    <a:pt x="640" y="79"/>
                  </a:lnTo>
                  <a:lnTo>
                    <a:pt x="643" y="73"/>
                  </a:lnTo>
                  <a:lnTo>
                    <a:pt x="649" y="69"/>
                  </a:lnTo>
                  <a:lnTo>
                    <a:pt x="653" y="68"/>
                  </a:lnTo>
                  <a:lnTo>
                    <a:pt x="657" y="68"/>
                  </a:lnTo>
                  <a:lnTo>
                    <a:pt x="765" y="68"/>
                  </a:lnTo>
                  <a:lnTo>
                    <a:pt x="765" y="68"/>
                  </a:lnTo>
                  <a:lnTo>
                    <a:pt x="769" y="68"/>
                  </a:lnTo>
                  <a:lnTo>
                    <a:pt x="771" y="69"/>
                  </a:lnTo>
                  <a:lnTo>
                    <a:pt x="777" y="73"/>
                  </a:lnTo>
                  <a:lnTo>
                    <a:pt x="781" y="79"/>
                  </a:lnTo>
                  <a:lnTo>
                    <a:pt x="782" y="81"/>
                  </a:lnTo>
                  <a:lnTo>
                    <a:pt x="782" y="85"/>
                  </a:lnTo>
                  <a:lnTo>
                    <a:pt x="782" y="85"/>
                  </a:lnTo>
                  <a:lnTo>
                    <a:pt x="782" y="90"/>
                  </a:lnTo>
                  <a:lnTo>
                    <a:pt x="781" y="92"/>
                  </a:lnTo>
                  <a:lnTo>
                    <a:pt x="777" y="98"/>
                  </a:lnTo>
                  <a:lnTo>
                    <a:pt x="771" y="102"/>
                  </a:lnTo>
                  <a:lnTo>
                    <a:pt x="769" y="103"/>
                  </a:lnTo>
                  <a:lnTo>
                    <a:pt x="765" y="103"/>
                  </a:lnTo>
                  <a:lnTo>
                    <a:pt x="76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sp>
          <p:nvSpPr>
            <p:cNvPr id="137" name="Rectangle 136"/>
            <p:cNvSpPr/>
            <p:nvPr/>
          </p:nvSpPr>
          <p:spPr bwMode="ltGray">
            <a:xfrm>
              <a:off x="6324768" y="5279045"/>
              <a:ext cx="2731624"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138" name="Group 137"/>
            <p:cNvGrpSpPr/>
            <p:nvPr/>
          </p:nvGrpSpPr>
          <p:grpSpPr>
            <a:xfrm>
              <a:off x="8895590" y="5193283"/>
              <a:ext cx="747588" cy="747588"/>
              <a:chOff x="3086672" y="4185171"/>
              <a:chExt cx="747588" cy="747588"/>
            </a:xfrm>
            <a:grpFill/>
          </p:grpSpPr>
          <p:sp>
            <p:nvSpPr>
              <p:cNvPr id="143" name="Oval 142"/>
              <p:cNvSpPr/>
              <p:nvPr/>
            </p:nvSpPr>
            <p:spPr bwMode="ltGray">
              <a:xfrm>
                <a:off x="3086672" y="4185171"/>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144" name="TextBox 143"/>
              <p:cNvSpPr txBox="1"/>
              <p:nvPr/>
            </p:nvSpPr>
            <p:spPr>
              <a:xfrm>
                <a:off x="3109479" y="4284687"/>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bg1"/>
                    </a:solidFill>
                  </a:rPr>
                  <a:t>04</a:t>
                </a:r>
              </a:p>
            </p:txBody>
          </p:sp>
          <p:sp>
            <p:nvSpPr>
              <p:cNvPr id="145" name="TextBox 144"/>
              <p:cNvSpPr txBox="1"/>
              <p:nvPr/>
            </p:nvSpPr>
            <p:spPr>
              <a:xfrm>
                <a:off x="3109479" y="4599012"/>
                <a:ext cx="696280" cy="307082"/>
              </a:xfrm>
              <a:prstGeom prst="rect">
                <a:avLst/>
              </a:prstGeom>
              <a:grpFill/>
              <a:ln>
                <a:noFill/>
              </a:ln>
            </p:spPr>
            <p:txBody>
              <a:bodyPr wrap="square" lIns="0" tIns="0" rIns="0" bIns="0" rtlCol="0">
                <a:noAutofit/>
              </a:bodyPr>
              <a:lstStyle/>
              <a:p>
                <a:pPr algn="ctr">
                  <a:spcAft>
                    <a:spcPts val="816"/>
                  </a:spcAft>
                </a:pPr>
                <a:r>
                  <a:rPr lang="hi-IN" sz="816" dirty="0" smtClean="0">
                    <a:solidFill>
                      <a:schemeClr val="bg1"/>
                    </a:solidFill>
                  </a:rPr>
                  <a:t>उपशीर्षक </a:t>
                </a:r>
                <a:endParaRPr lang="en-GB" sz="816" dirty="0">
                  <a:solidFill>
                    <a:schemeClr val="bg1"/>
                  </a:solidFill>
                </a:endParaRPr>
              </a:p>
            </p:txBody>
          </p:sp>
        </p:grpSp>
        <p:sp>
          <p:nvSpPr>
            <p:cNvPr id="139" name="TextBox 138"/>
            <p:cNvSpPr txBox="1"/>
            <p:nvPr/>
          </p:nvSpPr>
          <p:spPr>
            <a:xfrm>
              <a:off x="7021528" y="2907266"/>
              <a:ext cx="2192247" cy="307082"/>
            </a:xfrm>
            <a:prstGeom prst="rect">
              <a:avLst/>
            </a:prstGeom>
            <a:grpFill/>
          </p:spPr>
          <p:txBody>
            <a:bodyPr wrap="square" lIns="0" tIns="0" rIns="0" bIns="0" rtlCol="0">
              <a:noAutofit/>
            </a:bodyPr>
            <a:lstStyle/>
            <a:p>
              <a:pPr>
                <a:spcAft>
                  <a:spcPts val="816"/>
                </a:spcAft>
              </a:pPr>
              <a:r>
                <a:rPr lang="hi-IN" sz="1400" dirty="0">
                  <a:solidFill>
                    <a:schemeClr val="bg1"/>
                  </a:solidFill>
                  <a:latin typeface="Cambria" panose="02040503050406030204" pitchFamily="18" charset="0"/>
                  <a:ea typeface="Cambria" panose="02040503050406030204" pitchFamily="18" charset="0"/>
                </a:rPr>
                <a:t>उपशीर्षक का </a:t>
              </a:r>
              <a:r>
                <a:rPr lang="hi-IN" sz="1400" dirty="0" smtClean="0">
                  <a:solidFill>
                    <a:schemeClr val="bg1"/>
                  </a:solidFill>
                  <a:latin typeface="Cambria" panose="02040503050406030204" pitchFamily="18" charset="0"/>
                  <a:ea typeface="Cambria" panose="02040503050406030204" pitchFamily="18" charset="0"/>
                </a:rPr>
                <a:t>विवरण</a:t>
              </a:r>
              <a:endParaRPr lang="en-GB" sz="1400" dirty="0">
                <a:solidFill>
                  <a:schemeClr val="bg1"/>
                </a:solidFill>
                <a:latin typeface="Cambria" panose="02040503050406030204" pitchFamily="18" charset="0"/>
                <a:ea typeface="Cambria" panose="02040503050406030204" pitchFamily="18" charset="0"/>
              </a:endParaRPr>
            </a:p>
          </p:txBody>
        </p:sp>
        <p:sp>
          <p:nvSpPr>
            <p:cNvPr id="140" name="TextBox 139"/>
            <p:cNvSpPr txBox="1"/>
            <p:nvPr/>
          </p:nvSpPr>
          <p:spPr>
            <a:xfrm>
              <a:off x="7021529" y="3716455"/>
              <a:ext cx="1849348" cy="307082"/>
            </a:xfrm>
            <a:prstGeom prst="rect">
              <a:avLst/>
            </a:prstGeom>
            <a:grpFill/>
          </p:spPr>
          <p:txBody>
            <a:bodyPr wrap="square" lIns="0" tIns="0" rIns="0" bIns="0" rtlCol="0">
              <a:noAutofit/>
            </a:bodyPr>
            <a:lstStyle/>
            <a:p>
              <a:pPr>
                <a:spcAft>
                  <a:spcPts val="816"/>
                </a:spcAft>
              </a:pPr>
              <a:r>
                <a:rPr lang="hi-IN" sz="1400" dirty="0">
                  <a:solidFill>
                    <a:schemeClr val="bg1"/>
                  </a:solidFill>
                  <a:latin typeface="Cambria" panose="02040503050406030204" pitchFamily="18" charset="0"/>
                  <a:ea typeface="Cambria" panose="02040503050406030204" pitchFamily="18" charset="0"/>
                </a:rPr>
                <a:t>उपशीर्षक का विवरण</a:t>
              </a:r>
              <a:endParaRPr lang="en-GB" sz="1400" dirty="0">
                <a:solidFill>
                  <a:schemeClr val="bg1"/>
                </a:solidFill>
                <a:latin typeface="Cambria" panose="02040503050406030204" pitchFamily="18" charset="0"/>
                <a:ea typeface="Cambria" panose="02040503050406030204" pitchFamily="18" charset="0"/>
              </a:endParaRPr>
            </a:p>
          </p:txBody>
        </p:sp>
        <p:sp>
          <p:nvSpPr>
            <p:cNvPr id="141" name="TextBox 140"/>
            <p:cNvSpPr txBox="1"/>
            <p:nvPr/>
          </p:nvSpPr>
          <p:spPr>
            <a:xfrm>
              <a:off x="7021528" y="4564368"/>
              <a:ext cx="2192247" cy="307082"/>
            </a:xfrm>
            <a:prstGeom prst="rect">
              <a:avLst/>
            </a:prstGeom>
            <a:grpFill/>
          </p:spPr>
          <p:txBody>
            <a:bodyPr wrap="square" lIns="0" tIns="0" rIns="0" bIns="0" rtlCol="0">
              <a:noAutofit/>
            </a:bodyPr>
            <a:lstStyle/>
            <a:p>
              <a:pPr>
                <a:spcAft>
                  <a:spcPts val="816"/>
                </a:spcAft>
              </a:pPr>
              <a:r>
                <a:rPr lang="hi-IN" sz="1400" dirty="0">
                  <a:solidFill>
                    <a:schemeClr val="bg1"/>
                  </a:solidFill>
                  <a:latin typeface="Cambria" panose="02040503050406030204" pitchFamily="18" charset="0"/>
                  <a:ea typeface="Cambria" panose="02040503050406030204" pitchFamily="18" charset="0"/>
                </a:rPr>
                <a:t>उपशीर्षक का विवरण</a:t>
              </a:r>
              <a:endParaRPr lang="en-GB" sz="1400" dirty="0">
                <a:solidFill>
                  <a:schemeClr val="bg1"/>
                </a:solidFill>
                <a:latin typeface="Cambria" panose="02040503050406030204" pitchFamily="18" charset="0"/>
                <a:ea typeface="Cambria" panose="02040503050406030204" pitchFamily="18" charset="0"/>
              </a:endParaRPr>
            </a:p>
          </p:txBody>
        </p:sp>
        <p:sp>
          <p:nvSpPr>
            <p:cNvPr id="142" name="TextBox 141"/>
            <p:cNvSpPr txBox="1"/>
            <p:nvPr/>
          </p:nvSpPr>
          <p:spPr>
            <a:xfrm>
              <a:off x="7021529" y="5391992"/>
              <a:ext cx="1849348" cy="307082"/>
            </a:xfrm>
            <a:prstGeom prst="rect">
              <a:avLst/>
            </a:prstGeom>
            <a:grpFill/>
          </p:spPr>
          <p:txBody>
            <a:bodyPr wrap="square" lIns="0" tIns="0" rIns="0" bIns="0" rtlCol="0">
              <a:noAutofit/>
            </a:bodyPr>
            <a:lstStyle/>
            <a:p>
              <a:pPr>
                <a:spcAft>
                  <a:spcPts val="816"/>
                </a:spcAft>
              </a:pPr>
              <a:r>
                <a:rPr lang="hi-IN" sz="1400" dirty="0">
                  <a:solidFill>
                    <a:schemeClr val="bg1"/>
                  </a:solidFill>
                  <a:latin typeface="Cambria" panose="02040503050406030204" pitchFamily="18" charset="0"/>
                  <a:ea typeface="Cambria" panose="02040503050406030204" pitchFamily="18" charset="0"/>
                </a:rPr>
                <a:t>उपशीर्षक का विवरण</a:t>
              </a:r>
              <a:endParaRPr lang="en-GB" sz="1400" dirty="0">
                <a:solidFill>
                  <a:schemeClr val="bg1"/>
                </a:solidFill>
                <a:latin typeface="Cambria" panose="02040503050406030204" pitchFamily="18" charset="0"/>
                <a:ea typeface="Cambria" panose="02040503050406030204" pitchFamily="18" charset="0"/>
              </a:endParaRPr>
            </a:p>
          </p:txBody>
        </p:sp>
      </p:grpSp>
      <p:cxnSp>
        <p:nvCxnSpPr>
          <p:cNvPr id="155" name="Straight Connector 154"/>
          <p:cNvCxnSpPr/>
          <p:nvPr/>
        </p:nvCxnSpPr>
        <p:spPr>
          <a:xfrm>
            <a:off x="6487864" y="1815353"/>
            <a:ext cx="0" cy="4422004"/>
          </a:xfrm>
          <a:prstGeom prst="line">
            <a:avLst/>
          </a:prstGeom>
          <a:ln>
            <a:solidFill>
              <a:srgbClr val="968C6D"/>
            </a:solidFill>
            <a:prstDash val="sysDot"/>
          </a:ln>
        </p:spPr>
        <p:style>
          <a:lnRef idx="1">
            <a:schemeClr val="accent1"/>
          </a:lnRef>
          <a:fillRef idx="0">
            <a:schemeClr val="accent1"/>
          </a:fillRef>
          <a:effectRef idx="0">
            <a:schemeClr val="accent1"/>
          </a:effectRef>
          <a:fontRef idx="minor">
            <a:schemeClr val="tx1"/>
          </a:fontRef>
        </p:style>
      </p:cxnSp>
      <p:pic>
        <p:nvPicPr>
          <p:cNvPr id="156" name="Graphic 68" descr="Remote learning language with solid fill">
            <a:extLst>
              <a:ext uri="{FF2B5EF4-FFF2-40B4-BE49-F238E27FC236}">
                <a16:creationId xmlns:a16="http://schemas.microsoft.com/office/drawing/2014/main" xmlns="" id="{AD01E0D2-5B7F-44D6-A9C1-DBD324574D5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975783" y="3235285"/>
            <a:ext cx="546051" cy="546051"/>
          </a:xfrm>
          <a:prstGeom prst="rect">
            <a:avLst/>
          </a:prstGeom>
        </p:spPr>
      </p:pic>
      <p:pic>
        <p:nvPicPr>
          <p:cNvPr id="157" name="Graphic 72" descr="Handshake with solid fill">
            <a:extLst>
              <a:ext uri="{FF2B5EF4-FFF2-40B4-BE49-F238E27FC236}">
                <a16:creationId xmlns:a16="http://schemas.microsoft.com/office/drawing/2014/main" xmlns="" id="{67FBF04B-5886-49CF-92B5-33E67A522F1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995911" y="4034249"/>
            <a:ext cx="546049" cy="546049"/>
          </a:xfrm>
          <a:prstGeom prst="rect">
            <a:avLst/>
          </a:prstGeom>
        </p:spPr>
      </p:pic>
      <p:pic>
        <p:nvPicPr>
          <p:cNvPr id="158" name="Graphic 62" descr="Head with gears">
            <a:extLst>
              <a:ext uri="{FF2B5EF4-FFF2-40B4-BE49-F238E27FC236}">
                <a16:creationId xmlns:a16="http://schemas.microsoft.com/office/drawing/2014/main" xmlns="" id="{83F0DF39-943C-4E0D-900E-8C5F05C84959}"/>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028833" y="4856978"/>
            <a:ext cx="439949" cy="439949"/>
          </a:xfrm>
          <a:prstGeom prst="rect">
            <a:avLst/>
          </a:prstGeom>
        </p:spPr>
      </p:pic>
      <p:pic>
        <p:nvPicPr>
          <p:cNvPr id="159" name="Graphic 67" descr="Stethoscope">
            <a:extLst>
              <a:ext uri="{FF2B5EF4-FFF2-40B4-BE49-F238E27FC236}">
                <a16:creationId xmlns:a16="http://schemas.microsoft.com/office/drawing/2014/main" xmlns="" id="{3E50F77D-0378-427F-A9E9-906270CECCF9}"/>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071524" y="2607019"/>
            <a:ext cx="439949" cy="439949"/>
          </a:xfrm>
          <a:prstGeom prst="rect">
            <a:avLst/>
          </a:prstGeom>
        </p:spPr>
      </p:pic>
    </p:spTree>
    <p:extLst>
      <p:ext uri="{BB962C8B-B14F-4D97-AF65-F5344CB8AC3E}">
        <p14:creationId xmlns:p14="http://schemas.microsoft.com/office/powerpoint/2010/main" val="355916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स्लाइड का शीर्षक</a:t>
            </a:r>
            <a:endParaRPr lang="en-GB" b="0" i="0" dirty="0"/>
          </a:p>
        </p:txBody>
      </p:sp>
      <p:sp>
        <p:nvSpPr>
          <p:cNvPr id="98" name="Slide Number Placeholder 6"/>
          <p:cNvSpPr>
            <a:spLocks noGrp="1"/>
          </p:cNvSpPr>
          <p:nvPr>
            <p:ph type="sldNum" sz="quarter" idx="4294967295"/>
          </p:nvPr>
        </p:nvSpPr>
        <p:spPr>
          <a:xfrm>
            <a:off x="10575925" y="5978525"/>
            <a:ext cx="1616075" cy="133350"/>
          </a:xfrm>
          <a:prstGeom prst="rect">
            <a:avLst/>
          </a:prstGeom>
        </p:spPr>
        <p:txBody>
          <a:bodyPr/>
          <a:lstStyle/>
          <a:p>
            <a:fld id="{FEBD7F86-1881-4698-8703-FB80B0800997}" type="slidenum">
              <a:rPr lang="en-GB" smtClean="0"/>
              <a:pPr/>
              <a:t>3</a:t>
            </a:fld>
            <a:endParaRPr lang="en-GB"/>
          </a:p>
        </p:txBody>
      </p:sp>
      <p:grpSp>
        <p:nvGrpSpPr>
          <p:cNvPr id="69" name="Group 68"/>
          <p:cNvGrpSpPr/>
          <p:nvPr/>
        </p:nvGrpSpPr>
        <p:grpSpPr>
          <a:xfrm>
            <a:off x="1699755" y="4914426"/>
            <a:ext cx="8792490" cy="648053"/>
            <a:chOff x="3768233" y="4887007"/>
            <a:chExt cx="9694127" cy="714508"/>
          </a:xfrm>
        </p:grpSpPr>
        <p:grpSp>
          <p:nvGrpSpPr>
            <p:cNvPr id="70" name="Group 69"/>
            <p:cNvGrpSpPr/>
            <p:nvPr/>
          </p:nvGrpSpPr>
          <p:grpSpPr>
            <a:xfrm>
              <a:off x="3768233" y="4887007"/>
              <a:ext cx="724002" cy="714508"/>
              <a:chOff x="543655" y="5181781"/>
              <a:chExt cx="724002" cy="714508"/>
            </a:xfrm>
          </p:grpSpPr>
          <p:sp>
            <p:nvSpPr>
              <p:cNvPr id="76" name="Teardrop 75"/>
              <p:cNvSpPr/>
              <p:nvPr/>
            </p:nvSpPr>
            <p:spPr bwMode="ltGray">
              <a:xfrm rot="2700000">
                <a:off x="548401" y="517703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77" name="Oval 76"/>
              <p:cNvSpPr/>
              <p:nvPr/>
            </p:nvSpPr>
            <p:spPr bwMode="ltGray">
              <a:xfrm>
                <a:off x="599655" y="5233034"/>
                <a:ext cx="612000" cy="612000"/>
              </a:xfrm>
              <a:prstGeom prst="ellipse">
                <a:avLst/>
              </a:prstGeom>
              <a:solidFill>
                <a:schemeClr val="accent5">
                  <a:lumMod val="75000"/>
                  <a:lumOff val="2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74" name="Rectangle 73"/>
            <p:cNvSpPr/>
            <p:nvPr/>
          </p:nvSpPr>
          <p:spPr bwMode="ltGray">
            <a:xfrm>
              <a:off x="4676172" y="4952748"/>
              <a:ext cx="8786188"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hi-IN" sz="1600" dirty="0">
                  <a:solidFill>
                    <a:srgbClr val="000000"/>
                  </a:solidFill>
                </a:rPr>
                <a:t>उपशीर्षक </a:t>
              </a:r>
              <a:r>
                <a:rPr lang="hi-IN" sz="1600" dirty="0" smtClean="0">
                  <a:solidFill>
                    <a:srgbClr val="000000"/>
                  </a:solidFill>
                </a:rPr>
                <a:t>5</a:t>
              </a:r>
              <a:endParaRPr lang="en-GB" sz="1600" dirty="0">
                <a:solidFill>
                  <a:srgbClr val="000000"/>
                </a:solidFill>
              </a:endParaRPr>
            </a:p>
          </p:txBody>
        </p:sp>
      </p:grpSp>
      <p:grpSp>
        <p:nvGrpSpPr>
          <p:cNvPr id="78" name="Group 77"/>
          <p:cNvGrpSpPr/>
          <p:nvPr/>
        </p:nvGrpSpPr>
        <p:grpSpPr>
          <a:xfrm>
            <a:off x="1699755" y="3571130"/>
            <a:ext cx="8792490" cy="648053"/>
            <a:chOff x="3768233" y="3498605"/>
            <a:chExt cx="9694127" cy="714508"/>
          </a:xfrm>
        </p:grpSpPr>
        <p:grpSp>
          <p:nvGrpSpPr>
            <p:cNvPr id="79" name="Group 78"/>
            <p:cNvGrpSpPr/>
            <p:nvPr/>
          </p:nvGrpSpPr>
          <p:grpSpPr>
            <a:xfrm>
              <a:off x="3768233" y="3498605"/>
              <a:ext cx="724002" cy="714508"/>
              <a:chOff x="526025" y="3552601"/>
              <a:chExt cx="724002" cy="714508"/>
            </a:xfrm>
          </p:grpSpPr>
          <p:sp>
            <p:nvSpPr>
              <p:cNvPr id="82" name="Teardrop 81"/>
              <p:cNvSpPr/>
              <p:nvPr/>
            </p:nvSpPr>
            <p:spPr bwMode="ltGray">
              <a:xfrm rot="2700000">
                <a:off x="530771" y="354785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83" name="Oval 82"/>
              <p:cNvSpPr/>
              <p:nvPr/>
            </p:nvSpPr>
            <p:spPr bwMode="ltGray">
              <a:xfrm>
                <a:off x="582025" y="3603854"/>
                <a:ext cx="612000" cy="612000"/>
              </a:xfrm>
              <a:prstGeom prst="ellipse">
                <a:avLst/>
              </a:prstGeom>
              <a:solidFill>
                <a:schemeClr val="accent5">
                  <a:lumMod val="50000"/>
                  <a:lumOff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80" name="Rectangle 79"/>
            <p:cNvSpPr/>
            <p:nvPr/>
          </p:nvSpPr>
          <p:spPr bwMode="ltGray">
            <a:xfrm>
              <a:off x="4675910" y="3563070"/>
              <a:ext cx="8786450"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hi-IN" sz="1600" dirty="0">
                  <a:solidFill>
                    <a:srgbClr val="000000"/>
                  </a:solidFill>
                </a:rPr>
                <a:t>उपशीर्षक </a:t>
              </a:r>
              <a:r>
                <a:rPr lang="hi-IN" sz="1600" dirty="0" smtClean="0">
                  <a:solidFill>
                    <a:srgbClr val="000000"/>
                  </a:solidFill>
                </a:rPr>
                <a:t>3</a:t>
              </a:r>
              <a:endParaRPr lang="en-GB" sz="1600" dirty="0">
                <a:solidFill>
                  <a:srgbClr val="000000"/>
                </a:solidFill>
              </a:endParaRPr>
            </a:p>
          </p:txBody>
        </p:sp>
      </p:grpSp>
      <p:grpSp>
        <p:nvGrpSpPr>
          <p:cNvPr id="84" name="Group 83"/>
          <p:cNvGrpSpPr/>
          <p:nvPr/>
        </p:nvGrpSpPr>
        <p:grpSpPr>
          <a:xfrm>
            <a:off x="1699754" y="2227833"/>
            <a:ext cx="8792491" cy="648053"/>
            <a:chOff x="3768232" y="2110202"/>
            <a:chExt cx="9694128" cy="714508"/>
          </a:xfrm>
        </p:grpSpPr>
        <p:grpSp>
          <p:nvGrpSpPr>
            <p:cNvPr id="85" name="Group 84"/>
            <p:cNvGrpSpPr/>
            <p:nvPr/>
          </p:nvGrpSpPr>
          <p:grpSpPr>
            <a:xfrm>
              <a:off x="3768232" y="2110202"/>
              <a:ext cx="724002" cy="714508"/>
              <a:chOff x="519374" y="1924163"/>
              <a:chExt cx="724002" cy="714508"/>
            </a:xfrm>
          </p:grpSpPr>
          <p:sp>
            <p:nvSpPr>
              <p:cNvPr id="88" name="Teardrop 87"/>
              <p:cNvSpPr/>
              <p:nvPr/>
            </p:nvSpPr>
            <p:spPr bwMode="ltGray">
              <a:xfrm rot="2700000">
                <a:off x="524121" y="1919416"/>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89" name="Oval 88"/>
              <p:cNvSpPr/>
              <p:nvPr/>
            </p:nvSpPr>
            <p:spPr bwMode="ltGray">
              <a:xfrm>
                <a:off x="575376" y="1975417"/>
                <a:ext cx="612000" cy="612000"/>
              </a:xfrm>
              <a:prstGeom prst="ellipse">
                <a:avLst/>
              </a:prstGeom>
              <a:solidFill>
                <a:schemeClr val="accent3"/>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86" name="Rectangle 85"/>
            <p:cNvSpPr/>
            <p:nvPr/>
          </p:nvSpPr>
          <p:spPr bwMode="ltGray">
            <a:xfrm>
              <a:off x="4676172" y="2174879"/>
              <a:ext cx="8786188" cy="585472"/>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hi-IN" sz="1600" dirty="0" smtClean="0">
                  <a:solidFill>
                    <a:srgbClr val="000000"/>
                  </a:solidFill>
                  <a:latin typeface="+mj-lt"/>
                </a:rPr>
                <a:t>उपशीर्षक 1</a:t>
              </a:r>
              <a:endParaRPr lang="en-GB" sz="1600" dirty="0">
                <a:solidFill>
                  <a:srgbClr val="000000"/>
                </a:solidFill>
                <a:latin typeface="+mj-lt"/>
              </a:endParaRPr>
            </a:p>
          </p:txBody>
        </p:sp>
      </p:grpSp>
      <p:grpSp>
        <p:nvGrpSpPr>
          <p:cNvPr id="90" name="Group 89"/>
          <p:cNvGrpSpPr/>
          <p:nvPr/>
        </p:nvGrpSpPr>
        <p:grpSpPr>
          <a:xfrm>
            <a:off x="1699754" y="2899481"/>
            <a:ext cx="8792491" cy="648053"/>
            <a:chOff x="3768232" y="2804403"/>
            <a:chExt cx="9694128" cy="714508"/>
          </a:xfrm>
        </p:grpSpPr>
        <p:grpSp>
          <p:nvGrpSpPr>
            <p:cNvPr id="91" name="Group 90"/>
            <p:cNvGrpSpPr/>
            <p:nvPr/>
          </p:nvGrpSpPr>
          <p:grpSpPr>
            <a:xfrm>
              <a:off x="3768232" y="2804403"/>
              <a:ext cx="724002" cy="714508"/>
              <a:chOff x="519374" y="2740108"/>
              <a:chExt cx="724002" cy="714508"/>
            </a:xfrm>
          </p:grpSpPr>
          <p:sp>
            <p:nvSpPr>
              <p:cNvPr id="94" name="Teardrop 93"/>
              <p:cNvSpPr/>
              <p:nvPr/>
            </p:nvSpPr>
            <p:spPr bwMode="ltGray">
              <a:xfrm rot="2700000">
                <a:off x="524121" y="2735361"/>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95" name="Oval 94"/>
              <p:cNvSpPr/>
              <p:nvPr/>
            </p:nvSpPr>
            <p:spPr bwMode="ltGray">
              <a:xfrm>
                <a:off x="575374" y="2791362"/>
                <a:ext cx="612000" cy="612000"/>
              </a:xfrm>
              <a:prstGeom prst="ellipse">
                <a:avLst/>
              </a:prstGeom>
              <a:solidFill>
                <a:schemeClr val="tx2">
                  <a:lumMod val="50000"/>
                  <a:lumOff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92" name="Rectangle 91"/>
            <p:cNvSpPr/>
            <p:nvPr/>
          </p:nvSpPr>
          <p:spPr bwMode="ltGray">
            <a:xfrm>
              <a:off x="4676172" y="2868231"/>
              <a:ext cx="8786188"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hi-IN" sz="1600" dirty="0">
                  <a:solidFill>
                    <a:srgbClr val="000000"/>
                  </a:solidFill>
                </a:rPr>
                <a:t>उपशीर्षक </a:t>
              </a:r>
              <a:r>
                <a:rPr lang="hi-IN" sz="1600" dirty="0" smtClean="0">
                  <a:solidFill>
                    <a:srgbClr val="000000"/>
                  </a:solidFill>
                </a:rPr>
                <a:t>2</a:t>
              </a:r>
              <a:endParaRPr lang="en-GB" sz="1600" dirty="0">
                <a:solidFill>
                  <a:srgbClr val="000000"/>
                </a:solidFill>
              </a:endParaRPr>
            </a:p>
          </p:txBody>
        </p:sp>
        <p:sp>
          <p:nvSpPr>
            <p:cNvPr id="93" name="Freeform 5004"/>
            <p:cNvSpPr>
              <a:spLocks noEditPoints="1"/>
            </p:cNvSpPr>
            <p:nvPr/>
          </p:nvSpPr>
          <p:spPr bwMode="auto">
            <a:xfrm>
              <a:off x="3995322" y="2932791"/>
              <a:ext cx="269821" cy="457731"/>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rgbClr val="FFFFFF"/>
            </a:solidFill>
            <a:ln w="9525">
              <a:solidFill>
                <a:srgbClr val="000000"/>
              </a:solidFill>
              <a:round/>
              <a:headEnd/>
              <a:tailEnd/>
            </a:ln>
          </p:spPr>
          <p:txBody>
            <a:bodyPr vert="horz" wrap="square" lIns="82935" tIns="41468" rIns="82935" bIns="41468" numCol="1" anchor="t" anchorCtr="0" compatLnSpc="1">
              <a:prstTxWarp prst="textNoShape">
                <a:avLst/>
              </a:prstTxWarp>
            </a:bodyPr>
            <a:lstStyle/>
            <a:p>
              <a:pPr defTabSz="924073">
                <a:defRPr/>
              </a:pPr>
              <a:endParaRPr lang="en-GB" sz="1600" kern="0">
                <a:solidFill>
                  <a:srgbClr val="000000"/>
                </a:solidFill>
                <a:latin typeface="+mj-lt"/>
              </a:endParaRPr>
            </a:p>
          </p:txBody>
        </p:sp>
      </p:grpSp>
      <p:grpSp>
        <p:nvGrpSpPr>
          <p:cNvPr id="96" name="Group 95"/>
          <p:cNvGrpSpPr/>
          <p:nvPr/>
        </p:nvGrpSpPr>
        <p:grpSpPr>
          <a:xfrm>
            <a:off x="1699754" y="4242777"/>
            <a:ext cx="8792491" cy="648053"/>
            <a:chOff x="3768232" y="4192805"/>
            <a:chExt cx="9694128" cy="714508"/>
          </a:xfrm>
        </p:grpSpPr>
        <p:grpSp>
          <p:nvGrpSpPr>
            <p:cNvPr id="97" name="Group 96"/>
            <p:cNvGrpSpPr/>
            <p:nvPr/>
          </p:nvGrpSpPr>
          <p:grpSpPr>
            <a:xfrm>
              <a:off x="3768232" y="4192805"/>
              <a:ext cx="724002" cy="714508"/>
              <a:chOff x="555854" y="4367190"/>
              <a:chExt cx="724002" cy="714508"/>
            </a:xfrm>
          </p:grpSpPr>
          <p:sp>
            <p:nvSpPr>
              <p:cNvPr id="101" name="Teardrop 100"/>
              <p:cNvSpPr/>
              <p:nvPr/>
            </p:nvSpPr>
            <p:spPr bwMode="ltGray">
              <a:xfrm rot="2700000">
                <a:off x="560601" y="436244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102" name="Oval 101"/>
              <p:cNvSpPr/>
              <p:nvPr/>
            </p:nvSpPr>
            <p:spPr bwMode="ltGray">
              <a:xfrm>
                <a:off x="611855" y="4418444"/>
                <a:ext cx="612000" cy="612000"/>
              </a:xfrm>
              <a:prstGeom prst="ellipse">
                <a:avLst/>
              </a:prstGeom>
              <a:solidFill>
                <a:schemeClr val="accent5">
                  <a:lumMod val="75000"/>
                  <a:lumOff val="2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99" name="Rectangle 98"/>
            <p:cNvSpPr/>
            <p:nvPr/>
          </p:nvSpPr>
          <p:spPr bwMode="ltGray">
            <a:xfrm>
              <a:off x="4676172" y="4257909"/>
              <a:ext cx="8786188"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hi-IN" sz="1600" dirty="0">
                  <a:solidFill>
                    <a:srgbClr val="000000"/>
                  </a:solidFill>
                </a:rPr>
                <a:t>उपशीर्षक </a:t>
              </a:r>
              <a:r>
                <a:rPr lang="hi-IN" sz="1600" dirty="0" smtClean="0">
                  <a:solidFill>
                    <a:srgbClr val="000000"/>
                  </a:solidFill>
                </a:rPr>
                <a:t>4</a:t>
              </a:r>
              <a:endParaRPr lang="en-GB" sz="1600" dirty="0">
                <a:solidFill>
                  <a:srgbClr val="000000"/>
                </a:solidFill>
              </a:endParaRPr>
            </a:p>
          </p:txBody>
        </p:sp>
      </p:grpSp>
      <p:grpSp>
        <p:nvGrpSpPr>
          <p:cNvPr id="103" name="Group 102"/>
          <p:cNvGrpSpPr/>
          <p:nvPr/>
        </p:nvGrpSpPr>
        <p:grpSpPr>
          <a:xfrm>
            <a:off x="1699754" y="5586074"/>
            <a:ext cx="8792491" cy="648053"/>
            <a:chOff x="3768232" y="5812818"/>
            <a:chExt cx="9694128" cy="714508"/>
          </a:xfrm>
        </p:grpSpPr>
        <p:grpSp>
          <p:nvGrpSpPr>
            <p:cNvPr id="104" name="Group 103"/>
            <p:cNvGrpSpPr/>
            <p:nvPr/>
          </p:nvGrpSpPr>
          <p:grpSpPr>
            <a:xfrm>
              <a:off x="3768232" y="5812818"/>
              <a:ext cx="724002" cy="714508"/>
              <a:chOff x="552875" y="5951471"/>
              <a:chExt cx="724002" cy="714508"/>
            </a:xfrm>
          </p:grpSpPr>
          <p:sp>
            <p:nvSpPr>
              <p:cNvPr id="107" name="Teardrop 106"/>
              <p:cNvSpPr/>
              <p:nvPr/>
            </p:nvSpPr>
            <p:spPr bwMode="ltGray">
              <a:xfrm rot="2700000">
                <a:off x="557622" y="5946724"/>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108" name="Oval 107"/>
              <p:cNvSpPr/>
              <p:nvPr/>
            </p:nvSpPr>
            <p:spPr bwMode="ltGray">
              <a:xfrm>
                <a:off x="608876" y="6002725"/>
                <a:ext cx="612000" cy="612000"/>
              </a:xfrm>
              <a:prstGeom prst="ellipse">
                <a:avLst/>
              </a:prstGeom>
              <a:solidFill>
                <a:schemeClr val="accent5">
                  <a:lumMod val="90000"/>
                  <a:lumOff val="1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105" name="Rectangle 104"/>
            <p:cNvSpPr/>
            <p:nvPr/>
          </p:nvSpPr>
          <p:spPr bwMode="ltGray">
            <a:xfrm>
              <a:off x="4675910" y="5879196"/>
              <a:ext cx="8786450"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hi-IN" sz="1600" dirty="0">
                  <a:solidFill>
                    <a:srgbClr val="000000"/>
                  </a:solidFill>
                </a:rPr>
                <a:t>उपशीर्षक </a:t>
              </a:r>
              <a:r>
                <a:rPr lang="hi-IN" sz="1600" dirty="0">
                  <a:solidFill>
                    <a:srgbClr val="000000"/>
                  </a:solidFill>
                </a:rPr>
                <a:t>6</a:t>
              </a:r>
              <a:endParaRPr lang="en-GB" sz="1600" dirty="0">
                <a:solidFill>
                  <a:srgbClr val="000000"/>
                </a:solidFill>
              </a:endParaRPr>
            </a:p>
          </p:txBody>
        </p:sp>
      </p:grpSp>
      <p:pic>
        <p:nvPicPr>
          <p:cNvPr id="4" name="Graphic 3" descr="Bar graph with upward trend outline">
            <a:extLst>
              <a:ext uri="{FF2B5EF4-FFF2-40B4-BE49-F238E27FC236}">
                <a16:creationId xmlns:a16="http://schemas.microsoft.com/office/drawing/2014/main" xmlns="" id="{B3590E31-4FC4-46A5-93C8-50ABF68AB2B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1783725" y="3623853"/>
            <a:ext cx="521899" cy="502889"/>
          </a:xfrm>
          <a:prstGeom prst="rect">
            <a:avLst/>
          </a:prstGeom>
        </p:spPr>
      </p:pic>
      <p:pic>
        <p:nvPicPr>
          <p:cNvPr id="6" name="Graphic 5" descr="Customer review outline">
            <a:extLst>
              <a:ext uri="{FF2B5EF4-FFF2-40B4-BE49-F238E27FC236}">
                <a16:creationId xmlns:a16="http://schemas.microsoft.com/office/drawing/2014/main" xmlns="" id="{8C58D6C1-CE21-481F-BD1D-BA40F88B2A0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842937" y="2352080"/>
            <a:ext cx="403476" cy="403476"/>
          </a:xfrm>
          <a:prstGeom prst="rect">
            <a:avLst/>
          </a:prstGeom>
        </p:spPr>
      </p:pic>
      <p:pic>
        <p:nvPicPr>
          <p:cNvPr id="42" name="Graphic 41" descr="Blog outline">
            <a:extLst>
              <a:ext uri="{FF2B5EF4-FFF2-40B4-BE49-F238E27FC236}">
                <a16:creationId xmlns:a16="http://schemas.microsoft.com/office/drawing/2014/main" xmlns="" id="{2C0C25F1-217D-4620-B647-1E81B34C101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277600" y="-142875"/>
            <a:ext cx="914400" cy="914400"/>
          </a:xfrm>
          <a:prstGeom prst="rect">
            <a:avLst/>
          </a:prstGeom>
        </p:spPr>
      </p:pic>
      <p:pic>
        <p:nvPicPr>
          <p:cNvPr id="48" name="Graphic 47" descr="Office worker male with solid fill">
            <a:extLst>
              <a:ext uri="{FF2B5EF4-FFF2-40B4-BE49-F238E27FC236}">
                <a16:creationId xmlns:a16="http://schemas.microsoft.com/office/drawing/2014/main" xmlns="" id="{849D50FD-FBA8-40B7-AA07-4B48EB5117E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77524" y="-24637"/>
            <a:ext cx="676275" cy="676275"/>
          </a:xfrm>
          <a:prstGeom prst="rect">
            <a:avLst/>
          </a:prstGeom>
        </p:spPr>
      </p:pic>
      <p:pic>
        <p:nvPicPr>
          <p:cNvPr id="49" name="Graphic 48" descr="Remote learning language with solid fill">
            <a:extLst>
              <a:ext uri="{FF2B5EF4-FFF2-40B4-BE49-F238E27FC236}">
                <a16:creationId xmlns:a16="http://schemas.microsoft.com/office/drawing/2014/main" xmlns="" id="{AA5266EF-DAF9-4D96-B4F1-A4EC5415014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778305" y="4332749"/>
            <a:ext cx="468107" cy="468107"/>
          </a:xfrm>
          <a:prstGeom prst="rect">
            <a:avLst/>
          </a:prstGeom>
        </p:spPr>
      </p:pic>
      <p:pic>
        <p:nvPicPr>
          <p:cNvPr id="50" name="Graphic 49" descr="Handshake with solid fill">
            <a:extLst>
              <a:ext uri="{FF2B5EF4-FFF2-40B4-BE49-F238E27FC236}">
                <a16:creationId xmlns:a16="http://schemas.microsoft.com/office/drawing/2014/main" xmlns="" id="{163A3DCA-A67E-483B-B0C1-4D61D4E8FF48}"/>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794031" y="5691866"/>
            <a:ext cx="468107" cy="468107"/>
          </a:xfrm>
          <a:prstGeom prst="rect">
            <a:avLst/>
          </a:prstGeom>
        </p:spPr>
      </p:pic>
      <p:pic>
        <p:nvPicPr>
          <p:cNvPr id="51" name="Graphic 50" descr="Blog outline">
            <a:extLst>
              <a:ext uri="{FF2B5EF4-FFF2-40B4-BE49-F238E27FC236}">
                <a16:creationId xmlns:a16="http://schemas.microsoft.com/office/drawing/2014/main" xmlns="" id="{F0457E80-8B8C-486D-90BE-FC29481D830D}"/>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778304" y="4979663"/>
            <a:ext cx="468107" cy="468107"/>
          </a:xfrm>
          <a:prstGeom prst="rect">
            <a:avLst/>
          </a:prstGeom>
        </p:spPr>
      </p:pic>
    </p:spTree>
    <p:extLst>
      <p:ext uri="{BB962C8B-B14F-4D97-AF65-F5344CB8AC3E}">
        <p14:creationId xmlns:p14="http://schemas.microsoft.com/office/powerpoint/2010/main" val="272395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1785498" y="1861759"/>
            <a:ext cx="8614250" cy="4375598"/>
            <a:chOff x="623782" y="2052676"/>
            <a:chExt cx="7099432" cy="3606148"/>
          </a:xfrm>
        </p:grpSpPr>
        <p:sp>
          <p:nvSpPr>
            <p:cNvPr id="118" name="Freeform 6"/>
            <p:cNvSpPr>
              <a:spLocks/>
            </p:cNvSpPr>
            <p:nvPr/>
          </p:nvSpPr>
          <p:spPr bwMode="auto">
            <a:xfrm>
              <a:off x="623782" y="2290716"/>
              <a:ext cx="7099432" cy="3368108"/>
            </a:xfrm>
            <a:custGeom>
              <a:avLst/>
              <a:gdLst>
                <a:gd name="T0" fmla="*/ 3344 w 3818"/>
                <a:gd name="T1" fmla="*/ 34 h 2538"/>
                <a:gd name="T2" fmla="*/ 3388 w 3818"/>
                <a:gd name="T3" fmla="*/ 152 h 2538"/>
                <a:gd name="T4" fmla="*/ 3392 w 3818"/>
                <a:gd name="T5" fmla="*/ 1672 h 2538"/>
                <a:gd name="T6" fmla="*/ 3384 w 3818"/>
                <a:gd name="T7" fmla="*/ 1702 h 2538"/>
                <a:gd name="T8" fmla="*/ 3350 w 3818"/>
                <a:gd name="T9" fmla="*/ 1726 h 2538"/>
                <a:gd name="T10" fmla="*/ 2776 w 3818"/>
                <a:gd name="T11" fmla="*/ 1726 h 2538"/>
                <a:gd name="T12" fmla="*/ 2744 w 3818"/>
                <a:gd name="T13" fmla="*/ 1702 h 2538"/>
                <a:gd name="T14" fmla="*/ 2734 w 3818"/>
                <a:gd name="T15" fmla="*/ 724 h 2538"/>
                <a:gd name="T16" fmla="*/ 2746 w 3818"/>
                <a:gd name="T17" fmla="*/ 656 h 2538"/>
                <a:gd name="T18" fmla="*/ 2794 w 3818"/>
                <a:gd name="T19" fmla="*/ 578 h 2538"/>
                <a:gd name="T20" fmla="*/ 2866 w 3818"/>
                <a:gd name="T21" fmla="*/ 520 h 2538"/>
                <a:gd name="T22" fmla="*/ 2950 w 3818"/>
                <a:gd name="T23" fmla="*/ 482 h 2538"/>
                <a:gd name="T24" fmla="*/ 3062 w 3818"/>
                <a:gd name="T25" fmla="*/ 444 h 2538"/>
                <a:gd name="T26" fmla="*/ 3148 w 3818"/>
                <a:gd name="T27" fmla="*/ 392 h 2538"/>
                <a:gd name="T28" fmla="*/ 3216 w 3818"/>
                <a:gd name="T29" fmla="*/ 320 h 2538"/>
                <a:gd name="T30" fmla="*/ 3256 w 3818"/>
                <a:gd name="T31" fmla="*/ 222 h 2538"/>
                <a:gd name="T32" fmla="*/ 3256 w 3818"/>
                <a:gd name="T33" fmla="*/ 166 h 2538"/>
                <a:gd name="T34" fmla="*/ 3234 w 3818"/>
                <a:gd name="T35" fmla="*/ 100 h 2538"/>
                <a:gd name="T36" fmla="*/ 3188 w 3818"/>
                <a:gd name="T37" fmla="*/ 44 h 2538"/>
                <a:gd name="T38" fmla="*/ 3128 w 3818"/>
                <a:gd name="T39" fmla="*/ 6 h 2538"/>
                <a:gd name="T40" fmla="*/ 2574 w 3818"/>
                <a:gd name="T41" fmla="*/ 34 h 2538"/>
                <a:gd name="T42" fmla="*/ 2618 w 3818"/>
                <a:gd name="T43" fmla="*/ 152 h 2538"/>
                <a:gd name="T44" fmla="*/ 2622 w 3818"/>
                <a:gd name="T45" fmla="*/ 1672 h 2538"/>
                <a:gd name="T46" fmla="*/ 2614 w 3818"/>
                <a:gd name="T47" fmla="*/ 1702 h 2538"/>
                <a:gd name="T48" fmla="*/ 2580 w 3818"/>
                <a:gd name="T49" fmla="*/ 1726 h 2538"/>
                <a:gd name="T50" fmla="*/ 2008 w 3818"/>
                <a:gd name="T51" fmla="*/ 1726 h 2538"/>
                <a:gd name="T52" fmla="*/ 1974 w 3818"/>
                <a:gd name="T53" fmla="*/ 1702 h 2538"/>
                <a:gd name="T54" fmla="*/ 1964 w 3818"/>
                <a:gd name="T55" fmla="*/ 724 h 2538"/>
                <a:gd name="T56" fmla="*/ 1976 w 3818"/>
                <a:gd name="T57" fmla="*/ 656 h 2538"/>
                <a:gd name="T58" fmla="*/ 2024 w 3818"/>
                <a:gd name="T59" fmla="*/ 578 h 2538"/>
                <a:gd name="T60" fmla="*/ 2096 w 3818"/>
                <a:gd name="T61" fmla="*/ 520 h 2538"/>
                <a:gd name="T62" fmla="*/ 2180 w 3818"/>
                <a:gd name="T63" fmla="*/ 482 h 2538"/>
                <a:gd name="T64" fmla="*/ 2292 w 3818"/>
                <a:gd name="T65" fmla="*/ 444 h 2538"/>
                <a:gd name="T66" fmla="*/ 2378 w 3818"/>
                <a:gd name="T67" fmla="*/ 392 h 2538"/>
                <a:gd name="T68" fmla="*/ 2446 w 3818"/>
                <a:gd name="T69" fmla="*/ 320 h 2538"/>
                <a:gd name="T70" fmla="*/ 2486 w 3818"/>
                <a:gd name="T71" fmla="*/ 222 h 2538"/>
                <a:gd name="T72" fmla="*/ 2486 w 3818"/>
                <a:gd name="T73" fmla="*/ 166 h 2538"/>
                <a:gd name="T74" fmla="*/ 2464 w 3818"/>
                <a:gd name="T75" fmla="*/ 100 h 2538"/>
                <a:gd name="T76" fmla="*/ 2418 w 3818"/>
                <a:gd name="T77" fmla="*/ 44 h 2538"/>
                <a:gd name="T78" fmla="*/ 2358 w 3818"/>
                <a:gd name="T79" fmla="*/ 6 h 2538"/>
                <a:gd name="T80" fmla="*/ 1802 w 3818"/>
                <a:gd name="T81" fmla="*/ 34 h 2538"/>
                <a:gd name="T82" fmla="*/ 1844 w 3818"/>
                <a:gd name="T83" fmla="*/ 152 h 2538"/>
                <a:gd name="T84" fmla="*/ 1850 w 3818"/>
                <a:gd name="T85" fmla="*/ 1672 h 2538"/>
                <a:gd name="T86" fmla="*/ 1842 w 3818"/>
                <a:gd name="T87" fmla="*/ 1702 h 2538"/>
                <a:gd name="T88" fmla="*/ 1808 w 3818"/>
                <a:gd name="T89" fmla="*/ 1726 h 2538"/>
                <a:gd name="T90" fmla="*/ 1234 w 3818"/>
                <a:gd name="T91" fmla="*/ 1726 h 2538"/>
                <a:gd name="T92" fmla="*/ 1202 w 3818"/>
                <a:gd name="T93" fmla="*/ 1702 h 2538"/>
                <a:gd name="T94" fmla="*/ 1192 w 3818"/>
                <a:gd name="T95" fmla="*/ 724 h 2538"/>
                <a:gd name="T96" fmla="*/ 1204 w 3818"/>
                <a:gd name="T97" fmla="*/ 656 h 2538"/>
                <a:gd name="T98" fmla="*/ 1252 w 3818"/>
                <a:gd name="T99" fmla="*/ 578 h 2538"/>
                <a:gd name="T100" fmla="*/ 1324 w 3818"/>
                <a:gd name="T101" fmla="*/ 520 h 2538"/>
                <a:gd name="T102" fmla="*/ 1408 w 3818"/>
                <a:gd name="T103" fmla="*/ 482 h 2538"/>
                <a:gd name="T104" fmla="*/ 1520 w 3818"/>
                <a:gd name="T105" fmla="*/ 444 h 2538"/>
                <a:gd name="T106" fmla="*/ 1606 w 3818"/>
                <a:gd name="T107" fmla="*/ 392 h 2538"/>
                <a:gd name="T108" fmla="*/ 1674 w 3818"/>
                <a:gd name="T109" fmla="*/ 320 h 2538"/>
                <a:gd name="T110" fmla="*/ 1714 w 3818"/>
                <a:gd name="T111" fmla="*/ 222 h 2538"/>
                <a:gd name="T112" fmla="*/ 1714 w 3818"/>
                <a:gd name="T113" fmla="*/ 166 h 2538"/>
                <a:gd name="T114" fmla="*/ 1692 w 3818"/>
                <a:gd name="T115" fmla="*/ 100 h 2538"/>
                <a:gd name="T116" fmla="*/ 1646 w 3818"/>
                <a:gd name="T117" fmla="*/ 44 h 2538"/>
                <a:gd name="T118" fmla="*/ 1584 w 3818"/>
                <a:gd name="T119" fmla="*/ 6 h 2538"/>
                <a:gd name="T120" fmla="*/ 3818 w 3818"/>
                <a:gd name="T121" fmla="*/ 2538 h 2538"/>
                <a:gd name="connsiteX0" fmla="*/ 10000 w 10016"/>
                <a:gd name="connsiteY0" fmla="*/ 0 h 10000"/>
                <a:gd name="connsiteX1" fmla="*/ 8706 w 10016"/>
                <a:gd name="connsiteY1" fmla="*/ 0 h 10000"/>
                <a:gd name="connsiteX2" fmla="*/ 8706 w 10016"/>
                <a:gd name="connsiteY2" fmla="*/ 0 h 10000"/>
                <a:gd name="connsiteX3" fmla="*/ 8759 w 10016"/>
                <a:gd name="connsiteY3" fmla="*/ 134 h 10000"/>
                <a:gd name="connsiteX4" fmla="*/ 8800 w 10016"/>
                <a:gd name="connsiteY4" fmla="*/ 268 h 10000"/>
                <a:gd name="connsiteX5" fmla="*/ 8832 w 10016"/>
                <a:gd name="connsiteY5" fmla="*/ 394 h 10000"/>
                <a:gd name="connsiteX6" fmla="*/ 8858 w 10016"/>
                <a:gd name="connsiteY6" fmla="*/ 504 h 10000"/>
                <a:gd name="connsiteX7" fmla="*/ 8874 w 10016"/>
                <a:gd name="connsiteY7" fmla="*/ 599 h 10000"/>
                <a:gd name="connsiteX8" fmla="*/ 8879 w 10016"/>
                <a:gd name="connsiteY8" fmla="*/ 678 h 10000"/>
                <a:gd name="connsiteX9" fmla="*/ 8884 w 10016"/>
                <a:gd name="connsiteY9" fmla="*/ 749 h 10000"/>
                <a:gd name="connsiteX10" fmla="*/ 8884 w 10016"/>
                <a:gd name="connsiteY10" fmla="*/ 2853 h 10000"/>
                <a:gd name="connsiteX11" fmla="*/ 8884 w 10016"/>
                <a:gd name="connsiteY11" fmla="*/ 6588 h 10000"/>
                <a:gd name="connsiteX12" fmla="*/ 8884 w 10016"/>
                <a:gd name="connsiteY12" fmla="*/ 6588 h 10000"/>
                <a:gd name="connsiteX13" fmla="*/ 8884 w 10016"/>
                <a:gd name="connsiteY13" fmla="*/ 6635 h 10000"/>
                <a:gd name="connsiteX14" fmla="*/ 8874 w 10016"/>
                <a:gd name="connsiteY14" fmla="*/ 6675 h 10000"/>
                <a:gd name="connsiteX15" fmla="*/ 8863 w 10016"/>
                <a:gd name="connsiteY15" fmla="*/ 6706 h 10000"/>
                <a:gd name="connsiteX16" fmla="*/ 8842 w 10016"/>
                <a:gd name="connsiteY16" fmla="*/ 6738 h 10000"/>
                <a:gd name="connsiteX17" fmla="*/ 8821 w 10016"/>
                <a:gd name="connsiteY17" fmla="*/ 6769 h 10000"/>
                <a:gd name="connsiteX18" fmla="*/ 8800 w 10016"/>
                <a:gd name="connsiteY18" fmla="*/ 6785 h 10000"/>
                <a:gd name="connsiteX19" fmla="*/ 8774 w 10016"/>
                <a:gd name="connsiteY19" fmla="*/ 6801 h 10000"/>
                <a:gd name="connsiteX20" fmla="*/ 8743 w 10016"/>
                <a:gd name="connsiteY20" fmla="*/ 6801 h 10000"/>
                <a:gd name="connsiteX21" fmla="*/ 7302 w 10016"/>
                <a:gd name="connsiteY21" fmla="*/ 6801 h 10000"/>
                <a:gd name="connsiteX22" fmla="*/ 7302 w 10016"/>
                <a:gd name="connsiteY22" fmla="*/ 6801 h 10000"/>
                <a:gd name="connsiteX23" fmla="*/ 7271 w 10016"/>
                <a:gd name="connsiteY23" fmla="*/ 6801 h 10000"/>
                <a:gd name="connsiteX24" fmla="*/ 7245 w 10016"/>
                <a:gd name="connsiteY24" fmla="*/ 6785 h 10000"/>
                <a:gd name="connsiteX25" fmla="*/ 7224 w 10016"/>
                <a:gd name="connsiteY25" fmla="*/ 6769 h 10000"/>
                <a:gd name="connsiteX26" fmla="*/ 7203 w 10016"/>
                <a:gd name="connsiteY26" fmla="*/ 6738 h 10000"/>
                <a:gd name="connsiteX27" fmla="*/ 7187 w 10016"/>
                <a:gd name="connsiteY27" fmla="*/ 6706 h 10000"/>
                <a:gd name="connsiteX28" fmla="*/ 7171 w 10016"/>
                <a:gd name="connsiteY28" fmla="*/ 6675 h 10000"/>
                <a:gd name="connsiteX29" fmla="*/ 7166 w 10016"/>
                <a:gd name="connsiteY29" fmla="*/ 6635 h 10000"/>
                <a:gd name="connsiteX30" fmla="*/ 7161 w 10016"/>
                <a:gd name="connsiteY30" fmla="*/ 6588 h 10000"/>
                <a:gd name="connsiteX31" fmla="*/ 7161 w 10016"/>
                <a:gd name="connsiteY31" fmla="*/ 2853 h 10000"/>
                <a:gd name="connsiteX32" fmla="*/ 7161 w 10016"/>
                <a:gd name="connsiteY32" fmla="*/ 2853 h 10000"/>
                <a:gd name="connsiteX33" fmla="*/ 7166 w 10016"/>
                <a:gd name="connsiteY33" fmla="*/ 2758 h 10000"/>
                <a:gd name="connsiteX34" fmla="*/ 7177 w 10016"/>
                <a:gd name="connsiteY34" fmla="*/ 2664 h 10000"/>
                <a:gd name="connsiteX35" fmla="*/ 7192 w 10016"/>
                <a:gd name="connsiteY35" fmla="*/ 2585 h 10000"/>
                <a:gd name="connsiteX36" fmla="*/ 7218 w 10016"/>
                <a:gd name="connsiteY36" fmla="*/ 2498 h 10000"/>
                <a:gd name="connsiteX37" fmla="*/ 7245 w 10016"/>
                <a:gd name="connsiteY37" fmla="*/ 2419 h 10000"/>
                <a:gd name="connsiteX38" fmla="*/ 7281 w 10016"/>
                <a:gd name="connsiteY38" fmla="*/ 2348 h 10000"/>
                <a:gd name="connsiteX39" fmla="*/ 7318 w 10016"/>
                <a:gd name="connsiteY39" fmla="*/ 2277 h 10000"/>
                <a:gd name="connsiteX40" fmla="*/ 7360 w 10016"/>
                <a:gd name="connsiteY40" fmla="*/ 2214 h 10000"/>
                <a:gd name="connsiteX41" fmla="*/ 7407 w 10016"/>
                <a:gd name="connsiteY41" fmla="*/ 2159 h 10000"/>
                <a:gd name="connsiteX42" fmla="*/ 7454 w 10016"/>
                <a:gd name="connsiteY42" fmla="*/ 2104 h 10000"/>
                <a:gd name="connsiteX43" fmla="*/ 7507 w 10016"/>
                <a:gd name="connsiteY43" fmla="*/ 2049 h 10000"/>
                <a:gd name="connsiteX44" fmla="*/ 7559 w 10016"/>
                <a:gd name="connsiteY44" fmla="*/ 2009 h 10000"/>
                <a:gd name="connsiteX45" fmla="*/ 7617 w 10016"/>
                <a:gd name="connsiteY45" fmla="*/ 1970 h 10000"/>
                <a:gd name="connsiteX46" fmla="*/ 7669 w 10016"/>
                <a:gd name="connsiteY46" fmla="*/ 1931 h 10000"/>
                <a:gd name="connsiteX47" fmla="*/ 7727 w 10016"/>
                <a:gd name="connsiteY47" fmla="*/ 1899 h 10000"/>
                <a:gd name="connsiteX48" fmla="*/ 7784 w 10016"/>
                <a:gd name="connsiteY48" fmla="*/ 1875 h 10000"/>
                <a:gd name="connsiteX49" fmla="*/ 7784 w 10016"/>
                <a:gd name="connsiteY49" fmla="*/ 1875 h 10000"/>
                <a:gd name="connsiteX50" fmla="*/ 7905 w 10016"/>
                <a:gd name="connsiteY50" fmla="*/ 1820 h 10000"/>
                <a:gd name="connsiteX51" fmla="*/ 8020 w 10016"/>
                <a:gd name="connsiteY51" fmla="*/ 1749 h 10000"/>
                <a:gd name="connsiteX52" fmla="*/ 8078 w 10016"/>
                <a:gd name="connsiteY52" fmla="*/ 1702 h 10000"/>
                <a:gd name="connsiteX53" fmla="*/ 8135 w 10016"/>
                <a:gd name="connsiteY53" fmla="*/ 1655 h 10000"/>
                <a:gd name="connsiteX54" fmla="*/ 8193 w 10016"/>
                <a:gd name="connsiteY54" fmla="*/ 1608 h 10000"/>
                <a:gd name="connsiteX55" fmla="*/ 8245 w 10016"/>
                <a:gd name="connsiteY55" fmla="*/ 1545 h 10000"/>
                <a:gd name="connsiteX56" fmla="*/ 8298 w 10016"/>
                <a:gd name="connsiteY56" fmla="*/ 1481 h 10000"/>
                <a:gd name="connsiteX57" fmla="*/ 8345 w 10016"/>
                <a:gd name="connsiteY57" fmla="*/ 1418 h 10000"/>
                <a:gd name="connsiteX58" fmla="*/ 8387 w 10016"/>
                <a:gd name="connsiteY58" fmla="*/ 1340 h 10000"/>
                <a:gd name="connsiteX59" fmla="*/ 8423 w 10016"/>
                <a:gd name="connsiteY59" fmla="*/ 1261 h 10000"/>
                <a:gd name="connsiteX60" fmla="*/ 8460 w 10016"/>
                <a:gd name="connsiteY60" fmla="*/ 1174 h 10000"/>
                <a:gd name="connsiteX61" fmla="*/ 8486 w 10016"/>
                <a:gd name="connsiteY61" fmla="*/ 1080 h 10000"/>
                <a:gd name="connsiteX62" fmla="*/ 8512 w 10016"/>
                <a:gd name="connsiteY62" fmla="*/ 977 h 10000"/>
                <a:gd name="connsiteX63" fmla="*/ 8528 w 10016"/>
                <a:gd name="connsiteY63" fmla="*/ 875 h 10000"/>
                <a:gd name="connsiteX64" fmla="*/ 8528 w 10016"/>
                <a:gd name="connsiteY64" fmla="*/ 875 h 10000"/>
                <a:gd name="connsiteX65" fmla="*/ 8533 w 10016"/>
                <a:gd name="connsiteY65" fmla="*/ 796 h 10000"/>
                <a:gd name="connsiteX66" fmla="*/ 8533 w 10016"/>
                <a:gd name="connsiteY66" fmla="*/ 725 h 10000"/>
                <a:gd name="connsiteX67" fmla="*/ 8528 w 10016"/>
                <a:gd name="connsiteY67" fmla="*/ 654 h 10000"/>
                <a:gd name="connsiteX68" fmla="*/ 8523 w 10016"/>
                <a:gd name="connsiteY68" fmla="*/ 591 h 10000"/>
                <a:gd name="connsiteX69" fmla="*/ 8507 w 10016"/>
                <a:gd name="connsiteY69" fmla="*/ 520 h 10000"/>
                <a:gd name="connsiteX70" fmla="*/ 8491 w 10016"/>
                <a:gd name="connsiteY70" fmla="*/ 457 h 10000"/>
                <a:gd name="connsiteX71" fmla="*/ 8470 w 10016"/>
                <a:gd name="connsiteY71" fmla="*/ 394 h 10000"/>
                <a:gd name="connsiteX72" fmla="*/ 8444 w 10016"/>
                <a:gd name="connsiteY72" fmla="*/ 331 h 10000"/>
                <a:gd name="connsiteX73" fmla="*/ 8418 w 10016"/>
                <a:gd name="connsiteY73" fmla="*/ 276 h 10000"/>
                <a:gd name="connsiteX74" fmla="*/ 8387 w 10016"/>
                <a:gd name="connsiteY74" fmla="*/ 221 h 10000"/>
                <a:gd name="connsiteX75" fmla="*/ 8350 w 10016"/>
                <a:gd name="connsiteY75" fmla="*/ 173 h 10000"/>
                <a:gd name="connsiteX76" fmla="*/ 8313 w 10016"/>
                <a:gd name="connsiteY76" fmla="*/ 126 h 10000"/>
                <a:gd name="connsiteX77" fmla="*/ 8277 w 10016"/>
                <a:gd name="connsiteY77" fmla="*/ 87 h 10000"/>
                <a:gd name="connsiteX78" fmla="*/ 8235 w 10016"/>
                <a:gd name="connsiteY78" fmla="*/ 55 h 10000"/>
                <a:gd name="connsiteX79" fmla="*/ 8193 w 10016"/>
                <a:gd name="connsiteY79" fmla="*/ 24 h 10000"/>
                <a:gd name="connsiteX80" fmla="*/ 8146 w 10016"/>
                <a:gd name="connsiteY80" fmla="*/ 0 h 10000"/>
                <a:gd name="connsiteX81" fmla="*/ 6689 w 10016"/>
                <a:gd name="connsiteY81" fmla="*/ 0 h 10000"/>
                <a:gd name="connsiteX82" fmla="*/ 6689 w 10016"/>
                <a:gd name="connsiteY82" fmla="*/ 0 h 10000"/>
                <a:gd name="connsiteX83" fmla="*/ 6742 w 10016"/>
                <a:gd name="connsiteY83" fmla="*/ 134 h 10000"/>
                <a:gd name="connsiteX84" fmla="*/ 6784 w 10016"/>
                <a:gd name="connsiteY84" fmla="*/ 268 h 10000"/>
                <a:gd name="connsiteX85" fmla="*/ 6815 w 10016"/>
                <a:gd name="connsiteY85" fmla="*/ 394 h 10000"/>
                <a:gd name="connsiteX86" fmla="*/ 6841 w 10016"/>
                <a:gd name="connsiteY86" fmla="*/ 504 h 10000"/>
                <a:gd name="connsiteX87" fmla="*/ 6857 w 10016"/>
                <a:gd name="connsiteY87" fmla="*/ 599 h 10000"/>
                <a:gd name="connsiteX88" fmla="*/ 6862 w 10016"/>
                <a:gd name="connsiteY88" fmla="*/ 678 h 10000"/>
                <a:gd name="connsiteX89" fmla="*/ 6867 w 10016"/>
                <a:gd name="connsiteY89" fmla="*/ 749 h 10000"/>
                <a:gd name="connsiteX90" fmla="*/ 6867 w 10016"/>
                <a:gd name="connsiteY90" fmla="*/ 2853 h 10000"/>
                <a:gd name="connsiteX91" fmla="*/ 6867 w 10016"/>
                <a:gd name="connsiteY91" fmla="*/ 6588 h 10000"/>
                <a:gd name="connsiteX92" fmla="*/ 6867 w 10016"/>
                <a:gd name="connsiteY92" fmla="*/ 6588 h 10000"/>
                <a:gd name="connsiteX93" fmla="*/ 6867 w 10016"/>
                <a:gd name="connsiteY93" fmla="*/ 6635 h 10000"/>
                <a:gd name="connsiteX94" fmla="*/ 6857 w 10016"/>
                <a:gd name="connsiteY94" fmla="*/ 6675 h 10000"/>
                <a:gd name="connsiteX95" fmla="*/ 6847 w 10016"/>
                <a:gd name="connsiteY95" fmla="*/ 6706 h 10000"/>
                <a:gd name="connsiteX96" fmla="*/ 6826 w 10016"/>
                <a:gd name="connsiteY96" fmla="*/ 6738 h 10000"/>
                <a:gd name="connsiteX97" fmla="*/ 6805 w 10016"/>
                <a:gd name="connsiteY97" fmla="*/ 6769 h 10000"/>
                <a:gd name="connsiteX98" fmla="*/ 6784 w 10016"/>
                <a:gd name="connsiteY98" fmla="*/ 6785 h 10000"/>
                <a:gd name="connsiteX99" fmla="*/ 6757 w 10016"/>
                <a:gd name="connsiteY99" fmla="*/ 6801 h 10000"/>
                <a:gd name="connsiteX100" fmla="*/ 6726 w 10016"/>
                <a:gd name="connsiteY100" fmla="*/ 6801 h 10000"/>
                <a:gd name="connsiteX101" fmla="*/ 5285 w 10016"/>
                <a:gd name="connsiteY101" fmla="*/ 6801 h 10000"/>
                <a:gd name="connsiteX102" fmla="*/ 5285 w 10016"/>
                <a:gd name="connsiteY102" fmla="*/ 6801 h 10000"/>
                <a:gd name="connsiteX103" fmla="*/ 5259 w 10016"/>
                <a:gd name="connsiteY103" fmla="*/ 6801 h 10000"/>
                <a:gd name="connsiteX104" fmla="*/ 5228 w 10016"/>
                <a:gd name="connsiteY104" fmla="*/ 6785 h 10000"/>
                <a:gd name="connsiteX105" fmla="*/ 5207 w 10016"/>
                <a:gd name="connsiteY105" fmla="*/ 6769 h 10000"/>
                <a:gd name="connsiteX106" fmla="*/ 5186 w 10016"/>
                <a:gd name="connsiteY106" fmla="*/ 6738 h 10000"/>
                <a:gd name="connsiteX107" fmla="*/ 5170 w 10016"/>
                <a:gd name="connsiteY107" fmla="*/ 6706 h 10000"/>
                <a:gd name="connsiteX108" fmla="*/ 5155 w 10016"/>
                <a:gd name="connsiteY108" fmla="*/ 6675 h 10000"/>
                <a:gd name="connsiteX109" fmla="*/ 5149 w 10016"/>
                <a:gd name="connsiteY109" fmla="*/ 6635 h 10000"/>
                <a:gd name="connsiteX110" fmla="*/ 5144 w 10016"/>
                <a:gd name="connsiteY110" fmla="*/ 6588 h 10000"/>
                <a:gd name="connsiteX111" fmla="*/ 5144 w 10016"/>
                <a:gd name="connsiteY111" fmla="*/ 2853 h 10000"/>
                <a:gd name="connsiteX112" fmla="*/ 5144 w 10016"/>
                <a:gd name="connsiteY112" fmla="*/ 2853 h 10000"/>
                <a:gd name="connsiteX113" fmla="*/ 5149 w 10016"/>
                <a:gd name="connsiteY113" fmla="*/ 2758 h 10000"/>
                <a:gd name="connsiteX114" fmla="*/ 5160 w 10016"/>
                <a:gd name="connsiteY114" fmla="*/ 2664 h 10000"/>
                <a:gd name="connsiteX115" fmla="*/ 5175 w 10016"/>
                <a:gd name="connsiteY115" fmla="*/ 2585 h 10000"/>
                <a:gd name="connsiteX116" fmla="*/ 5202 w 10016"/>
                <a:gd name="connsiteY116" fmla="*/ 2498 h 10000"/>
                <a:gd name="connsiteX117" fmla="*/ 5228 w 10016"/>
                <a:gd name="connsiteY117" fmla="*/ 2419 h 10000"/>
                <a:gd name="connsiteX118" fmla="*/ 5265 w 10016"/>
                <a:gd name="connsiteY118" fmla="*/ 2348 h 10000"/>
                <a:gd name="connsiteX119" fmla="*/ 5301 w 10016"/>
                <a:gd name="connsiteY119" fmla="*/ 2277 h 10000"/>
                <a:gd name="connsiteX120" fmla="*/ 5343 w 10016"/>
                <a:gd name="connsiteY120" fmla="*/ 2214 h 10000"/>
                <a:gd name="connsiteX121" fmla="*/ 5390 w 10016"/>
                <a:gd name="connsiteY121" fmla="*/ 2159 h 10000"/>
                <a:gd name="connsiteX122" fmla="*/ 5437 w 10016"/>
                <a:gd name="connsiteY122" fmla="*/ 2104 h 10000"/>
                <a:gd name="connsiteX123" fmla="*/ 5490 w 10016"/>
                <a:gd name="connsiteY123" fmla="*/ 2049 h 10000"/>
                <a:gd name="connsiteX124" fmla="*/ 5542 w 10016"/>
                <a:gd name="connsiteY124" fmla="*/ 2009 h 10000"/>
                <a:gd name="connsiteX125" fmla="*/ 5600 w 10016"/>
                <a:gd name="connsiteY125" fmla="*/ 1970 h 10000"/>
                <a:gd name="connsiteX126" fmla="*/ 5652 w 10016"/>
                <a:gd name="connsiteY126" fmla="*/ 1931 h 10000"/>
                <a:gd name="connsiteX127" fmla="*/ 5710 w 10016"/>
                <a:gd name="connsiteY127" fmla="*/ 1899 h 10000"/>
                <a:gd name="connsiteX128" fmla="*/ 5767 w 10016"/>
                <a:gd name="connsiteY128" fmla="*/ 1875 h 10000"/>
                <a:gd name="connsiteX129" fmla="*/ 5767 w 10016"/>
                <a:gd name="connsiteY129" fmla="*/ 1875 h 10000"/>
                <a:gd name="connsiteX130" fmla="*/ 5888 w 10016"/>
                <a:gd name="connsiteY130" fmla="*/ 1820 h 10000"/>
                <a:gd name="connsiteX131" fmla="*/ 6003 w 10016"/>
                <a:gd name="connsiteY131" fmla="*/ 1749 h 10000"/>
                <a:gd name="connsiteX132" fmla="*/ 6061 w 10016"/>
                <a:gd name="connsiteY132" fmla="*/ 1702 h 10000"/>
                <a:gd name="connsiteX133" fmla="*/ 6118 w 10016"/>
                <a:gd name="connsiteY133" fmla="*/ 1655 h 10000"/>
                <a:gd name="connsiteX134" fmla="*/ 6176 w 10016"/>
                <a:gd name="connsiteY134" fmla="*/ 1608 h 10000"/>
                <a:gd name="connsiteX135" fmla="*/ 6228 w 10016"/>
                <a:gd name="connsiteY135" fmla="*/ 1545 h 10000"/>
                <a:gd name="connsiteX136" fmla="*/ 6281 w 10016"/>
                <a:gd name="connsiteY136" fmla="*/ 1481 h 10000"/>
                <a:gd name="connsiteX137" fmla="*/ 6328 w 10016"/>
                <a:gd name="connsiteY137" fmla="*/ 1418 h 10000"/>
                <a:gd name="connsiteX138" fmla="*/ 6370 w 10016"/>
                <a:gd name="connsiteY138" fmla="*/ 1340 h 10000"/>
                <a:gd name="connsiteX139" fmla="*/ 6406 w 10016"/>
                <a:gd name="connsiteY139" fmla="*/ 1261 h 10000"/>
                <a:gd name="connsiteX140" fmla="*/ 6443 w 10016"/>
                <a:gd name="connsiteY140" fmla="*/ 1174 h 10000"/>
                <a:gd name="connsiteX141" fmla="*/ 6469 w 10016"/>
                <a:gd name="connsiteY141" fmla="*/ 1080 h 10000"/>
                <a:gd name="connsiteX142" fmla="*/ 6496 w 10016"/>
                <a:gd name="connsiteY142" fmla="*/ 977 h 10000"/>
                <a:gd name="connsiteX143" fmla="*/ 6511 w 10016"/>
                <a:gd name="connsiteY143" fmla="*/ 875 h 10000"/>
                <a:gd name="connsiteX144" fmla="*/ 6511 w 10016"/>
                <a:gd name="connsiteY144" fmla="*/ 875 h 10000"/>
                <a:gd name="connsiteX145" fmla="*/ 6517 w 10016"/>
                <a:gd name="connsiteY145" fmla="*/ 796 h 10000"/>
                <a:gd name="connsiteX146" fmla="*/ 6517 w 10016"/>
                <a:gd name="connsiteY146" fmla="*/ 725 h 10000"/>
                <a:gd name="connsiteX147" fmla="*/ 6511 w 10016"/>
                <a:gd name="connsiteY147" fmla="*/ 654 h 10000"/>
                <a:gd name="connsiteX148" fmla="*/ 6506 w 10016"/>
                <a:gd name="connsiteY148" fmla="*/ 591 h 10000"/>
                <a:gd name="connsiteX149" fmla="*/ 6490 w 10016"/>
                <a:gd name="connsiteY149" fmla="*/ 520 h 10000"/>
                <a:gd name="connsiteX150" fmla="*/ 6475 w 10016"/>
                <a:gd name="connsiteY150" fmla="*/ 457 h 10000"/>
                <a:gd name="connsiteX151" fmla="*/ 6454 w 10016"/>
                <a:gd name="connsiteY151" fmla="*/ 394 h 10000"/>
                <a:gd name="connsiteX152" fmla="*/ 6427 w 10016"/>
                <a:gd name="connsiteY152" fmla="*/ 331 h 10000"/>
                <a:gd name="connsiteX153" fmla="*/ 6401 w 10016"/>
                <a:gd name="connsiteY153" fmla="*/ 276 h 10000"/>
                <a:gd name="connsiteX154" fmla="*/ 6370 w 10016"/>
                <a:gd name="connsiteY154" fmla="*/ 221 h 10000"/>
                <a:gd name="connsiteX155" fmla="*/ 6333 w 10016"/>
                <a:gd name="connsiteY155" fmla="*/ 173 h 10000"/>
                <a:gd name="connsiteX156" fmla="*/ 6296 w 10016"/>
                <a:gd name="connsiteY156" fmla="*/ 126 h 10000"/>
                <a:gd name="connsiteX157" fmla="*/ 6260 w 10016"/>
                <a:gd name="connsiteY157" fmla="*/ 87 h 10000"/>
                <a:gd name="connsiteX158" fmla="*/ 6218 w 10016"/>
                <a:gd name="connsiteY158" fmla="*/ 55 h 10000"/>
                <a:gd name="connsiteX159" fmla="*/ 6176 w 10016"/>
                <a:gd name="connsiteY159" fmla="*/ 24 h 10000"/>
                <a:gd name="connsiteX160" fmla="*/ 6129 w 10016"/>
                <a:gd name="connsiteY160" fmla="*/ 0 h 10000"/>
                <a:gd name="connsiteX161" fmla="*/ 4667 w 10016"/>
                <a:gd name="connsiteY161" fmla="*/ 0 h 10000"/>
                <a:gd name="connsiteX162" fmla="*/ 4667 w 10016"/>
                <a:gd name="connsiteY162" fmla="*/ 0 h 10000"/>
                <a:gd name="connsiteX163" fmla="*/ 4720 w 10016"/>
                <a:gd name="connsiteY163" fmla="*/ 134 h 10000"/>
                <a:gd name="connsiteX164" fmla="*/ 4762 w 10016"/>
                <a:gd name="connsiteY164" fmla="*/ 268 h 10000"/>
                <a:gd name="connsiteX165" fmla="*/ 4793 w 10016"/>
                <a:gd name="connsiteY165" fmla="*/ 394 h 10000"/>
                <a:gd name="connsiteX166" fmla="*/ 4819 w 10016"/>
                <a:gd name="connsiteY166" fmla="*/ 504 h 10000"/>
                <a:gd name="connsiteX167" fmla="*/ 4830 w 10016"/>
                <a:gd name="connsiteY167" fmla="*/ 599 h 10000"/>
                <a:gd name="connsiteX168" fmla="*/ 4840 w 10016"/>
                <a:gd name="connsiteY168" fmla="*/ 678 h 10000"/>
                <a:gd name="connsiteX169" fmla="*/ 4845 w 10016"/>
                <a:gd name="connsiteY169" fmla="*/ 749 h 10000"/>
                <a:gd name="connsiteX170" fmla="*/ 4845 w 10016"/>
                <a:gd name="connsiteY170" fmla="*/ 2853 h 10000"/>
                <a:gd name="connsiteX171" fmla="*/ 4845 w 10016"/>
                <a:gd name="connsiteY171" fmla="*/ 6588 h 10000"/>
                <a:gd name="connsiteX172" fmla="*/ 4845 w 10016"/>
                <a:gd name="connsiteY172" fmla="*/ 6588 h 10000"/>
                <a:gd name="connsiteX173" fmla="*/ 4845 w 10016"/>
                <a:gd name="connsiteY173" fmla="*/ 6635 h 10000"/>
                <a:gd name="connsiteX174" fmla="*/ 4835 w 10016"/>
                <a:gd name="connsiteY174" fmla="*/ 6675 h 10000"/>
                <a:gd name="connsiteX175" fmla="*/ 4825 w 10016"/>
                <a:gd name="connsiteY175" fmla="*/ 6706 h 10000"/>
                <a:gd name="connsiteX176" fmla="*/ 4804 w 10016"/>
                <a:gd name="connsiteY176" fmla="*/ 6738 h 10000"/>
                <a:gd name="connsiteX177" fmla="*/ 4783 w 10016"/>
                <a:gd name="connsiteY177" fmla="*/ 6769 h 10000"/>
                <a:gd name="connsiteX178" fmla="*/ 4762 w 10016"/>
                <a:gd name="connsiteY178" fmla="*/ 6785 h 10000"/>
                <a:gd name="connsiteX179" fmla="*/ 4735 w 10016"/>
                <a:gd name="connsiteY179" fmla="*/ 6801 h 10000"/>
                <a:gd name="connsiteX180" fmla="*/ 4704 w 10016"/>
                <a:gd name="connsiteY180" fmla="*/ 6801 h 10000"/>
                <a:gd name="connsiteX181" fmla="*/ 3263 w 10016"/>
                <a:gd name="connsiteY181" fmla="*/ 6801 h 10000"/>
                <a:gd name="connsiteX182" fmla="*/ 3263 w 10016"/>
                <a:gd name="connsiteY182" fmla="*/ 6801 h 10000"/>
                <a:gd name="connsiteX183" fmla="*/ 3232 w 10016"/>
                <a:gd name="connsiteY183" fmla="*/ 6801 h 10000"/>
                <a:gd name="connsiteX184" fmla="*/ 3206 w 10016"/>
                <a:gd name="connsiteY184" fmla="*/ 6785 h 10000"/>
                <a:gd name="connsiteX185" fmla="*/ 3185 w 10016"/>
                <a:gd name="connsiteY185" fmla="*/ 6769 h 10000"/>
                <a:gd name="connsiteX186" fmla="*/ 3164 w 10016"/>
                <a:gd name="connsiteY186" fmla="*/ 6738 h 10000"/>
                <a:gd name="connsiteX187" fmla="*/ 3148 w 10016"/>
                <a:gd name="connsiteY187" fmla="*/ 6706 h 10000"/>
                <a:gd name="connsiteX188" fmla="*/ 3133 w 10016"/>
                <a:gd name="connsiteY188" fmla="*/ 6675 h 10000"/>
                <a:gd name="connsiteX189" fmla="*/ 3127 w 10016"/>
                <a:gd name="connsiteY189" fmla="*/ 6635 h 10000"/>
                <a:gd name="connsiteX190" fmla="*/ 3122 w 10016"/>
                <a:gd name="connsiteY190" fmla="*/ 6588 h 10000"/>
                <a:gd name="connsiteX191" fmla="*/ 3122 w 10016"/>
                <a:gd name="connsiteY191" fmla="*/ 2853 h 10000"/>
                <a:gd name="connsiteX192" fmla="*/ 3122 w 10016"/>
                <a:gd name="connsiteY192" fmla="*/ 2853 h 10000"/>
                <a:gd name="connsiteX193" fmla="*/ 3127 w 10016"/>
                <a:gd name="connsiteY193" fmla="*/ 2758 h 10000"/>
                <a:gd name="connsiteX194" fmla="*/ 3138 w 10016"/>
                <a:gd name="connsiteY194" fmla="*/ 2664 h 10000"/>
                <a:gd name="connsiteX195" fmla="*/ 3153 w 10016"/>
                <a:gd name="connsiteY195" fmla="*/ 2585 h 10000"/>
                <a:gd name="connsiteX196" fmla="*/ 3180 w 10016"/>
                <a:gd name="connsiteY196" fmla="*/ 2498 h 10000"/>
                <a:gd name="connsiteX197" fmla="*/ 3206 w 10016"/>
                <a:gd name="connsiteY197" fmla="*/ 2419 h 10000"/>
                <a:gd name="connsiteX198" fmla="*/ 3243 w 10016"/>
                <a:gd name="connsiteY198" fmla="*/ 2348 h 10000"/>
                <a:gd name="connsiteX199" fmla="*/ 3279 w 10016"/>
                <a:gd name="connsiteY199" fmla="*/ 2277 h 10000"/>
                <a:gd name="connsiteX200" fmla="*/ 3321 w 10016"/>
                <a:gd name="connsiteY200" fmla="*/ 2214 h 10000"/>
                <a:gd name="connsiteX201" fmla="*/ 3368 w 10016"/>
                <a:gd name="connsiteY201" fmla="*/ 2159 h 10000"/>
                <a:gd name="connsiteX202" fmla="*/ 3415 w 10016"/>
                <a:gd name="connsiteY202" fmla="*/ 2104 h 10000"/>
                <a:gd name="connsiteX203" fmla="*/ 3468 w 10016"/>
                <a:gd name="connsiteY203" fmla="*/ 2049 h 10000"/>
                <a:gd name="connsiteX204" fmla="*/ 3520 w 10016"/>
                <a:gd name="connsiteY204" fmla="*/ 2009 h 10000"/>
                <a:gd name="connsiteX205" fmla="*/ 3578 w 10016"/>
                <a:gd name="connsiteY205" fmla="*/ 1970 h 10000"/>
                <a:gd name="connsiteX206" fmla="*/ 3630 w 10016"/>
                <a:gd name="connsiteY206" fmla="*/ 1931 h 10000"/>
                <a:gd name="connsiteX207" fmla="*/ 3688 w 10016"/>
                <a:gd name="connsiteY207" fmla="*/ 1899 h 10000"/>
                <a:gd name="connsiteX208" fmla="*/ 3745 w 10016"/>
                <a:gd name="connsiteY208" fmla="*/ 1875 h 10000"/>
                <a:gd name="connsiteX209" fmla="*/ 3745 w 10016"/>
                <a:gd name="connsiteY209" fmla="*/ 1875 h 10000"/>
                <a:gd name="connsiteX210" fmla="*/ 3861 w 10016"/>
                <a:gd name="connsiteY210" fmla="*/ 1820 h 10000"/>
                <a:gd name="connsiteX211" fmla="*/ 3981 w 10016"/>
                <a:gd name="connsiteY211" fmla="*/ 1749 h 10000"/>
                <a:gd name="connsiteX212" fmla="*/ 4039 w 10016"/>
                <a:gd name="connsiteY212" fmla="*/ 1702 h 10000"/>
                <a:gd name="connsiteX213" fmla="*/ 4096 w 10016"/>
                <a:gd name="connsiteY213" fmla="*/ 1655 h 10000"/>
                <a:gd name="connsiteX214" fmla="*/ 4154 w 10016"/>
                <a:gd name="connsiteY214" fmla="*/ 1608 h 10000"/>
                <a:gd name="connsiteX215" fmla="*/ 4206 w 10016"/>
                <a:gd name="connsiteY215" fmla="*/ 1545 h 10000"/>
                <a:gd name="connsiteX216" fmla="*/ 4254 w 10016"/>
                <a:gd name="connsiteY216" fmla="*/ 1481 h 10000"/>
                <a:gd name="connsiteX217" fmla="*/ 4301 w 10016"/>
                <a:gd name="connsiteY217" fmla="*/ 1418 h 10000"/>
                <a:gd name="connsiteX218" fmla="*/ 4348 w 10016"/>
                <a:gd name="connsiteY218" fmla="*/ 1340 h 10000"/>
                <a:gd name="connsiteX219" fmla="*/ 4384 w 10016"/>
                <a:gd name="connsiteY219" fmla="*/ 1261 h 10000"/>
                <a:gd name="connsiteX220" fmla="*/ 4421 w 10016"/>
                <a:gd name="connsiteY220" fmla="*/ 1174 h 10000"/>
                <a:gd name="connsiteX221" fmla="*/ 4447 w 10016"/>
                <a:gd name="connsiteY221" fmla="*/ 1080 h 10000"/>
                <a:gd name="connsiteX222" fmla="*/ 4474 w 10016"/>
                <a:gd name="connsiteY222" fmla="*/ 977 h 10000"/>
                <a:gd name="connsiteX223" fmla="*/ 4489 w 10016"/>
                <a:gd name="connsiteY223" fmla="*/ 875 h 10000"/>
                <a:gd name="connsiteX224" fmla="*/ 4489 w 10016"/>
                <a:gd name="connsiteY224" fmla="*/ 875 h 10000"/>
                <a:gd name="connsiteX225" fmla="*/ 4494 w 10016"/>
                <a:gd name="connsiteY225" fmla="*/ 796 h 10000"/>
                <a:gd name="connsiteX226" fmla="*/ 4494 w 10016"/>
                <a:gd name="connsiteY226" fmla="*/ 725 h 10000"/>
                <a:gd name="connsiteX227" fmla="*/ 4489 w 10016"/>
                <a:gd name="connsiteY227" fmla="*/ 654 h 10000"/>
                <a:gd name="connsiteX228" fmla="*/ 4484 w 10016"/>
                <a:gd name="connsiteY228" fmla="*/ 591 h 10000"/>
                <a:gd name="connsiteX229" fmla="*/ 4468 w 10016"/>
                <a:gd name="connsiteY229" fmla="*/ 520 h 10000"/>
                <a:gd name="connsiteX230" fmla="*/ 4453 w 10016"/>
                <a:gd name="connsiteY230" fmla="*/ 457 h 10000"/>
                <a:gd name="connsiteX231" fmla="*/ 4432 w 10016"/>
                <a:gd name="connsiteY231" fmla="*/ 394 h 10000"/>
                <a:gd name="connsiteX232" fmla="*/ 4405 w 10016"/>
                <a:gd name="connsiteY232" fmla="*/ 331 h 10000"/>
                <a:gd name="connsiteX233" fmla="*/ 4374 w 10016"/>
                <a:gd name="connsiteY233" fmla="*/ 276 h 10000"/>
                <a:gd name="connsiteX234" fmla="*/ 4348 w 10016"/>
                <a:gd name="connsiteY234" fmla="*/ 221 h 10000"/>
                <a:gd name="connsiteX235" fmla="*/ 4311 w 10016"/>
                <a:gd name="connsiteY235" fmla="*/ 173 h 10000"/>
                <a:gd name="connsiteX236" fmla="*/ 4274 w 10016"/>
                <a:gd name="connsiteY236" fmla="*/ 126 h 10000"/>
                <a:gd name="connsiteX237" fmla="*/ 4233 w 10016"/>
                <a:gd name="connsiteY237" fmla="*/ 87 h 10000"/>
                <a:gd name="connsiteX238" fmla="*/ 4196 w 10016"/>
                <a:gd name="connsiteY238" fmla="*/ 55 h 10000"/>
                <a:gd name="connsiteX239" fmla="*/ 4149 w 10016"/>
                <a:gd name="connsiteY239" fmla="*/ 24 h 10000"/>
                <a:gd name="connsiteX240" fmla="*/ 4107 w 10016"/>
                <a:gd name="connsiteY240" fmla="*/ 0 h 10000"/>
                <a:gd name="connsiteX241" fmla="*/ 0 w 10016"/>
                <a:gd name="connsiteY241" fmla="*/ 0 h 10000"/>
                <a:gd name="connsiteX242" fmla="*/ 0 w 10016"/>
                <a:gd name="connsiteY242" fmla="*/ 10000 h 10000"/>
                <a:gd name="connsiteX243" fmla="*/ 10016 w 10016"/>
                <a:gd name="connsiteY243" fmla="*/ 7508 h 10000"/>
                <a:gd name="connsiteX244" fmla="*/ 10000 w 10016"/>
                <a:gd name="connsiteY244" fmla="*/ 0 h 10000"/>
                <a:gd name="connsiteX0" fmla="*/ 10000 w 10016"/>
                <a:gd name="connsiteY0" fmla="*/ 0 h 7582"/>
                <a:gd name="connsiteX1" fmla="*/ 8706 w 10016"/>
                <a:gd name="connsiteY1" fmla="*/ 0 h 7582"/>
                <a:gd name="connsiteX2" fmla="*/ 8706 w 10016"/>
                <a:gd name="connsiteY2" fmla="*/ 0 h 7582"/>
                <a:gd name="connsiteX3" fmla="*/ 8759 w 10016"/>
                <a:gd name="connsiteY3" fmla="*/ 134 h 7582"/>
                <a:gd name="connsiteX4" fmla="*/ 8800 w 10016"/>
                <a:gd name="connsiteY4" fmla="*/ 268 h 7582"/>
                <a:gd name="connsiteX5" fmla="*/ 8832 w 10016"/>
                <a:gd name="connsiteY5" fmla="*/ 394 h 7582"/>
                <a:gd name="connsiteX6" fmla="*/ 8858 w 10016"/>
                <a:gd name="connsiteY6" fmla="*/ 504 h 7582"/>
                <a:gd name="connsiteX7" fmla="*/ 8874 w 10016"/>
                <a:gd name="connsiteY7" fmla="*/ 599 h 7582"/>
                <a:gd name="connsiteX8" fmla="*/ 8879 w 10016"/>
                <a:gd name="connsiteY8" fmla="*/ 678 h 7582"/>
                <a:gd name="connsiteX9" fmla="*/ 8884 w 10016"/>
                <a:gd name="connsiteY9" fmla="*/ 749 h 7582"/>
                <a:gd name="connsiteX10" fmla="*/ 8884 w 10016"/>
                <a:gd name="connsiteY10" fmla="*/ 2853 h 7582"/>
                <a:gd name="connsiteX11" fmla="*/ 8884 w 10016"/>
                <a:gd name="connsiteY11" fmla="*/ 6588 h 7582"/>
                <a:gd name="connsiteX12" fmla="*/ 8884 w 10016"/>
                <a:gd name="connsiteY12" fmla="*/ 6588 h 7582"/>
                <a:gd name="connsiteX13" fmla="*/ 8884 w 10016"/>
                <a:gd name="connsiteY13" fmla="*/ 6635 h 7582"/>
                <a:gd name="connsiteX14" fmla="*/ 8874 w 10016"/>
                <a:gd name="connsiteY14" fmla="*/ 6675 h 7582"/>
                <a:gd name="connsiteX15" fmla="*/ 8863 w 10016"/>
                <a:gd name="connsiteY15" fmla="*/ 6706 h 7582"/>
                <a:gd name="connsiteX16" fmla="*/ 8842 w 10016"/>
                <a:gd name="connsiteY16" fmla="*/ 6738 h 7582"/>
                <a:gd name="connsiteX17" fmla="*/ 8821 w 10016"/>
                <a:gd name="connsiteY17" fmla="*/ 6769 h 7582"/>
                <a:gd name="connsiteX18" fmla="*/ 8800 w 10016"/>
                <a:gd name="connsiteY18" fmla="*/ 6785 h 7582"/>
                <a:gd name="connsiteX19" fmla="*/ 8774 w 10016"/>
                <a:gd name="connsiteY19" fmla="*/ 6801 h 7582"/>
                <a:gd name="connsiteX20" fmla="*/ 8743 w 10016"/>
                <a:gd name="connsiteY20" fmla="*/ 6801 h 7582"/>
                <a:gd name="connsiteX21" fmla="*/ 7302 w 10016"/>
                <a:gd name="connsiteY21" fmla="*/ 6801 h 7582"/>
                <a:gd name="connsiteX22" fmla="*/ 7302 w 10016"/>
                <a:gd name="connsiteY22" fmla="*/ 6801 h 7582"/>
                <a:gd name="connsiteX23" fmla="*/ 7271 w 10016"/>
                <a:gd name="connsiteY23" fmla="*/ 6801 h 7582"/>
                <a:gd name="connsiteX24" fmla="*/ 7245 w 10016"/>
                <a:gd name="connsiteY24" fmla="*/ 6785 h 7582"/>
                <a:gd name="connsiteX25" fmla="*/ 7224 w 10016"/>
                <a:gd name="connsiteY25" fmla="*/ 6769 h 7582"/>
                <a:gd name="connsiteX26" fmla="*/ 7203 w 10016"/>
                <a:gd name="connsiteY26" fmla="*/ 6738 h 7582"/>
                <a:gd name="connsiteX27" fmla="*/ 7187 w 10016"/>
                <a:gd name="connsiteY27" fmla="*/ 6706 h 7582"/>
                <a:gd name="connsiteX28" fmla="*/ 7171 w 10016"/>
                <a:gd name="connsiteY28" fmla="*/ 6675 h 7582"/>
                <a:gd name="connsiteX29" fmla="*/ 7166 w 10016"/>
                <a:gd name="connsiteY29" fmla="*/ 6635 h 7582"/>
                <a:gd name="connsiteX30" fmla="*/ 7161 w 10016"/>
                <a:gd name="connsiteY30" fmla="*/ 6588 h 7582"/>
                <a:gd name="connsiteX31" fmla="*/ 7161 w 10016"/>
                <a:gd name="connsiteY31" fmla="*/ 2853 h 7582"/>
                <a:gd name="connsiteX32" fmla="*/ 7161 w 10016"/>
                <a:gd name="connsiteY32" fmla="*/ 2853 h 7582"/>
                <a:gd name="connsiteX33" fmla="*/ 7166 w 10016"/>
                <a:gd name="connsiteY33" fmla="*/ 2758 h 7582"/>
                <a:gd name="connsiteX34" fmla="*/ 7177 w 10016"/>
                <a:gd name="connsiteY34" fmla="*/ 2664 h 7582"/>
                <a:gd name="connsiteX35" fmla="*/ 7192 w 10016"/>
                <a:gd name="connsiteY35" fmla="*/ 2585 h 7582"/>
                <a:gd name="connsiteX36" fmla="*/ 7218 w 10016"/>
                <a:gd name="connsiteY36" fmla="*/ 2498 h 7582"/>
                <a:gd name="connsiteX37" fmla="*/ 7245 w 10016"/>
                <a:gd name="connsiteY37" fmla="*/ 2419 h 7582"/>
                <a:gd name="connsiteX38" fmla="*/ 7281 w 10016"/>
                <a:gd name="connsiteY38" fmla="*/ 2348 h 7582"/>
                <a:gd name="connsiteX39" fmla="*/ 7318 w 10016"/>
                <a:gd name="connsiteY39" fmla="*/ 2277 h 7582"/>
                <a:gd name="connsiteX40" fmla="*/ 7360 w 10016"/>
                <a:gd name="connsiteY40" fmla="*/ 2214 h 7582"/>
                <a:gd name="connsiteX41" fmla="*/ 7407 w 10016"/>
                <a:gd name="connsiteY41" fmla="*/ 2159 h 7582"/>
                <a:gd name="connsiteX42" fmla="*/ 7454 w 10016"/>
                <a:gd name="connsiteY42" fmla="*/ 2104 h 7582"/>
                <a:gd name="connsiteX43" fmla="*/ 7507 w 10016"/>
                <a:gd name="connsiteY43" fmla="*/ 2049 h 7582"/>
                <a:gd name="connsiteX44" fmla="*/ 7559 w 10016"/>
                <a:gd name="connsiteY44" fmla="*/ 2009 h 7582"/>
                <a:gd name="connsiteX45" fmla="*/ 7617 w 10016"/>
                <a:gd name="connsiteY45" fmla="*/ 1970 h 7582"/>
                <a:gd name="connsiteX46" fmla="*/ 7669 w 10016"/>
                <a:gd name="connsiteY46" fmla="*/ 1931 h 7582"/>
                <a:gd name="connsiteX47" fmla="*/ 7727 w 10016"/>
                <a:gd name="connsiteY47" fmla="*/ 1899 h 7582"/>
                <a:gd name="connsiteX48" fmla="*/ 7784 w 10016"/>
                <a:gd name="connsiteY48" fmla="*/ 1875 h 7582"/>
                <a:gd name="connsiteX49" fmla="*/ 7784 w 10016"/>
                <a:gd name="connsiteY49" fmla="*/ 1875 h 7582"/>
                <a:gd name="connsiteX50" fmla="*/ 7905 w 10016"/>
                <a:gd name="connsiteY50" fmla="*/ 1820 h 7582"/>
                <a:gd name="connsiteX51" fmla="*/ 8020 w 10016"/>
                <a:gd name="connsiteY51" fmla="*/ 1749 h 7582"/>
                <a:gd name="connsiteX52" fmla="*/ 8078 w 10016"/>
                <a:gd name="connsiteY52" fmla="*/ 1702 h 7582"/>
                <a:gd name="connsiteX53" fmla="*/ 8135 w 10016"/>
                <a:gd name="connsiteY53" fmla="*/ 1655 h 7582"/>
                <a:gd name="connsiteX54" fmla="*/ 8193 w 10016"/>
                <a:gd name="connsiteY54" fmla="*/ 1608 h 7582"/>
                <a:gd name="connsiteX55" fmla="*/ 8245 w 10016"/>
                <a:gd name="connsiteY55" fmla="*/ 1545 h 7582"/>
                <a:gd name="connsiteX56" fmla="*/ 8298 w 10016"/>
                <a:gd name="connsiteY56" fmla="*/ 1481 h 7582"/>
                <a:gd name="connsiteX57" fmla="*/ 8345 w 10016"/>
                <a:gd name="connsiteY57" fmla="*/ 1418 h 7582"/>
                <a:gd name="connsiteX58" fmla="*/ 8387 w 10016"/>
                <a:gd name="connsiteY58" fmla="*/ 1340 h 7582"/>
                <a:gd name="connsiteX59" fmla="*/ 8423 w 10016"/>
                <a:gd name="connsiteY59" fmla="*/ 1261 h 7582"/>
                <a:gd name="connsiteX60" fmla="*/ 8460 w 10016"/>
                <a:gd name="connsiteY60" fmla="*/ 1174 h 7582"/>
                <a:gd name="connsiteX61" fmla="*/ 8486 w 10016"/>
                <a:gd name="connsiteY61" fmla="*/ 1080 h 7582"/>
                <a:gd name="connsiteX62" fmla="*/ 8512 w 10016"/>
                <a:gd name="connsiteY62" fmla="*/ 977 h 7582"/>
                <a:gd name="connsiteX63" fmla="*/ 8528 w 10016"/>
                <a:gd name="connsiteY63" fmla="*/ 875 h 7582"/>
                <a:gd name="connsiteX64" fmla="*/ 8528 w 10016"/>
                <a:gd name="connsiteY64" fmla="*/ 875 h 7582"/>
                <a:gd name="connsiteX65" fmla="*/ 8533 w 10016"/>
                <a:gd name="connsiteY65" fmla="*/ 796 h 7582"/>
                <a:gd name="connsiteX66" fmla="*/ 8533 w 10016"/>
                <a:gd name="connsiteY66" fmla="*/ 725 h 7582"/>
                <a:gd name="connsiteX67" fmla="*/ 8528 w 10016"/>
                <a:gd name="connsiteY67" fmla="*/ 654 h 7582"/>
                <a:gd name="connsiteX68" fmla="*/ 8523 w 10016"/>
                <a:gd name="connsiteY68" fmla="*/ 591 h 7582"/>
                <a:gd name="connsiteX69" fmla="*/ 8507 w 10016"/>
                <a:gd name="connsiteY69" fmla="*/ 520 h 7582"/>
                <a:gd name="connsiteX70" fmla="*/ 8491 w 10016"/>
                <a:gd name="connsiteY70" fmla="*/ 457 h 7582"/>
                <a:gd name="connsiteX71" fmla="*/ 8470 w 10016"/>
                <a:gd name="connsiteY71" fmla="*/ 394 h 7582"/>
                <a:gd name="connsiteX72" fmla="*/ 8444 w 10016"/>
                <a:gd name="connsiteY72" fmla="*/ 331 h 7582"/>
                <a:gd name="connsiteX73" fmla="*/ 8418 w 10016"/>
                <a:gd name="connsiteY73" fmla="*/ 276 h 7582"/>
                <a:gd name="connsiteX74" fmla="*/ 8387 w 10016"/>
                <a:gd name="connsiteY74" fmla="*/ 221 h 7582"/>
                <a:gd name="connsiteX75" fmla="*/ 8350 w 10016"/>
                <a:gd name="connsiteY75" fmla="*/ 173 h 7582"/>
                <a:gd name="connsiteX76" fmla="*/ 8313 w 10016"/>
                <a:gd name="connsiteY76" fmla="*/ 126 h 7582"/>
                <a:gd name="connsiteX77" fmla="*/ 8277 w 10016"/>
                <a:gd name="connsiteY77" fmla="*/ 87 h 7582"/>
                <a:gd name="connsiteX78" fmla="*/ 8235 w 10016"/>
                <a:gd name="connsiteY78" fmla="*/ 55 h 7582"/>
                <a:gd name="connsiteX79" fmla="*/ 8193 w 10016"/>
                <a:gd name="connsiteY79" fmla="*/ 24 h 7582"/>
                <a:gd name="connsiteX80" fmla="*/ 8146 w 10016"/>
                <a:gd name="connsiteY80" fmla="*/ 0 h 7582"/>
                <a:gd name="connsiteX81" fmla="*/ 6689 w 10016"/>
                <a:gd name="connsiteY81" fmla="*/ 0 h 7582"/>
                <a:gd name="connsiteX82" fmla="*/ 6689 w 10016"/>
                <a:gd name="connsiteY82" fmla="*/ 0 h 7582"/>
                <a:gd name="connsiteX83" fmla="*/ 6742 w 10016"/>
                <a:gd name="connsiteY83" fmla="*/ 134 h 7582"/>
                <a:gd name="connsiteX84" fmla="*/ 6784 w 10016"/>
                <a:gd name="connsiteY84" fmla="*/ 268 h 7582"/>
                <a:gd name="connsiteX85" fmla="*/ 6815 w 10016"/>
                <a:gd name="connsiteY85" fmla="*/ 394 h 7582"/>
                <a:gd name="connsiteX86" fmla="*/ 6841 w 10016"/>
                <a:gd name="connsiteY86" fmla="*/ 504 h 7582"/>
                <a:gd name="connsiteX87" fmla="*/ 6857 w 10016"/>
                <a:gd name="connsiteY87" fmla="*/ 599 h 7582"/>
                <a:gd name="connsiteX88" fmla="*/ 6862 w 10016"/>
                <a:gd name="connsiteY88" fmla="*/ 678 h 7582"/>
                <a:gd name="connsiteX89" fmla="*/ 6867 w 10016"/>
                <a:gd name="connsiteY89" fmla="*/ 749 h 7582"/>
                <a:gd name="connsiteX90" fmla="*/ 6867 w 10016"/>
                <a:gd name="connsiteY90" fmla="*/ 2853 h 7582"/>
                <a:gd name="connsiteX91" fmla="*/ 6867 w 10016"/>
                <a:gd name="connsiteY91" fmla="*/ 6588 h 7582"/>
                <a:gd name="connsiteX92" fmla="*/ 6867 w 10016"/>
                <a:gd name="connsiteY92" fmla="*/ 6588 h 7582"/>
                <a:gd name="connsiteX93" fmla="*/ 6867 w 10016"/>
                <a:gd name="connsiteY93" fmla="*/ 6635 h 7582"/>
                <a:gd name="connsiteX94" fmla="*/ 6857 w 10016"/>
                <a:gd name="connsiteY94" fmla="*/ 6675 h 7582"/>
                <a:gd name="connsiteX95" fmla="*/ 6847 w 10016"/>
                <a:gd name="connsiteY95" fmla="*/ 6706 h 7582"/>
                <a:gd name="connsiteX96" fmla="*/ 6826 w 10016"/>
                <a:gd name="connsiteY96" fmla="*/ 6738 h 7582"/>
                <a:gd name="connsiteX97" fmla="*/ 6805 w 10016"/>
                <a:gd name="connsiteY97" fmla="*/ 6769 h 7582"/>
                <a:gd name="connsiteX98" fmla="*/ 6784 w 10016"/>
                <a:gd name="connsiteY98" fmla="*/ 6785 h 7582"/>
                <a:gd name="connsiteX99" fmla="*/ 6757 w 10016"/>
                <a:gd name="connsiteY99" fmla="*/ 6801 h 7582"/>
                <a:gd name="connsiteX100" fmla="*/ 6726 w 10016"/>
                <a:gd name="connsiteY100" fmla="*/ 6801 h 7582"/>
                <a:gd name="connsiteX101" fmla="*/ 5285 w 10016"/>
                <a:gd name="connsiteY101" fmla="*/ 6801 h 7582"/>
                <a:gd name="connsiteX102" fmla="*/ 5285 w 10016"/>
                <a:gd name="connsiteY102" fmla="*/ 6801 h 7582"/>
                <a:gd name="connsiteX103" fmla="*/ 5259 w 10016"/>
                <a:gd name="connsiteY103" fmla="*/ 6801 h 7582"/>
                <a:gd name="connsiteX104" fmla="*/ 5228 w 10016"/>
                <a:gd name="connsiteY104" fmla="*/ 6785 h 7582"/>
                <a:gd name="connsiteX105" fmla="*/ 5207 w 10016"/>
                <a:gd name="connsiteY105" fmla="*/ 6769 h 7582"/>
                <a:gd name="connsiteX106" fmla="*/ 5186 w 10016"/>
                <a:gd name="connsiteY106" fmla="*/ 6738 h 7582"/>
                <a:gd name="connsiteX107" fmla="*/ 5170 w 10016"/>
                <a:gd name="connsiteY107" fmla="*/ 6706 h 7582"/>
                <a:gd name="connsiteX108" fmla="*/ 5155 w 10016"/>
                <a:gd name="connsiteY108" fmla="*/ 6675 h 7582"/>
                <a:gd name="connsiteX109" fmla="*/ 5149 w 10016"/>
                <a:gd name="connsiteY109" fmla="*/ 6635 h 7582"/>
                <a:gd name="connsiteX110" fmla="*/ 5144 w 10016"/>
                <a:gd name="connsiteY110" fmla="*/ 6588 h 7582"/>
                <a:gd name="connsiteX111" fmla="*/ 5144 w 10016"/>
                <a:gd name="connsiteY111" fmla="*/ 2853 h 7582"/>
                <a:gd name="connsiteX112" fmla="*/ 5144 w 10016"/>
                <a:gd name="connsiteY112" fmla="*/ 2853 h 7582"/>
                <a:gd name="connsiteX113" fmla="*/ 5149 w 10016"/>
                <a:gd name="connsiteY113" fmla="*/ 2758 h 7582"/>
                <a:gd name="connsiteX114" fmla="*/ 5160 w 10016"/>
                <a:gd name="connsiteY114" fmla="*/ 2664 h 7582"/>
                <a:gd name="connsiteX115" fmla="*/ 5175 w 10016"/>
                <a:gd name="connsiteY115" fmla="*/ 2585 h 7582"/>
                <a:gd name="connsiteX116" fmla="*/ 5202 w 10016"/>
                <a:gd name="connsiteY116" fmla="*/ 2498 h 7582"/>
                <a:gd name="connsiteX117" fmla="*/ 5228 w 10016"/>
                <a:gd name="connsiteY117" fmla="*/ 2419 h 7582"/>
                <a:gd name="connsiteX118" fmla="*/ 5265 w 10016"/>
                <a:gd name="connsiteY118" fmla="*/ 2348 h 7582"/>
                <a:gd name="connsiteX119" fmla="*/ 5301 w 10016"/>
                <a:gd name="connsiteY119" fmla="*/ 2277 h 7582"/>
                <a:gd name="connsiteX120" fmla="*/ 5343 w 10016"/>
                <a:gd name="connsiteY120" fmla="*/ 2214 h 7582"/>
                <a:gd name="connsiteX121" fmla="*/ 5390 w 10016"/>
                <a:gd name="connsiteY121" fmla="*/ 2159 h 7582"/>
                <a:gd name="connsiteX122" fmla="*/ 5437 w 10016"/>
                <a:gd name="connsiteY122" fmla="*/ 2104 h 7582"/>
                <a:gd name="connsiteX123" fmla="*/ 5490 w 10016"/>
                <a:gd name="connsiteY123" fmla="*/ 2049 h 7582"/>
                <a:gd name="connsiteX124" fmla="*/ 5542 w 10016"/>
                <a:gd name="connsiteY124" fmla="*/ 2009 h 7582"/>
                <a:gd name="connsiteX125" fmla="*/ 5600 w 10016"/>
                <a:gd name="connsiteY125" fmla="*/ 1970 h 7582"/>
                <a:gd name="connsiteX126" fmla="*/ 5652 w 10016"/>
                <a:gd name="connsiteY126" fmla="*/ 1931 h 7582"/>
                <a:gd name="connsiteX127" fmla="*/ 5710 w 10016"/>
                <a:gd name="connsiteY127" fmla="*/ 1899 h 7582"/>
                <a:gd name="connsiteX128" fmla="*/ 5767 w 10016"/>
                <a:gd name="connsiteY128" fmla="*/ 1875 h 7582"/>
                <a:gd name="connsiteX129" fmla="*/ 5767 w 10016"/>
                <a:gd name="connsiteY129" fmla="*/ 1875 h 7582"/>
                <a:gd name="connsiteX130" fmla="*/ 5888 w 10016"/>
                <a:gd name="connsiteY130" fmla="*/ 1820 h 7582"/>
                <a:gd name="connsiteX131" fmla="*/ 6003 w 10016"/>
                <a:gd name="connsiteY131" fmla="*/ 1749 h 7582"/>
                <a:gd name="connsiteX132" fmla="*/ 6061 w 10016"/>
                <a:gd name="connsiteY132" fmla="*/ 1702 h 7582"/>
                <a:gd name="connsiteX133" fmla="*/ 6118 w 10016"/>
                <a:gd name="connsiteY133" fmla="*/ 1655 h 7582"/>
                <a:gd name="connsiteX134" fmla="*/ 6176 w 10016"/>
                <a:gd name="connsiteY134" fmla="*/ 1608 h 7582"/>
                <a:gd name="connsiteX135" fmla="*/ 6228 w 10016"/>
                <a:gd name="connsiteY135" fmla="*/ 1545 h 7582"/>
                <a:gd name="connsiteX136" fmla="*/ 6281 w 10016"/>
                <a:gd name="connsiteY136" fmla="*/ 1481 h 7582"/>
                <a:gd name="connsiteX137" fmla="*/ 6328 w 10016"/>
                <a:gd name="connsiteY137" fmla="*/ 1418 h 7582"/>
                <a:gd name="connsiteX138" fmla="*/ 6370 w 10016"/>
                <a:gd name="connsiteY138" fmla="*/ 1340 h 7582"/>
                <a:gd name="connsiteX139" fmla="*/ 6406 w 10016"/>
                <a:gd name="connsiteY139" fmla="*/ 1261 h 7582"/>
                <a:gd name="connsiteX140" fmla="*/ 6443 w 10016"/>
                <a:gd name="connsiteY140" fmla="*/ 1174 h 7582"/>
                <a:gd name="connsiteX141" fmla="*/ 6469 w 10016"/>
                <a:gd name="connsiteY141" fmla="*/ 1080 h 7582"/>
                <a:gd name="connsiteX142" fmla="*/ 6496 w 10016"/>
                <a:gd name="connsiteY142" fmla="*/ 977 h 7582"/>
                <a:gd name="connsiteX143" fmla="*/ 6511 w 10016"/>
                <a:gd name="connsiteY143" fmla="*/ 875 h 7582"/>
                <a:gd name="connsiteX144" fmla="*/ 6511 w 10016"/>
                <a:gd name="connsiteY144" fmla="*/ 875 h 7582"/>
                <a:gd name="connsiteX145" fmla="*/ 6517 w 10016"/>
                <a:gd name="connsiteY145" fmla="*/ 796 h 7582"/>
                <a:gd name="connsiteX146" fmla="*/ 6517 w 10016"/>
                <a:gd name="connsiteY146" fmla="*/ 725 h 7582"/>
                <a:gd name="connsiteX147" fmla="*/ 6511 w 10016"/>
                <a:gd name="connsiteY147" fmla="*/ 654 h 7582"/>
                <a:gd name="connsiteX148" fmla="*/ 6506 w 10016"/>
                <a:gd name="connsiteY148" fmla="*/ 591 h 7582"/>
                <a:gd name="connsiteX149" fmla="*/ 6490 w 10016"/>
                <a:gd name="connsiteY149" fmla="*/ 520 h 7582"/>
                <a:gd name="connsiteX150" fmla="*/ 6475 w 10016"/>
                <a:gd name="connsiteY150" fmla="*/ 457 h 7582"/>
                <a:gd name="connsiteX151" fmla="*/ 6454 w 10016"/>
                <a:gd name="connsiteY151" fmla="*/ 394 h 7582"/>
                <a:gd name="connsiteX152" fmla="*/ 6427 w 10016"/>
                <a:gd name="connsiteY152" fmla="*/ 331 h 7582"/>
                <a:gd name="connsiteX153" fmla="*/ 6401 w 10016"/>
                <a:gd name="connsiteY153" fmla="*/ 276 h 7582"/>
                <a:gd name="connsiteX154" fmla="*/ 6370 w 10016"/>
                <a:gd name="connsiteY154" fmla="*/ 221 h 7582"/>
                <a:gd name="connsiteX155" fmla="*/ 6333 w 10016"/>
                <a:gd name="connsiteY155" fmla="*/ 173 h 7582"/>
                <a:gd name="connsiteX156" fmla="*/ 6296 w 10016"/>
                <a:gd name="connsiteY156" fmla="*/ 126 h 7582"/>
                <a:gd name="connsiteX157" fmla="*/ 6260 w 10016"/>
                <a:gd name="connsiteY157" fmla="*/ 87 h 7582"/>
                <a:gd name="connsiteX158" fmla="*/ 6218 w 10016"/>
                <a:gd name="connsiteY158" fmla="*/ 55 h 7582"/>
                <a:gd name="connsiteX159" fmla="*/ 6176 w 10016"/>
                <a:gd name="connsiteY159" fmla="*/ 24 h 7582"/>
                <a:gd name="connsiteX160" fmla="*/ 6129 w 10016"/>
                <a:gd name="connsiteY160" fmla="*/ 0 h 7582"/>
                <a:gd name="connsiteX161" fmla="*/ 4667 w 10016"/>
                <a:gd name="connsiteY161" fmla="*/ 0 h 7582"/>
                <a:gd name="connsiteX162" fmla="*/ 4667 w 10016"/>
                <a:gd name="connsiteY162" fmla="*/ 0 h 7582"/>
                <a:gd name="connsiteX163" fmla="*/ 4720 w 10016"/>
                <a:gd name="connsiteY163" fmla="*/ 134 h 7582"/>
                <a:gd name="connsiteX164" fmla="*/ 4762 w 10016"/>
                <a:gd name="connsiteY164" fmla="*/ 268 h 7582"/>
                <a:gd name="connsiteX165" fmla="*/ 4793 w 10016"/>
                <a:gd name="connsiteY165" fmla="*/ 394 h 7582"/>
                <a:gd name="connsiteX166" fmla="*/ 4819 w 10016"/>
                <a:gd name="connsiteY166" fmla="*/ 504 h 7582"/>
                <a:gd name="connsiteX167" fmla="*/ 4830 w 10016"/>
                <a:gd name="connsiteY167" fmla="*/ 599 h 7582"/>
                <a:gd name="connsiteX168" fmla="*/ 4840 w 10016"/>
                <a:gd name="connsiteY168" fmla="*/ 678 h 7582"/>
                <a:gd name="connsiteX169" fmla="*/ 4845 w 10016"/>
                <a:gd name="connsiteY169" fmla="*/ 749 h 7582"/>
                <a:gd name="connsiteX170" fmla="*/ 4845 w 10016"/>
                <a:gd name="connsiteY170" fmla="*/ 2853 h 7582"/>
                <a:gd name="connsiteX171" fmla="*/ 4845 w 10016"/>
                <a:gd name="connsiteY171" fmla="*/ 6588 h 7582"/>
                <a:gd name="connsiteX172" fmla="*/ 4845 w 10016"/>
                <a:gd name="connsiteY172" fmla="*/ 6588 h 7582"/>
                <a:gd name="connsiteX173" fmla="*/ 4845 w 10016"/>
                <a:gd name="connsiteY173" fmla="*/ 6635 h 7582"/>
                <a:gd name="connsiteX174" fmla="*/ 4835 w 10016"/>
                <a:gd name="connsiteY174" fmla="*/ 6675 h 7582"/>
                <a:gd name="connsiteX175" fmla="*/ 4825 w 10016"/>
                <a:gd name="connsiteY175" fmla="*/ 6706 h 7582"/>
                <a:gd name="connsiteX176" fmla="*/ 4804 w 10016"/>
                <a:gd name="connsiteY176" fmla="*/ 6738 h 7582"/>
                <a:gd name="connsiteX177" fmla="*/ 4783 w 10016"/>
                <a:gd name="connsiteY177" fmla="*/ 6769 h 7582"/>
                <a:gd name="connsiteX178" fmla="*/ 4762 w 10016"/>
                <a:gd name="connsiteY178" fmla="*/ 6785 h 7582"/>
                <a:gd name="connsiteX179" fmla="*/ 4735 w 10016"/>
                <a:gd name="connsiteY179" fmla="*/ 6801 h 7582"/>
                <a:gd name="connsiteX180" fmla="*/ 4704 w 10016"/>
                <a:gd name="connsiteY180" fmla="*/ 6801 h 7582"/>
                <a:gd name="connsiteX181" fmla="*/ 3263 w 10016"/>
                <a:gd name="connsiteY181" fmla="*/ 6801 h 7582"/>
                <a:gd name="connsiteX182" fmla="*/ 3263 w 10016"/>
                <a:gd name="connsiteY182" fmla="*/ 6801 h 7582"/>
                <a:gd name="connsiteX183" fmla="*/ 3232 w 10016"/>
                <a:gd name="connsiteY183" fmla="*/ 6801 h 7582"/>
                <a:gd name="connsiteX184" fmla="*/ 3206 w 10016"/>
                <a:gd name="connsiteY184" fmla="*/ 6785 h 7582"/>
                <a:gd name="connsiteX185" fmla="*/ 3185 w 10016"/>
                <a:gd name="connsiteY185" fmla="*/ 6769 h 7582"/>
                <a:gd name="connsiteX186" fmla="*/ 3164 w 10016"/>
                <a:gd name="connsiteY186" fmla="*/ 6738 h 7582"/>
                <a:gd name="connsiteX187" fmla="*/ 3148 w 10016"/>
                <a:gd name="connsiteY187" fmla="*/ 6706 h 7582"/>
                <a:gd name="connsiteX188" fmla="*/ 3133 w 10016"/>
                <a:gd name="connsiteY188" fmla="*/ 6675 h 7582"/>
                <a:gd name="connsiteX189" fmla="*/ 3127 w 10016"/>
                <a:gd name="connsiteY189" fmla="*/ 6635 h 7582"/>
                <a:gd name="connsiteX190" fmla="*/ 3122 w 10016"/>
                <a:gd name="connsiteY190" fmla="*/ 6588 h 7582"/>
                <a:gd name="connsiteX191" fmla="*/ 3122 w 10016"/>
                <a:gd name="connsiteY191" fmla="*/ 2853 h 7582"/>
                <a:gd name="connsiteX192" fmla="*/ 3122 w 10016"/>
                <a:gd name="connsiteY192" fmla="*/ 2853 h 7582"/>
                <a:gd name="connsiteX193" fmla="*/ 3127 w 10016"/>
                <a:gd name="connsiteY193" fmla="*/ 2758 h 7582"/>
                <a:gd name="connsiteX194" fmla="*/ 3138 w 10016"/>
                <a:gd name="connsiteY194" fmla="*/ 2664 h 7582"/>
                <a:gd name="connsiteX195" fmla="*/ 3153 w 10016"/>
                <a:gd name="connsiteY195" fmla="*/ 2585 h 7582"/>
                <a:gd name="connsiteX196" fmla="*/ 3180 w 10016"/>
                <a:gd name="connsiteY196" fmla="*/ 2498 h 7582"/>
                <a:gd name="connsiteX197" fmla="*/ 3206 w 10016"/>
                <a:gd name="connsiteY197" fmla="*/ 2419 h 7582"/>
                <a:gd name="connsiteX198" fmla="*/ 3243 w 10016"/>
                <a:gd name="connsiteY198" fmla="*/ 2348 h 7582"/>
                <a:gd name="connsiteX199" fmla="*/ 3279 w 10016"/>
                <a:gd name="connsiteY199" fmla="*/ 2277 h 7582"/>
                <a:gd name="connsiteX200" fmla="*/ 3321 w 10016"/>
                <a:gd name="connsiteY200" fmla="*/ 2214 h 7582"/>
                <a:gd name="connsiteX201" fmla="*/ 3368 w 10016"/>
                <a:gd name="connsiteY201" fmla="*/ 2159 h 7582"/>
                <a:gd name="connsiteX202" fmla="*/ 3415 w 10016"/>
                <a:gd name="connsiteY202" fmla="*/ 2104 h 7582"/>
                <a:gd name="connsiteX203" fmla="*/ 3468 w 10016"/>
                <a:gd name="connsiteY203" fmla="*/ 2049 h 7582"/>
                <a:gd name="connsiteX204" fmla="*/ 3520 w 10016"/>
                <a:gd name="connsiteY204" fmla="*/ 2009 h 7582"/>
                <a:gd name="connsiteX205" fmla="*/ 3578 w 10016"/>
                <a:gd name="connsiteY205" fmla="*/ 1970 h 7582"/>
                <a:gd name="connsiteX206" fmla="*/ 3630 w 10016"/>
                <a:gd name="connsiteY206" fmla="*/ 1931 h 7582"/>
                <a:gd name="connsiteX207" fmla="*/ 3688 w 10016"/>
                <a:gd name="connsiteY207" fmla="*/ 1899 h 7582"/>
                <a:gd name="connsiteX208" fmla="*/ 3745 w 10016"/>
                <a:gd name="connsiteY208" fmla="*/ 1875 h 7582"/>
                <a:gd name="connsiteX209" fmla="*/ 3745 w 10016"/>
                <a:gd name="connsiteY209" fmla="*/ 1875 h 7582"/>
                <a:gd name="connsiteX210" fmla="*/ 3861 w 10016"/>
                <a:gd name="connsiteY210" fmla="*/ 1820 h 7582"/>
                <a:gd name="connsiteX211" fmla="*/ 3981 w 10016"/>
                <a:gd name="connsiteY211" fmla="*/ 1749 h 7582"/>
                <a:gd name="connsiteX212" fmla="*/ 4039 w 10016"/>
                <a:gd name="connsiteY212" fmla="*/ 1702 h 7582"/>
                <a:gd name="connsiteX213" fmla="*/ 4096 w 10016"/>
                <a:gd name="connsiteY213" fmla="*/ 1655 h 7582"/>
                <a:gd name="connsiteX214" fmla="*/ 4154 w 10016"/>
                <a:gd name="connsiteY214" fmla="*/ 1608 h 7582"/>
                <a:gd name="connsiteX215" fmla="*/ 4206 w 10016"/>
                <a:gd name="connsiteY215" fmla="*/ 1545 h 7582"/>
                <a:gd name="connsiteX216" fmla="*/ 4254 w 10016"/>
                <a:gd name="connsiteY216" fmla="*/ 1481 h 7582"/>
                <a:gd name="connsiteX217" fmla="*/ 4301 w 10016"/>
                <a:gd name="connsiteY217" fmla="*/ 1418 h 7582"/>
                <a:gd name="connsiteX218" fmla="*/ 4348 w 10016"/>
                <a:gd name="connsiteY218" fmla="*/ 1340 h 7582"/>
                <a:gd name="connsiteX219" fmla="*/ 4384 w 10016"/>
                <a:gd name="connsiteY219" fmla="*/ 1261 h 7582"/>
                <a:gd name="connsiteX220" fmla="*/ 4421 w 10016"/>
                <a:gd name="connsiteY220" fmla="*/ 1174 h 7582"/>
                <a:gd name="connsiteX221" fmla="*/ 4447 w 10016"/>
                <a:gd name="connsiteY221" fmla="*/ 1080 h 7582"/>
                <a:gd name="connsiteX222" fmla="*/ 4474 w 10016"/>
                <a:gd name="connsiteY222" fmla="*/ 977 h 7582"/>
                <a:gd name="connsiteX223" fmla="*/ 4489 w 10016"/>
                <a:gd name="connsiteY223" fmla="*/ 875 h 7582"/>
                <a:gd name="connsiteX224" fmla="*/ 4489 w 10016"/>
                <a:gd name="connsiteY224" fmla="*/ 875 h 7582"/>
                <a:gd name="connsiteX225" fmla="*/ 4494 w 10016"/>
                <a:gd name="connsiteY225" fmla="*/ 796 h 7582"/>
                <a:gd name="connsiteX226" fmla="*/ 4494 w 10016"/>
                <a:gd name="connsiteY226" fmla="*/ 725 h 7582"/>
                <a:gd name="connsiteX227" fmla="*/ 4489 w 10016"/>
                <a:gd name="connsiteY227" fmla="*/ 654 h 7582"/>
                <a:gd name="connsiteX228" fmla="*/ 4484 w 10016"/>
                <a:gd name="connsiteY228" fmla="*/ 591 h 7582"/>
                <a:gd name="connsiteX229" fmla="*/ 4468 w 10016"/>
                <a:gd name="connsiteY229" fmla="*/ 520 h 7582"/>
                <a:gd name="connsiteX230" fmla="*/ 4453 w 10016"/>
                <a:gd name="connsiteY230" fmla="*/ 457 h 7582"/>
                <a:gd name="connsiteX231" fmla="*/ 4432 w 10016"/>
                <a:gd name="connsiteY231" fmla="*/ 394 h 7582"/>
                <a:gd name="connsiteX232" fmla="*/ 4405 w 10016"/>
                <a:gd name="connsiteY232" fmla="*/ 331 h 7582"/>
                <a:gd name="connsiteX233" fmla="*/ 4374 w 10016"/>
                <a:gd name="connsiteY233" fmla="*/ 276 h 7582"/>
                <a:gd name="connsiteX234" fmla="*/ 4348 w 10016"/>
                <a:gd name="connsiteY234" fmla="*/ 221 h 7582"/>
                <a:gd name="connsiteX235" fmla="*/ 4311 w 10016"/>
                <a:gd name="connsiteY235" fmla="*/ 173 h 7582"/>
                <a:gd name="connsiteX236" fmla="*/ 4274 w 10016"/>
                <a:gd name="connsiteY236" fmla="*/ 126 h 7582"/>
                <a:gd name="connsiteX237" fmla="*/ 4233 w 10016"/>
                <a:gd name="connsiteY237" fmla="*/ 87 h 7582"/>
                <a:gd name="connsiteX238" fmla="*/ 4196 w 10016"/>
                <a:gd name="connsiteY238" fmla="*/ 55 h 7582"/>
                <a:gd name="connsiteX239" fmla="*/ 4149 w 10016"/>
                <a:gd name="connsiteY239" fmla="*/ 24 h 7582"/>
                <a:gd name="connsiteX240" fmla="*/ 4107 w 10016"/>
                <a:gd name="connsiteY240" fmla="*/ 0 h 7582"/>
                <a:gd name="connsiteX241" fmla="*/ 0 w 10016"/>
                <a:gd name="connsiteY241" fmla="*/ 0 h 7582"/>
                <a:gd name="connsiteX242" fmla="*/ 0 w 10016"/>
                <a:gd name="connsiteY242" fmla="*/ 7582 h 7582"/>
                <a:gd name="connsiteX243" fmla="*/ 10016 w 10016"/>
                <a:gd name="connsiteY243" fmla="*/ 7508 h 7582"/>
                <a:gd name="connsiteX244" fmla="*/ 10000 w 10016"/>
                <a:gd name="connsiteY244" fmla="*/ 0 h 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0016" h="7582">
                  <a:moveTo>
                    <a:pt x="10000" y="0"/>
                  </a:moveTo>
                  <a:lnTo>
                    <a:pt x="8706" y="0"/>
                  </a:lnTo>
                  <a:lnTo>
                    <a:pt x="8706" y="0"/>
                  </a:lnTo>
                  <a:cubicBezTo>
                    <a:pt x="8724" y="45"/>
                    <a:pt x="8741" y="89"/>
                    <a:pt x="8759" y="134"/>
                  </a:cubicBezTo>
                  <a:cubicBezTo>
                    <a:pt x="8773" y="179"/>
                    <a:pt x="8786" y="223"/>
                    <a:pt x="8800" y="268"/>
                  </a:cubicBezTo>
                  <a:cubicBezTo>
                    <a:pt x="8811" y="310"/>
                    <a:pt x="8821" y="352"/>
                    <a:pt x="8832" y="394"/>
                  </a:cubicBezTo>
                  <a:cubicBezTo>
                    <a:pt x="8841" y="431"/>
                    <a:pt x="8849" y="467"/>
                    <a:pt x="8858" y="504"/>
                  </a:cubicBezTo>
                  <a:cubicBezTo>
                    <a:pt x="8863" y="536"/>
                    <a:pt x="8869" y="567"/>
                    <a:pt x="8874" y="599"/>
                  </a:cubicBezTo>
                  <a:cubicBezTo>
                    <a:pt x="8876" y="625"/>
                    <a:pt x="8877" y="652"/>
                    <a:pt x="8879" y="678"/>
                  </a:cubicBezTo>
                  <a:cubicBezTo>
                    <a:pt x="8881" y="702"/>
                    <a:pt x="8882" y="725"/>
                    <a:pt x="8884" y="749"/>
                  </a:cubicBezTo>
                  <a:lnTo>
                    <a:pt x="8884" y="2853"/>
                  </a:lnTo>
                  <a:lnTo>
                    <a:pt x="8884" y="6588"/>
                  </a:lnTo>
                  <a:lnTo>
                    <a:pt x="8884" y="6588"/>
                  </a:lnTo>
                  <a:lnTo>
                    <a:pt x="8884" y="6635"/>
                  </a:lnTo>
                  <a:cubicBezTo>
                    <a:pt x="8881" y="6648"/>
                    <a:pt x="8877" y="6662"/>
                    <a:pt x="8874" y="6675"/>
                  </a:cubicBezTo>
                  <a:cubicBezTo>
                    <a:pt x="8870" y="6685"/>
                    <a:pt x="8867" y="6696"/>
                    <a:pt x="8863" y="6706"/>
                  </a:cubicBezTo>
                  <a:cubicBezTo>
                    <a:pt x="8856" y="6717"/>
                    <a:pt x="8849" y="6727"/>
                    <a:pt x="8842" y="6738"/>
                  </a:cubicBezTo>
                  <a:cubicBezTo>
                    <a:pt x="8835" y="6748"/>
                    <a:pt x="8828" y="6759"/>
                    <a:pt x="8821" y="6769"/>
                  </a:cubicBezTo>
                  <a:cubicBezTo>
                    <a:pt x="8814" y="6774"/>
                    <a:pt x="8807" y="6780"/>
                    <a:pt x="8800" y="6785"/>
                  </a:cubicBezTo>
                  <a:cubicBezTo>
                    <a:pt x="8791" y="6790"/>
                    <a:pt x="8783" y="6796"/>
                    <a:pt x="8774" y="6801"/>
                  </a:cubicBezTo>
                  <a:lnTo>
                    <a:pt x="8743" y="6801"/>
                  </a:lnTo>
                  <a:lnTo>
                    <a:pt x="7302" y="6801"/>
                  </a:lnTo>
                  <a:lnTo>
                    <a:pt x="7302" y="6801"/>
                  </a:lnTo>
                  <a:lnTo>
                    <a:pt x="7271" y="6801"/>
                  </a:lnTo>
                  <a:cubicBezTo>
                    <a:pt x="7262" y="6796"/>
                    <a:pt x="7254" y="6790"/>
                    <a:pt x="7245" y="6785"/>
                  </a:cubicBezTo>
                  <a:cubicBezTo>
                    <a:pt x="7238" y="6780"/>
                    <a:pt x="7231" y="6774"/>
                    <a:pt x="7224" y="6769"/>
                  </a:cubicBezTo>
                  <a:cubicBezTo>
                    <a:pt x="7217" y="6759"/>
                    <a:pt x="7210" y="6748"/>
                    <a:pt x="7203" y="6738"/>
                  </a:cubicBezTo>
                  <a:cubicBezTo>
                    <a:pt x="7198" y="6727"/>
                    <a:pt x="7192" y="6717"/>
                    <a:pt x="7187" y="6706"/>
                  </a:cubicBezTo>
                  <a:cubicBezTo>
                    <a:pt x="7182" y="6696"/>
                    <a:pt x="7176" y="6685"/>
                    <a:pt x="7171" y="6675"/>
                  </a:cubicBezTo>
                  <a:cubicBezTo>
                    <a:pt x="7169" y="6662"/>
                    <a:pt x="7168" y="6648"/>
                    <a:pt x="7166" y="6635"/>
                  </a:cubicBezTo>
                  <a:cubicBezTo>
                    <a:pt x="7164" y="6619"/>
                    <a:pt x="7163" y="6604"/>
                    <a:pt x="7161" y="6588"/>
                  </a:cubicBezTo>
                  <a:lnTo>
                    <a:pt x="7161" y="2853"/>
                  </a:lnTo>
                  <a:lnTo>
                    <a:pt x="7161" y="2853"/>
                  </a:lnTo>
                  <a:cubicBezTo>
                    <a:pt x="7163" y="2821"/>
                    <a:pt x="7164" y="2790"/>
                    <a:pt x="7166" y="2758"/>
                  </a:cubicBezTo>
                  <a:cubicBezTo>
                    <a:pt x="7170" y="2727"/>
                    <a:pt x="7173" y="2695"/>
                    <a:pt x="7177" y="2664"/>
                  </a:cubicBezTo>
                  <a:cubicBezTo>
                    <a:pt x="7182" y="2638"/>
                    <a:pt x="7187" y="2611"/>
                    <a:pt x="7192" y="2585"/>
                  </a:cubicBezTo>
                  <a:cubicBezTo>
                    <a:pt x="7201" y="2556"/>
                    <a:pt x="7209" y="2527"/>
                    <a:pt x="7218" y="2498"/>
                  </a:cubicBezTo>
                  <a:cubicBezTo>
                    <a:pt x="7227" y="2472"/>
                    <a:pt x="7236" y="2445"/>
                    <a:pt x="7245" y="2419"/>
                  </a:cubicBezTo>
                  <a:cubicBezTo>
                    <a:pt x="7257" y="2395"/>
                    <a:pt x="7269" y="2372"/>
                    <a:pt x="7281" y="2348"/>
                  </a:cubicBezTo>
                  <a:cubicBezTo>
                    <a:pt x="7293" y="2324"/>
                    <a:pt x="7306" y="2301"/>
                    <a:pt x="7318" y="2277"/>
                  </a:cubicBezTo>
                  <a:lnTo>
                    <a:pt x="7360" y="2214"/>
                  </a:lnTo>
                  <a:cubicBezTo>
                    <a:pt x="7376" y="2196"/>
                    <a:pt x="7391" y="2177"/>
                    <a:pt x="7407" y="2159"/>
                  </a:cubicBezTo>
                  <a:cubicBezTo>
                    <a:pt x="7423" y="2141"/>
                    <a:pt x="7438" y="2122"/>
                    <a:pt x="7454" y="2104"/>
                  </a:cubicBezTo>
                  <a:cubicBezTo>
                    <a:pt x="7472" y="2086"/>
                    <a:pt x="7489" y="2067"/>
                    <a:pt x="7507" y="2049"/>
                  </a:cubicBezTo>
                  <a:lnTo>
                    <a:pt x="7559" y="2009"/>
                  </a:lnTo>
                  <a:cubicBezTo>
                    <a:pt x="7578" y="1996"/>
                    <a:pt x="7598" y="1983"/>
                    <a:pt x="7617" y="1970"/>
                  </a:cubicBezTo>
                  <a:cubicBezTo>
                    <a:pt x="7634" y="1957"/>
                    <a:pt x="7652" y="1944"/>
                    <a:pt x="7669" y="1931"/>
                  </a:cubicBezTo>
                  <a:cubicBezTo>
                    <a:pt x="7688" y="1920"/>
                    <a:pt x="7708" y="1910"/>
                    <a:pt x="7727" y="1899"/>
                  </a:cubicBezTo>
                  <a:lnTo>
                    <a:pt x="7784" y="1875"/>
                  </a:lnTo>
                  <a:lnTo>
                    <a:pt x="7784" y="1875"/>
                  </a:lnTo>
                  <a:lnTo>
                    <a:pt x="7905" y="1820"/>
                  </a:lnTo>
                  <a:cubicBezTo>
                    <a:pt x="7943" y="1796"/>
                    <a:pt x="7982" y="1773"/>
                    <a:pt x="8020" y="1749"/>
                  </a:cubicBezTo>
                  <a:cubicBezTo>
                    <a:pt x="8039" y="1733"/>
                    <a:pt x="8059" y="1718"/>
                    <a:pt x="8078" y="1702"/>
                  </a:cubicBezTo>
                  <a:cubicBezTo>
                    <a:pt x="8097" y="1686"/>
                    <a:pt x="8116" y="1671"/>
                    <a:pt x="8135" y="1655"/>
                  </a:cubicBezTo>
                  <a:cubicBezTo>
                    <a:pt x="8154" y="1639"/>
                    <a:pt x="8174" y="1624"/>
                    <a:pt x="8193" y="1608"/>
                  </a:cubicBezTo>
                  <a:cubicBezTo>
                    <a:pt x="8210" y="1587"/>
                    <a:pt x="8228" y="1566"/>
                    <a:pt x="8245" y="1545"/>
                  </a:cubicBezTo>
                  <a:cubicBezTo>
                    <a:pt x="8263" y="1524"/>
                    <a:pt x="8280" y="1502"/>
                    <a:pt x="8298" y="1481"/>
                  </a:cubicBezTo>
                  <a:cubicBezTo>
                    <a:pt x="8314" y="1460"/>
                    <a:pt x="8329" y="1439"/>
                    <a:pt x="8345" y="1418"/>
                  </a:cubicBezTo>
                  <a:lnTo>
                    <a:pt x="8387" y="1340"/>
                  </a:lnTo>
                  <a:cubicBezTo>
                    <a:pt x="8399" y="1314"/>
                    <a:pt x="8411" y="1287"/>
                    <a:pt x="8423" y="1261"/>
                  </a:cubicBezTo>
                  <a:cubicBezTo>
                    <a:pt x="8435" y="1232"/>
                    <a:pt x="8448" y="1203"/>
                    <a:pt x="8460" y="1174"/>
                  </a:cubicBezTo>
                  <a:cubicBezTo>
                    <a:pt x="8469" y="1143"/>
                    <a:pt x="8477" y="1111"/>
                    <a:pt x="8486" y="1080"/>
                  </a:cubicBezTo>
                  <a:cubicBezTo>
                    <a:pt x="8495" y="1046"/>
                    <a:pt x="8503" y="1011"/>
                    <a:pt x="8512" y="977"/>
                  </a:cubicBezTo>
                  <a:cubicBezTo>
                    <a:pt x="8517" y="943"/>
                    <a:pt x="8523" y="909"/>
                    <a:pt x="8528" y="875"/>
                  </a:cubicBezTo>
                  <a:lnTo>
                    <a:pt x="8528" y="875"/>
                  </a:lnTo>
                  <a:cubicBezTo>
                    <a:pt x="8530" y="849"/>
                    <a:pt x="8531" y="822"/>
                    <a:pt x="8533" y="796"/>
                  </a:cubicBezTo>
                  <a:lnTo>
                    <a:pt x="8533" y="725"/>
                  </a:lnTo>
                  <a:cubicBezTo>
                    <a:pt x="8531" y="701"/>
                    <a:pt x="8530" y="678"/>
                    <a:pt x="8528" y="654"/>
                  </a:cubicBezTo>
                  <a:cubicBezTo>
                    <a:pt x="8526" y="633"/>
                    <a:pt x="8525" y="612"/>
                    <a:pt x="8523" y="591"/>
                  </a:cubicBezTo>
                  <a:cubicBezTo>
                    <a:pt x="8518" y="567"/>
                    <a:pt x="8512" y="544"/>
                    <a:pt x="8507" y="520"/>
                  </a:cubicBezTo>
                  <a:cubicBezTo>
                    <a:pt x="8502" y="499"/>
                    <a:pt x="8496" y="478"/>
                    <a:pt x="8491" y="457"/>
                  </a:cubicBezTo>
                  <a:lnTo>
                    <a:pt x="8470" y="394"/>
                  </a:lnTo>
                  <a:cubicBezTo>
                    <a:pt x="8461" y="373"/>
                    <a:pt x="8453" y="352"/>
                    <a:pt x="8444" y="331"/>
                  </a:cubicBezTo>
                  <a:cubicBezTo>
                    <a:pt x="8435" y="313"/>
                    <a:pt x="8427" y="294"/>
                    <a:pt x="8418" y="276"/>
                  </a:cubicBezTo>
                  <a:cubicBezTo>
                    <a:pt x="8408" y="258"/>
                    <a:pt x="8397" y="239"/>
                    <a:pt x="8387" y="221"/>
                  </a:cubicBezTo>
                  <a:cubicBezTo>
                    <a:pt x="8375" y="205"/>
                    <a:pt x="8362" y="189"/>
                    <a:pt x="8350" y="173"/>
                  </a:cubicBezTo>
                  <a:cubicBezTo>
                    <a:pt x="8338" y="157"/>
                    <a:pt x="8325" y="142"/>
                    <a:pt x="8313" y="126"/>
                  </a:cubicBezTo>
                  <a:lnTo>
                    <a:pt x="8277" y="87"/>
                  </a:lnTo>
                  <a:cubicBezTo>
                    <a:pt x="8263" y="76"/>
                    <a:pt x="8249" y="66"/>
                    <a:pt x="8235" y="55"/>
                  </a:cubicBezTo>
                  <a:cubicBezTo>
                    <a:pt x="8221" y="45"/>
                    <a:pt x="8207" y="34"/>
                    <a:pt x="8193" y="24"/>
                  </a:cubicBezTo>
                  <a:cubicBezTo>
                    <a:pt x="8177" y="16"/>
                    <a:pt x="8162" y="8"/>
                    <a:pt x="8146" y="0"/>
                  </a:cubicBezTo>
                  <a:lnTo>
                    <a:pt x="6689" y="0"/>
                  </a:lnTo>
                  <a:lnTo>
                    <a:pt x="6689" y="0"/>
                  </a:lnTo>
                  <a:cubicBezTo>
                    <a:pt x="6707" y="45"/>
                    <a:pt x="6724" y="89"/>
                    <a:pt x="6742" y="134"/>
                  </a:cubicBezTo>
                  <a:cubicBezTo>
                    <a:pt x="6756" y="179"/>
                    <a:pt x="6770" y="223"/>
                    <a:pt x="6784" y="268"/>
                  </a:cubicBezTo>
                  <a:cubicBezTo>
                    <a:pt x="6794" y="310"/>
                    <a:pt x="6805" y="352"/>
                    <a:pt x="6815" y="394"/>
                  </a:cubicBezTo>
                  <a:cubicBezTo>
                    <a:pt x="6824" y="431"/>
                    <a:pt x="6832" y="467"/>
                    <a:pt x="6841" y="504"/>
                  </a:cubicBezTo>
                  <a:cubicBezTo>
                    <a:pt x="6846" y="536"/>
                    <a:pt x="6852" y="567"/>
                    <a:pt x="6857" y="599"/>
                  </a:cubicBezTo>
                  <a:cubicBezTo>
                    <a:pt x="6859" y="625"/>
                    <a:pt x="6860" y="652"/>
                    <a:pt x="6862" y="678"/>
                  </a:cubicBezTo>
                  <a:cubicBezTo>
                    <a:pt x="6864" y="702"/>
                    <a:pt x="6865" y="725"/>
                    <a:pt x="6867" y="749"/>
                  </a:cubicBezTo>
                  <a:lnTo>
                    <a:pt x="6867" y="2853"/>
                  </a:lnTo>
                  <a:lnTo>
                    <a:pt x="6867" y="6588"/>
                  </a:lnTo>
                  <a:lnTo>
                    <a:pt x="6867" y="6588"/>
                  </a:lnTo>
                  <a:lnTo>
                    <a:pt x="6867" y="6635"/>
                  </a:lnTo>
                  <a:cubicBezTo>
                    <a:pt x="6864" y="6648"/>
                    <a:pt x="6860" y="6662"/>
                    <a:pt x="6857" y="6675"/>
                  </a:cubicBezTo>
                  <a:cubicBezTo>
                    <a:pt x="6854" y="6685"/>
                    <a:pt x="6850" y="6696"/>
                    <a:pt x="6847" y="6706"/>
                  </a:cubicBezTo>
                  <a:cubicBezTo>
                    <a:pt x="6840" y="6717"/>
                    <a:pt x="6833" y="6727"/>
                    <a:pt x="6826" y="6738"/>
                  </a:cubicBezTo>
                  <a:cubicBezTo>
                    <a:pt x="6819" y="6748"/>
                    <a:pt x="6812" y="6759"/>
                    <a:pt x="6805" y="6769"/>
                  </a:cubicBezTo>
                  <a:cubicBezTo>
                    <a:pt x="6798" y="6774"/>
                    <a:pt x="6791" y="6780"/>
                    <a:pt x="6784" y="6785"/>
                  </a:cubicBezTo>
                  <a:cubicBezTo>
                    <a:pt x="6775" y="6790"/>
                    <a:pt x="6766" y="6796"/>
                    <a:pt x="6757" y="6801"/>
                  </a:cubicBezTo>
                  <a:lnTo>
                    <a:pt x="6726" y="6801"/>
                  </a:lnTo>
                  <a:lnTo>
                    <a:pt x="5285" y="6801"/>
                  </a:lnTo>
                  <a:lnTo>
                    <a:pt x="5285" y="6801"/>
                  </a:lnTo>
                  <a:lnTo>
                    <a:pt x="5259" y="6801"/>
                  </a:lnTo>
                  <a:cubicBezTo>
                    <a:pt x="5249" y="6796"/>
                    <a:pt x="5238" y="6790"/>
                    <a:pt x="5228" y="6785"/>
                  </a:cubicBezTo>
                  <a:cubicBezTo>
                    <a:pt x="5221" y="6780"/>
                    <a:pt x="5214" y="6774"/>
                    <a:pt x="5207" y="6769"/>
                  </a:cubicBezTo>
                  <a:cubicBezTo>
                    <a:pt x="5200" y="6759"/>
                    <a:pt x="5193" y="6748"/>
                    <a:pt x="5186" y="6738"/>
                  </a:cubicBezTo>
                  <a:cubicBezTo>
                    <a:pt x="5181" y="6727"/>
                    <a:pt x="5175" y="6717"/>
                    <a:pt x="5170" y="6706"/>
                  </a:cubicBezTo>
                  <a:cubicBezTo>
                    <a:pt x="5165" y="6696"/>
                    <a:pt x="5160" y="6685"/>
                    <a:pt x="5155" y="6675"/>
                  </a:cubicBezTo>
                  <a:cubicBezTo>
                    <a:pt x="5153" y="6662"/>
                    <a:pt x="5151" y="6648"/>
                    <a:pt x="5149" y="6635"/>
                  </a:cubicBezTo>
                  <a:cubicBezTo>
                    <a:pt x="5147" y="6619"/>
                    <a:pt x="5146" y="6604"/>
                    <a:pt x="5144" y="6588"/>
                  </a:cubicBezTo>
                  <a:lnTo>
                    <a:pt x="5144" y="2853"/>
                  </a:lnTo>
                  <a:lnTo>
                    <a:pt x="5144" y="2853"/>
                  </a:lnTo>
                  <a:cubicBezTo>
                    <a:pt x="5146" y="2821"/>
                    <a:pt x="5147" y="2790"/>
                    <a:pt x="5149" y="2758"/>
                  </a:cubicBezTo>
                  <a:cubicBezTo>
                    <a:pt x="5153" y="2727"/>
                    <a:pt x="5156" y="2695"/>
                    <a:pt x="5160" y="2664"/>
                  </a:cubicBezTo>
                  <a:cubicBezTo>
                    <a:pt x="5165" y="2638"/>
                    <a:pt x="5170" y="2611"/>
                    <a:pt x="5175" y="2585"/>
                  </a:cubicBezTo>
                  <a:lnTo>
                    <a:pt x="5202" y="2498"/>
                  </a:lnTo>
                  <a:cubicBezTo>
                    <a:pt x="5211" y="2472"/>
                    <a:pt x="5219" y="2445"/>
                    <a:pt x="5228" y="2419"/>
                  </a:cubicBezTo>
                  <a:cubicBezTo>
                    <a:pt x="5240" y="2395"/>
                    <a:pt x="5253" y="2372"/>
                    <a:pt x="5265" y="2348"/>
                  </a:cubicBezTo>
                  <a:cubicBezTo>
                    <a:pt x="5277" y="2324"/>
                    <a:pt x="5289" y="2301"/>
                    <a:pt x="5301" y="2277"/>
                  </a:cubicBezTo>
                  <a:lnTo>
                    <a:pt x="5343" y="2214"/>
                  </a:lnTo>
                  <a:cubicBezTo>
                    <a:pt x="5359" y="2196"/>
                    <a:pt x="5374" y="2177"/>
                    <a:pt x="5390" y="2159"/>
                  </a:cubicBezTo>
                  <a:cubicBezTo>
                    <a:pt x="5406" y="2141"/>
                    <a:pt x="5421" y="2122"/>
                    <a:pt x="5437" y="2104"/>
                  </a:cubicBezTo>
                  <a:cubicBezTo>
                    <a:pt x="5455" y="2086"/>
                    <a:pt x="5472" y="2067"/>
                    <a:pt x="5490" y="2049"/>
                  </a:cubicBezTo>
                  <a:lnTo>
                    <a:pt x="5542" y="2009"/>
                  </a:lnTo>
                  <a:cubicBezTo>
                    <a:pt x="5561" y="1996"/>
                    <a:pt x="5581" y="1983"/>
                    <a:pt x="5600" y="1970"/>
                  </a:cubicBezTo>
                  <a:cubicBezTo>
                    <a:pt x="5617" y="1957"/>
                    <a:pt x="5635" y="1944"/>
                    <a:pt x="5652" y="1931"/>
                  </a:cubicBezTo>
                  <a:cubicBezTo>
                    <a:pt x="5671" y="1920"/>
                    <a:pt x="5691" y="1910"/>
                    <a:pt x="5710" y="1899"/>
                  </a:cubicBezTo>
                  <a:lnTo>
                    <a:pt x="5767" y="1875"/>
                  </a:lnTo>
                  <a:lnTo>
                    <a:pt x="5767" y="1875"/>
                  </a:lnTo>
                  <a:lnTo>
                    <a:pt x="5888" y="1820"/>
                  </a:lnTo>
                  <a:cubicBezTo>
                    <a:pt x="5926" y="1796"/>
                    <a:pt x="5965" y="1773"/>
                    <a:pt x="6003" y="1749"/>
                  </a:cubicBezTo>
                  <a:cubicBezTo>
                    <a:pt x="6022" y="1733"/>
                    <a:pt x="6042" y="1718"/>
                    <a:pt x="6061" y="1702"/>
                  </a:cubicBezTo>
                  <a:cubicBezTo>
                    <a:pt x="6080" y="1686"/>
                    <a:pt x="6099" y="1671"/>
                    <a:pt x="6118" y="1655"/>
                  </a:cubicBezTo>
                  <a:cubicBezTo>
                    <a:pt x="6137" y="1639"/>
                    <a:pt x="6157" y="1624"/>
                    <a:pt x="6176" y="1608"/>
                  </a:cubicBezTo>
                  <a:cubicBezTo>
                    <a:pt x="6193" y="1587"/>
                    <a:pt x="6211" y="1566"/>
                    <a:pt x="6228" y="1545"/>
                  </a:cubicBezTo>
                  <a:cubicBezTo>
                    <a:pt x="6246" y="1524"/>
                    <a:pt x="6263" y="1502"/>
                    <a:pt x="6281" y="1481"/>
                  </a:cubicBezTo>
                  <a:cubicBezTo>
                    <a:pt x="6297" y="1460"/>
                    <a:pt x="6312" y="1439"/>
                    <a:pt x="6328" y="1418"/>
                  </a:cubicBezTo>
                  <a:lnTo>
                    <a:pt x="6370" y="1340"/>
                  </a:lnTo>
                  <a:cubicBezTo>
                    <a:pt x="6382" y="1314"/>
                    <a:pt x="6394" y="1287"/>
                    <a:pt x="6406" y="1261"/>
                  </a:cubicBezTo>
                  <a:cubicBezTo>
                    <a:pt x="6418" y="1232"/>
                    <a:pt x="6431" y="1203"/>
                    <a:pt x="6443" y="1174"/>
                  </a:cubicBezTo>
                  <a:cubicBezTo>
                    <a:pt x="6452" y="1143"/>
                    <a:pt x="6460" y="1111"/>
                    <a:pt x="6469" y="1080"/>
                  </a:cubicBezTo>
                  <a:cubicBezTo>
                    <a:pt x="6478" y="1046"/>
                    <a:pt x="6487" y="1011"/>
                    <a:pt x="6496" y="977"/>
                  </a:cubicBezTo>
                  <a:lnTo>
                    <a:pt x="6511" y="875"/>
                  </a:lnTo>
                  <a:lnTo>
                    <a:pt x="6511" y="875"/>
                  </a:lnTo>
                  <a:cubicBezTo>
                    <a:pt x="6513" y="849"/>
                    <a:pt x="6515" y="822"/>
                    <a:pt x="6517" y="796"/>
                  </a:cubicBezTo>
                  <a:lnTo>
                    <a:pt x="6517" y="725"/>
                  </a:lnTo>
                  <a:cubicBezTo>
                    <a:pt x="6515" y="701"/>
                    <a:pt x="6513" y="678"/>
                    <a:pt x="6511" y="654"/>
                  </a:cubicBezTo>
                  <a:cubicBezTo>
                    <a:pt x="6509" y="633"/>
                    <a:pt x="6508" y="612"/>
                    <a:pt x="6506" y="591"/>
                  </a:cubicBezTo>
                  <a:cubicBezTo>
                    <a:pt x="6501" y="567"/>
                    <a:pt x="6495" y="544"/>
                    <a:pt x="6490" y="520"/>
                  </a:cubicBezTo>
                  <a:lnTo>
                    <a:pt x="6475" y="457"/>
                  </a:lnTo>
                  <a:lnTo>
                    <a:pt x="6454" y="394"/>
                  </a:lnTo>
                  <a:lnTo>
                    <a:pt x="6427" y="331"/>
                  </a:lnTo>
                  <a:cubicBezTo>
                    <a:pt x="6418" y="313"/>
                    <a:pt x="6410" y="294"/>
                    <a:pt x="6401" y="276"/>
                  </a:cubicBezTo>
                  <a:cubicBezTo>
                    <a:pt x="6391" y="258"/>
                    <a:pt x="6380" y="239"/>
                    <a:pt x="6370" y="221"/>
                  </a:cubicBezTo>
                  <a:cubicBezTo>
                    <a:pt x="6358" y="205"/>
                    <a:pt x="6345" y="189"/>
                    <a:pt x="6333" y="173"/>
                  </a:cubicBezTo>
                  <a:cubicBezTo>
                    <a:pt x="6321" y="157"/>
                    <a:pt x="6308" y="142"/>
                    <a:pt x="6296" y="126"/>
                  </a:cubicBezTo>
                  <a:lnTo>
                    <a:pt x="6260" y="87"/>
                  </a:lnTo>
                  <a:cubicBezTo>
                    <a:pt x="6246" y="76"/>
                    <a:pt x="6232" y="66"/>
                    <a:pt x="6218" y="55"/>
                  </a:cubicBezTo>
                  <a:cubicBezTo>
                    <a:pt x="6204" y="45"/>
                    <a:pt x="6190" y="34"/>
                    <a:pt x="6176" y="24"/>
                  </a:cubicBezTo>
                  <a:cubicBezTo>
                    <a:pt x="6160" y="16"/>
                    <a:pt x="6145" y="8"/>
                    <a:pt x="6129" y="0"/>
                  </a:cubicBezTo>
                  <a:lnTo>
                    <a:pt x="4667" y="0"/>
                  </a:lnTo>
                  <a:lnTo>
                    <a:pt x="4667" y="0"/>
                  </a:lnTo>
                  <a:cubicBezTo>
                    <a:pt x="4685" y="45"/>
                    <a:pt x="4702" y="89"/>
                    <a:pt x="4720" y="134"/>
                  </a:cubicBezTo>
                  <a:cubicBezTo>
                    <a:pt x="4734" y="179"/>
                    <a:pt x="4748" y="223"/>
                    <a:pt x="4762" y="268"/>
                  </a:cubicBezTo>
                  <a:cubicBezTo>
                    <a:pt x="4772" y="310"/>
                    <a:pt x="4783" y="352"/>
                    <a:pt x="4793" y="394"/>
                  </a:cubicBezTo>
                  <a:cubicBezTo>
                    <a:pt x="4802" y="431"/>
                    <a:pt x="4810" y="467"/>
                    <a:pt x="4819" y="504"/>
                  </a:cubicBezTo>
                  <a:cubicBezTo>
                    <a:pt x="4823" y="536"/>
                    <a:pt x="4826" y="567"/>
                    <a:pt x="4830" y="599"/>
                  </a:cubicBezTo>
                  <a:cubicBezTo>
                    <a:pt x="4833" y="625"/>
                    <a:pt x="4837" y="652"/>
                    <a:pt x="4840" y="678"/>
                  </a:cubicBezTo>
                  <a:cubicBezTo>
                    <a:pt x="4842" y="702"/>
                    <a:pt x="4843" y="725"/>
                    <a:pt x="4845" y="749"/>
                  </a:cubicBezTo>
                  <a:lnTo>
                    <a:pt x="4845" y="2853"/>
                  </a:lnTo>
                  <a:lnTo>
                    <a:pt x="4845" y="6588"/>
                  </a:lnTo>
                  <a:lnTo>
                    <a:pt x="4845" y="6588"/>
                  </a:lnTo>
                  <a:lnTo>
                    <a:pt x="4845" y="6635"/>
                  </a:lnTo>
                  <a:cubicBezTo>
                    <a:pt x="4842" y="6648"/>
                    <a:pt x="4838" y="6662"/>
                    <a:pt x="4835" y="6675"/>
                  </a:cubicBezTo>
                  <a:cubicBezTo>
                    <a:pt x="4832" y="6685"/>
                    <a:pt x="4828" y="6696"/>
                    <a:pt x="4825" y="6706"/>
                  </a:cubicBezTo>
                  <a:cubicBezTo>
                    <a:pt x="4818" y="6717"/>
                    <a:pt x="4811" y="6727"/>
                    <a:pt x="4804" y="6738"/>
                  </a:cubicBezTo>
                  <a:cubicBezTo>
                    <a:pt x="4797" y="6748"/>
                    <a:pt x="4790" y="6759"/>
                    <a:pt x="4783" y="6769"/>
                  </a:cubicBezTo>
                  <a:cubicBezTo>
                    <a:pt x="4776" y="6774"/>
                    <a:pt x="4769" y="6780"/>
                    <a:pt x="4762" y="6785"/>
                  </a:cubicBezTo>
                  <a:cubicBezTo>
                    <a:pt x="4753" y="6790"/>
                    <a:pt x="4744" y="6796"/>
                    <a:pt x="4735" y="6801"/>
                  </a:cubicBezTo>
                  <a:lnTo>
                    <a:pt x="4704" y="6801"/>
                  </a:lnTo>
                  <a:lnTo>
                    <a:pt x="3263" y="6801"/>
                  </a:lnTo>
                  <a:lnTo>
                    <a:pt x="3263" y="6801"/>
                  </a:lnTo>
                  <a:lnTo>
                    <a:pt x="3232" y="6801"/>
                  </a:lnTo>
                  <a:cubicBezTo>
                    <a:pt x="3223" y="6796"/>
                    <a:pt x="3215" y="6790"/>
                    <a:pt x="3206" y="6785"/>
                  </a:cubicBezTo>
                  <a:cubicBezTo>
                    <a:pt x="3199" y="6780"/>
                    <a:pt x="3192" y="6774"/>
                    <a:pt x="3185" y="6769"/>
                  </a:cubicBezTo>
                  <a:cubicBezTo>
                    <a:pt x="3178" y="6759"/>
                    <a:pt x="3171" y="6748"/>
                    <a:pt x="3164" y="6738"/>
                  </a:cubicBezTo>
                  <a:cubicBezTo>
                    <a:pt x="3159" y="6727"/>
                    <a:pt x="3153" y="6717"/>
                    <a:pt x="3148" y="6706"/>
                  </a:cubicBezTo>
                  <a:cubicBezTo>
                    <a:pt x="3143" y="6696"/>
                    <a:pt x="3138" y="6685"/>
                    <a:pt x="3133" y="6675"/>
                  </a:cubicBezTo>
                  <a:cubicBezTo>
                    <a:pt x="3131" y="6662"/>
                    <a:pt x="3129" y="6648"/>
                    <a:pt x="3127" y="6635"/>
                  </a:cubicBezTo>
                  <a:cubicBezTo>
                    <a:pt x="3125" y="6619"/>
                    <a:pt x="3124" y="6604"/>
                    <a:pt x="3122" y="6588"/>
                  </a:cubicBezTo>
                  <a:lnTo>
                    <a:pt x="3122" y="2853"/>
                  </a:lnTo>
                  <a:lnTo>
                    <a:pt x="3122" y="2853"/>
                  </a:lnTo>
                  <a:cubicBezTo>
                    <a:pt x="3124" y="2821"/>
                    <a:pt x="3125" y="2790"/>
                    <a:pt x="3127" y="2758"/>
                  </a:cubicBezTo>
                  <a:cubicBezTo>
                    <a:pt x="3131" y="2727"/>
                    <a:pt x="3134" y="2695"/>
                    <a:pt x="3138" y="2664"/>
                  </a:cubicBezTo>
                  <a:cubicBezTo>
                    <a:pt x="3143" y="2638"/>
                    <a:pt x="3148" y="2611"/>
                    <a:pt x="3153" y="2585"/>
                  </a:cubicBezTo>
                  <a:lnTo>
                    <a:pt x="3180" y="2498"/>
                  </a:lnTo>
                  <a:cubicBezTo>
                    <a:pt x="3189" y="2472"/>
                    <a:pt x="3197" y="2445"/>
                    <a:pt x="3206" y="2419"/>
                  </a:cubicBezTo>
                  <a:cubicBezTo>
                    <a:pt x="3218" y="2395"/>
                    <a:pt x="3231" y="2372"/>
                    <a:pt x="3243" y="2348"/>
                  </a:cubicBezTo>
                  <a:cubicBezTo>
                    <a:pt x="3255" y="2324"/>
                    <a:pt x="3267" y="2301"/>
                    <a:pt x="3279" y="2277"/>
                  </a:cubicBezTo>
                  <a:lnTo>
                    <a:pt x="3321" y="2214"/>
                  </a:lnTo>
                  <a:cubicBezTo>
                    <a:pt x="3337" y="2196"/>
                    <a:pt x="3352" y="2177"/>
                    <a:pt x="3368" y="2159"/>
                  </a:cubicBezTo>
                  <a:cubicBezTo>
                    <a:pt x="3384" y="2141"/>
                    <a:pt x="3399" y="2122"/>
                    <a:pt x="3415" y="2104"/>
                  </a:cubicBezTo>
                  <a:cubicBezTo>
                    <a:pt x="3433" y="2086"/>
                    <a:pt x="3450" y="2067"/>
                    <a:pt x="3468" y="2049"/>
                  </a:cubicBezTo>
                  <a:lnTo>
                    <a:pt x="3520" y="2009"/>
                  </a:lnTo>
                  <a:cubicBezTo>
                    <a:pt x="3539" y="1996"/>
                    <a:pt x="3559" y="1983"/>
                    <a:pt x="3578" y="1970"/>
                  </a:cubicBezTo>
                  <a:cubicBezTo>
                    <a:pt x="3595" y="1957"/>
                    <a:pt x="3613" y="1944"/>
                    <a:pt x="3630" y="1931"/>
                  </a:cubicBezTo>
                  <a:cubicBezTo>
                    <a:pt x="3649" y="1920"/>
                    <a:pt x="3669" y="1910"/>
                    <a:pt x="3688" y="1899"/>
                  </a:cubicBezTo>
                  <a:lnTo>
                    <a:pt x="3745" y="1875"/>
                  </a:lnTo>
                  <a:lnTo>
                    <a:pt x="3745" y="1875"/>
                  </a:lnTo>
                  <a:cubicBezTo>
                    <a:pt x="3784" y="1857"/>
                    <a:pt x="3822" y="1838"/>
                    <a:pt x="3861" y="1820"/>
                  </a:cubicBezTo>
                  <a:lnTo>
                    <a:pt x="3981" y="1749"/>
                  </a:lnTo>
                  <a:cubicBezTo>
                    <a:pt x="4000" y="1733"/>
                    <a:pt x="4020" y="1718"/>
                    <a:pt x="4039" y="1702"/>
                  </a:cubicBezTo>
                  <a:cubicBezTo>
                    <a:pt x="4058" y="1686"/>
                    <a:pt x="4077" y="1671"/>
                    <a:pt x="4096" y="1655"/>
                  </a:cubicBezTo>
                  <a:cubicBezTo>
                    <a:pt x="4115" y="1639"/>
                    <a:pt x="4135" y="1624"/>
                    <a:pt x="4154" y="1608"/>
                  </a:cubicBezTo>
                  <a:cubicBezTo>
                    <a:pt x="4171" y="1587"/>
                    <a:pt x="4189" y="1566"/>
                    <a:pt x="4206" y="1545"/>
                  </a:cubicBezTo>
                  <a:cubicBezTo>
                    <a:pt x="4222" y="1524"/>
                    <a:pt x="4238" y="1502"/>
                    <a:pt x="4254" y="1481"/>
                  </a:cubicBezTo>
                  <a:cubicBezTo>
                    <a:pt x="4270" y="1460"/>
                    <a:pt x="4285" y="1439"/>
                    <a:pt x="4301" y="1418"/>
                  </a:cubicBezTo>
                  <a:cubicBezTo>
                    <a:pt x="4317" y="1392"/>
                    <a:pt x="4332" y="1366"/>
                    <a:pt x="4348" y="1340"/>
                  </a:cubicBezTo>
                  <a:cubicBezTo>
                    <a:pt x="4360" y="1314"/>
                    <a:pt x="4372" y="1287"/>
                    <a:pt x="4384" y="1261"/>
                  </a:cubicBezTo>
                  <a:cubicBezTo>
                    <a:pt x="4396" y="1232"/>
                    <a:pt x="4409" y="1203"/>
                    <a:pt x="4421" y="1174"/>
                  </a:cubicBezTo>
                  <a:cubicBezTo>
                    <a:pt x="4430" y="1143"/>
                    <a:pt x="4438" y="1111"/>
                    <a:pt x="4447" y="1080"/>
                  </a:cubicBezTo>
                  <a:cubicBezTo>
                    <a:pt x="4456" y="1046"/>
                    <a:pt x="4465" y="1011"/>
                    <a:pt x="4474" y="977"/>
                  </a:cubicBezTo>
                  <a:lnTo>
                    <a:pt x="4489" y="875"/>
                  </a:lnTo>
                  <a:lnTo>
                    <a:pt x="4489" y="875"/>
                  </a:lnTo>
                  <a:cubicBezTo>
                    <a:pt x="4491" y="849"/>
                    <a:pt x="4492" y="822"/>
                    <a:pt x="4494" y="796"/>
                  </a:cubicBezTo>
                  <a:lnTo>
                    <a:pt x="4494" y="725"/>
                  </a:lnTo>
                  <a:cubicBezTo>
                    <a:pt x="4492" y="701"/>
                    <a:pt x="4491" y="678"/>
                    <a:pt x="4489" y="654"/>
                  </a:cubicBezTo>
                  <a:cubicBezTo>
                    <a:pt x="4487" y="633"/>
                    <a:pt x="4486" y="612"/>
                    <a:pt x="4484" y="591"/>
                  </a:cubicBezTo>
                  <a:cubicBezTo>
                    <a:pt x="4479" y="567"/>
                    <a:pt x="4473" y="544"/>
                    <a:pt x="4468" y="520"/>
                  </a:cubicBezTo>
                  <a:lnTo>
                    <a:pt x="4453" y="457"/>
                  </a:lnTo>
                  <a:lnTo>
                    <a:pt x="4432" y="394"/>
                  </a:lnTo>
                  <a:lnTo>
                    <a:pt x="4405" y="331"/>
                  </a:lnTo>
                  <a:cubicBezTo>
                    <a:pt x="4395" y="313"/>
                    <a:pt x="4384" y="294"/>
                    <a:pt x="4374" y="276"/>
                  </a:cubicBezTo>
                  <a:cubicBezTo>
                    <a:pt x="4365" y="258"/>
                    <a:pt x="4357" y="239"/>
                    <a:pt x="4348" y="221"/>
                  </a:cubicBezTo>
                  <a:cubicBezTo>
                    <a:pt x="4336" y="205"/>
                    <a:pt x="4323" y="189"/>
                    <a:pt x="4311" y="173"/>
                  </a:cubicBezTo>
                  <a:cubicBezTo>
                    <a:pt x="4299" y="157"/>
                    <a:pt x="4286" y="142"/>
                    <a:pt x="4274" y="126"/>
                  </a:cubicBezTo>
                  <a:cubicBezTo>
                    <a:pt x="4260" y="113"/>
                    <a:pt x="4247" y="100"/>
                    <a:pt x="4233" y="87"/>
                  </a:cubicBezTo>
                  <a:cubicBezTo>
                    <a:pt x="4221" y="76"/>
                    <a:pt x="4208" y="66"/>
                    <a:pt x="4196" y="55"/>
                  </a:cubicBezTo>
                  <a:cubicBezTo>
                    <a:pt x="4180" y="45"/>
                    <a:pt x="4165" y="34"/>
                    <a:pt x="4149" y="24"/>
                  </a:cubicBezTo>
                  <a:lnTo>
                    <a:pt x="4107" y="0"/>
                  </a:lnTo>
                  <a:lnTo>
                    <a:pt x="0" y="0"/>
                  </a:lnTo>
                  <a:lnTo>
                    <a:pt x="0" y="7582"/>
                  </a:lnTo>
                  <a:lnTo>
                    <a:pt x="10016" y="7508"/>
                  </a:lnTo>
                  <a:cubicBezTo>
                    <a:pt x="10011" y="5005"/>
                    <a:pt x="10005" y="2503"/>
                    <a:pt x="10000" y="0"/>
                  </a:cubicBezTo>
                  <a:close/>
                </a:path>
              </a:pathLst>
            </a:custGeom>
            <a:solidFill>
              <a:schemeClr val="accent2">
                <a:lumMod val="10000"/>
                <a:lumOff val="9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19" name="Freeform 10"/>
            <p:cNvSpPr>
              <a:spLocks/>
            </p:cNvSpPr>
            <p:nvPr/>
          </p:nvSpPr>
          <p:spPr bwMode="auto">
            <a:xfrm>
              <a:off x="5699434"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close/>
                </a:path>
              </a:pathLst>
            </a:custGeom>
            <a:solidFill>
              <a:schemeClr val="accent2">
                <a:lumMod val="75000"/>
                <a:lumOff val="2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25" name="Freeform 11"/>
            <p:cNvSpPr>
              <a:spLocks/>
            </p:cNvSpPr>
            <p:nvPr/>
          </p:nvSpPr>
          <p:spPr bwMode="auto">
            <a:xfrm>
              <a:off x="5699434"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26" name="Freeform 12"/>
            <p:cNvSpPr>
              <a:spLocks noEditPoints="1"/>
            </p:cNvSpPr>
            <p:nvPr/>
          </p:nvSpPr>
          <p:spPr bwMode="auto">
            <a:xfrm>
              <a:off x="5814536" y="2070180"/>
              <a:ext cx="438132" cy="210035"/>
            </a:xfrm>
            <a:custGeom>
              <a:avLst/>
              <a:gdLst>
                <a:gd name="T0" fmla="*/ 0 w 236"/>
                <a:gd name="T1" fmla="*/ 120 h 120"/>
                <a:gd name="T2" fmla="*/ 0 w 236"/>
                <a:gd name="T3" fmla="*/ 120 h 120"/>
                <a:gd name="T4" fmla="*/ 0 w 236"/>
                <a:gd name="T5" fmla="*/ 120 h 120"/>
                <a:gd name="T6" fmla="*/ 236 w 236"/>
                <a:gd name="T7" fmla="*/ 120 h 120"/>
                <a:gd name="T8" fmla="*/ 232 w 236"/>
                <a:gd name="T9" fmla="*/ 120 h 120"/>
                <a:gd name="T10" fmla="*/ 236 w 236"/>
                <a:gd name="T11" fmla="*/ 120 h 120"/>
                <a:gd name="T12" fmla="*/ 0 w 236"/>
                <a:gd name="T13" fmla="*/ 120 h 120"/>
                <a:gd name="T14" fmla="*/ 0 w 236"/>
                <a:gd name="T15" fmla="*/ 120 h 120"/>
                <a:gd name="T16" fmla="*/ 0 w 236"/>
                <a:gd name="T17" fmla="*/ 118 h 120"/>
                <a:gd name="T18" fmla="*/ 0 w 236"/>
                <a:gd name="T19" fmla="*/ 118 h 120"/>
                <a:gd name="T20" fmla="*/ 0 w 236"/>
                <a:gd name="T21" fmla="*/ 118 h 120"/>
                <a:gd name="T22" fmla="*/ 0 w 236"/>
                <a:gd name="T23" fmla="*/ 118 h 120"/>
                <a:gd name="T24" fmla="*/ 0 w 236"/>
                <a:gd name="T25" fmla="*/ 118 h 120"/>
                <a:gd name="T26" fmla="*/ 0 w 236"/>
                <a:gd name="T27" fmla="*/ 118 h 120"/>
                <a:gd name="T28" fmla="*/ 0 w 236"/>
                <a:gd name="T29" fmla="*/ 118 h 120"/>
                <a:gd name="T30" fmla="*/ 0 w 236"/>
                <a:gd name="T31" fmla="*/ 118 h 120"/>
                <a:gd name="T32" fmla="*/ 2 w 236"/>
                <a:gd name="T33" fmla="*/ 118 h 120"/>
                <a:gd name="T34" fmla="*/ 2 w 236"/>
                <a:gd name="T35" fmla="*/ 118 h 120"/>
                <a:gd name="T36" fmla="*/ 2 w 236"/>
                <a:gd name="T37" fmla="*/ 116 h 120"/>
                <a:gd name="T38" fmla="*/ 2 w 236"/>
                <a:gd name="T39" fmla="*/ 116 h 120"/>
                <a:gd name="T40" fmla="*/ 16 w 236"/>
                <a:gd name="T41" fmla="*/ 98 h 120"/>
                <a:gd name="T42" fmla="*/ 16 w 236"/>
                <a:gd name="T43" fmla="*/ 98 h 120"/>
                <a:gd name="T44" fmla="*/ 16 w 236"/>
                <a:gd name="T45" fmla="*/ 98 h 120"/>
                <a:gd name="T46" fmla="*/ 16 w 236"/>
                <a:gd name="T47" fmla="*/ 98 h 120"/>
                <a:gd name="T48" fmla="*/ 16 w 236"/>
                <a:gd name="T49" fmla="*/ 98 h 120"/>
                <a:gd name="T50" fmla="*/ 16 w 236"/>
                <a:gd name="T51" fmla="*/ 98 h 120"/>
                <a:gd name="T52" fmla="*/ 16 w 236"/>
                <a:gd name="T53" fmla="*/ 98 h 120"/>
                <a:gd name="T54" fmla="*/ 18 w 236"/>
                <a:gd name="T55" fmla="*/ 98 h 120"/>
                <a:gd name="T56" fmla="*/ 18 w 236"/>
                <a:gd name="T57" fmla="*/ 98 h 120"/>
                <a:gd name="T58" fmla="*/ 18 w 236"/>
                <a:gd name="T59" fmla="*/ 98 h 120"/>
                <a:gd name="T60" fmla="*/ 18 w 236"/>
                <a:gd name="T61" fmla="*/ 98 h 120"/>
                <a:gd name="T62" fmla="*/ 18 w 236"/>
                <a:gd name="T63" fmla="*/ 98 h 120"/>
                <a:gd name="T64" fmla="*/ 18 w 236"/>
                <a:gd name="T65" fmla="*/ 96 h 120"/>
                <a:gd name="T66" fmla="*/ 18 w 236"/>
                <a:gd name="T67" fmla="*/ 98 h 120"/>
                <a:gd name="T68" fmla="*/ 18 w 236"/>
                <a:gd name="T69" fmla="*/ 96 h 120"/>
                <a:gd name="T70" fmla="*/ 18 w 236"/>
                <a:gd name="T71" fmla="*/ 96 h 120"/>
                <a:gd name="T72" fmla="*/ 18 w 236"/>
                <a:gd name="T73" fmla="*/ 96 h 120"/>
                <a:gd name="T74" fmla="*/ 18 w 236"/>
                <a:gd name="T75" fmla="*/ 96 h 120"/>
                <a:gd name="T76" fmla="*/ 18 w 236"/>
                <a:gd name="T77" fmla="*/ 96 h 120"/>
                <a:gd name="T78" fmla="*/ 18 w 236"/>
                <a:gd name="T79" fmla="*/ 96 h 120"/>
                <a:gd name="T80" fmla="*/ 20 w 236"/>
                <a:gd name="T81" fmla="*/ 96 h 120"/>
                <a:gd name="T82" fmla="*/ 18 w 236"/>
                <a:gd name="T83" fmla="*/ 96 h 120"/>
                <a:gd name="T84" fmla="*/ 192 w 236"/>
                <a:gd name="T85" fmla="*/ 0 h 120"/>
                <a:gd name="T86" fmla="*/ 172 w 236"/>
                <a:gd name="T87" fmla="*/ 4 h 120"/>
                <a:gd name="T88" fmla="*/ 128 w 236"/>
                <a:gd name="T89" fmla="*/ 20 h 120"/>
                <a:gd name="T90" fmla="*/ 84 w 236"/>
                <a:gd name="T91" fmla="*/ 42 h 120"/>
                <a:gd name="T92" fmla="*/ 40 w 236"/>
                <a:gd name="T93" fmla="*/ 76 h 120"/>
                <a:gd name="T94" fmla="*/ 20 w 236"/>
                <a:gd name="T95" fmla="*/ 96 h 120"/>
                <a:gd name="T96" fmla="*/ 62 w 236"/>
                <a:gd name="T97" fmla="*/ 58 h 120"/>
                <a:gd name="T98" fmla="*/ 106 w 236"/>
                <a:gd name="T99" fmla="*/ 30 h 120"/>
                <a:gd name="T100" fmla="*/ 152 w 236"/>
                <a:gd name="T101" fmla="*/ 12 h 120"/>
                <a:gd name="T102" fmla="*/ 192 w 236"/>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 h="120">
                  <a:moveTo>
                    <a:pt x="0" y="120"/>
                  </a:moveTo>
                  <a:lnTo>
                    <a:pt x="0" y="120"/>
                  </a:lnTo>
                  <a:lnTo>
                    <a:pt x="0" y="120"/>
                  </a:lnTo>
                  <a:lnTo>
                    <a:pt x="0" y="120"/>
                  </a:lnTo>
                  <a:lnTo>
                    <a:pt x="0" y="120"/>
                  </a:lnTo>
                  <a:lnTo>
                    <a:pt x="0" y="120"/>
                  </a:lnTo>
                  <a:close/>
                  <a:moveTo>
                    <a:pt x="236" y="120"/>
                  </a:moveTo>
                  <a:lnTo>
                    <a:pt x="236" y="120"/>
                  </a:lnTo>
                  <a:lnTo>
                    <a:pt x="232" y="120"/>
                  </a:lnTo>
                  <a:lnTo>
                    <a:pt x="232" y="120"/>
                  </a:lnTo>
                  <a:lnTo>
                    <a:pt x="236" y="120"/>
                  </a:lnTo>
                  <a:lnTo>
                    <a:pt x="236" y="120"/>
                  </a:lnTo>
                  <a:close/>
                  <a:moveTo>
                    <a:pt x="0" y="120"/>
                  </a:moveTo>
                  <a:lnTo>
                    <a:pt x="0" y="120"/>
                  </a:lnTo>
                  <a:lnTo>
                    <a:pt x="0" y="120"/>
                  </a:lnTo>
                  <a:lnTo>
                    <a:pt x="0" y="120"/>
                  </a:lnTo>
                  <a:lnTo>
                    <a:pt x="0" y="120"/>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2" y="118"/>
                  </a:moveTo>
                  <a:lnTo>
                    <a:pt x="2" y="118"/>
                  </a:lnTo>
                  <a:lnTo>
                    <a:pt x="2" y="118"/>
                  </a:lnTo>
                  <a:lnTo>
                    <a:pt x="2" y="118"/>
                  </a:lnTo>
                  <a:lnTo>
                    <a:pt x="2" y="118"/>
                  </a:lnTo>
                  <a:close/>
                  <a:moveTo>
                    <a:pt x="2" y="116"/>
                  </a:moveTo>
                  <a:lnTo>
                    <a:pt x="2" y="116"/>
                  </a:lnTo>
                  <a:lnTo>
                    <a:pt x="2" y="116"/>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8" y="98"/>
                  </a:moveTo>
                  <a:lnTo>
                    <a:pt x="18" y="98"/>
                  </a:lnTo>
                  <a:lnTo>
                    <a:pt x="18" y="98"/>
                  </a:lnTo>
                  <a:lnTo>
                    <a:pt x="18" y="98"/>
                  </a:lnTo>
                  <a:lnTo>
                    <a:pt x="18" y="98"/>
                  </a:lnTo>
                  <a:close/>
                  <a:moveTo>
                    <a:pt x="18" y="98"/>
                  </a:moveTo>
                  <a:lnTo>
                    <a:pt x="18" y="98"/>
                  </a:lnTo>
                  <a:lnTo>
                    <a:pt x="18" y="98"/>
                  </a:lnTo>
                  <a:lnTo>
                    <a:pt x="18" y="98"/>
                  </a:lnTo>
                  <a:lnTo>
                    <a:pt x="18" y="98"/>
                  </a:lnTo>
                  <a:close/>
                  <a:moveTo>
                    <a:pt x="18" y="96"/>
                  </a:moveTo>
                  <a:lnTo>
                    <a:pt x="18" y="96"/>
                  </a:lnTo>
                  <a:lnTo>
                    <a:pt x="18" y="98"/>
                  </a:lnTo>
                  <a:lnTo>
                    <a:pt x="18" y="98"/>
                  </a:lnTo>
                  <a:lnTo>
                    <a:pt x="18" y="96"/>
                  </a:lnTo>
                  <a:close/>
                  <a:moveTo>
                    <a:pt x="18" y="96"/>
                  </a:moveTo>
                  <a:lnTo>
                    <a:pt x="18" y="96"/>
                  </a:lnTo>
                  <a:lnTo>
                    <a:pt x="18" y="96"/>
                  </a:lnTo>
                  <a:lnTo>
                    <a:pt x="18" y="96"/>
                  </a:lnTo>
                  <a:lnTo>
                    <a:pt x="18" y="96"/>
                  </a:lnTo>
                  <a:close/>
                  <a:moveTo>
                    <a:pt x="18" y="96"/>
                  </a:moveTo>
                  <a:lnTo>
                    <a:pt x="18" y="96"/>
                  </a:lnTo>
                  <a:lnTo>
                    <a:pt x="18" y="96"/>
                  </a:lnTo>
                  <a:lnTo>
                    <a:pt x="18" y="96"/>
                  </a:lnTo>
                  <a:lnTo>
                    <a:pt x="18" y="96"/>
                  </a:lnTo>
                  <a:close/>
                  <a:moveTo>
                    <a:pt x="20" y="96"/>
                  </a:moveTo>
                  <a:lnTo>
                    <a:pt x="20" y="96"/>
                  </a:lnTo>
                  <a:lnTo>
                    <a:pt x="18" y="96"/>
                  </a:lnTo>
                  <a:lnTo>
                    <a:pt x="18" y="96"/>
                  </a:lnTo>
                  <a:lnTo>
                    <a:pt x="20" y="96"/>
                  </a:lnTo>
                  <a:close/>
                  <a:moveTo>
                    <a:pt x="192" y="0"/>
                  </a:moveTo>
                  <a:lnTo>
                    <a:pt x="192" y="0"/>
                  </a:lnTo>
                  <a:lnTo>
                    <a:pt x="172" y="4"/>
                  </a:lnTo>
                  <a:lnTo>
                    <a:pt x="152" y="12"/>
                  </a:lnTo>
                  <a:lnTo>
                    <a:pt x="128" y="20"/>
                  </a:lnTo>
                  <a:lnTo>
                    <a:pt x="106" y="30"/>
                  </a:lnTo>
                  <a:lnTo>
                    <a:pt x="84" y="42"/>
                  </a:lnTo>
                  <a:lnTo>
                    <a:pt x="62" y="58"/>
                  </a:lnTo>
                  <a:lnTo>
                    <a:pt x="40" y="76"/>
                  </a:lnTo>
                  <a:lnTo>
                    <a:pt x="20" y="96"/>
                  </a:lnTo>
                  <a:lnTo>
                    <a:pt x="20" y="96"/>
                  </a:lnTo>
                  <a:lnTo>
                    <a:pt x="40" y="76"/>
                  </a:lnTo>
                  <a:lnTo>
                    <a:pt x="62" y="58"/>
                  </a:lnTo>
                  <a:lnTo>
                    <a:pt x="84" y="42"/>
                  </a:lnTo>
                  <a:lnTo>
                    <a:pt x="106" y="30"/>
                  </a:lnTo>
                  <a:lnTo>
                    <a:pt x="128" y="20"/>
                  </a:lnTo>
                  <a:lnTo>
                    <a:pt x="152" y="12"/>
                  </a:lnTo>
                  <a:lnTo>
                    <a:pt x="172" y="4"/>
                  </a:lnTo>
                  <a:lnTo>
                    <a:pt x="192" y="0"/>
                  </a:lnTo>
                  <a:close/>
                </a:path>
              </a:pathLst>
            </a:custGeom>
            <a:solidFill>
              <a:srgbClr val="FBC7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27" name="Freeform 13"/>
            <p:cNvSpPr>
              <a:spLocks/>
            </p:cNvSpPr>
            <p:nvPr/>
          </p:nvSpPr>
          <p:spPr bwMode="auto">
            <a:xfrm>
              <a:off x="5814536"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28" name="Freeform 14"/>
            <p:cNvSpPr>
              <a:spLocks/>
            </p:cNvSpPr>
            <p:nvPr/>
          </p:nvSpPr>
          <p:spPr bwMode="auto">
            <a:xfrm>
              <a:off x="6245243"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29" name="Rectangle 15"/>
            <p:cNvSpPr>
              <a:spLocks noChangeArrowheads="1"/>
            </p:cNvSpPr>
            <p:nvPr/>
          </p:nvSpPr>
          <p:spPr bwMode="auto">
            <a:xfrm>
              <a:off x="5814536"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0" name="Rectangle 16"/>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1" name="Rectangle 17"/>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2" name="Rectangle 18"/>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3" name="Rectangle 19"/>
            <p:cNvSpPr>
              <a:spLocks noChangeArrowheads="1"/>
            </p:cNvSpPr>
            <p:nvPr/>
          </p:nvSpPr>
          <p:spPr bwMode="auto">
            <a:xfrm>
              <a:off x="5818249"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4" name="Freeform 20"/>
            <p:cNvSpPr>
              <a:spLocks/>
            </p:cNvSpPr>
            <p:nvPr/>
          </p:nvSpPr>
          <p:spPr bwMode="auto">
            <a:xfrm>
              <a:off x="5818249"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5" name="Rectangle 21"/>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6" name="Rectangle 22"/>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7" name="Rectangle 23"/>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8" name="Rectangle 24"/>
            <p:cNvSpPr>
              <a:spLocks noChangeArrowheads="1"/>
            </p:cNvSpPr>
            <p:nvPr/>
          </p:nvSpPr>
          <p:spPr bwMode="auto">
            <a:xfrm>
              <a:off x="5847953"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39" name="Rectangle 25"/>
            <p:cNvSpPr>
              <a:spLocks noChangeArrowheads="1"/>
            </p:cNvSpPr>
            <p:nvPr/>
          </p:nvSpPr>
          <p:spPr bwMode="auto">
            <a:xfrm>
              <a:off x="5847953"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0" name="Rectangle 26"/>
            <p:cNvSpPr>
              <a:spLocks noChangeArrowheads="1"/>
            </p:cNvSpPr>
            <p:nvPr/>
          </p:nvSpPr>
          <p:spPr bwMode="auto">
            <a:xfrm>
              <a:off x="5847953" y="2238208"/>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1" name="Rectangle 27"/>
            <p:cNvSpPr>
              <a:spLocks noChangeArrowheads="1"/>
            </p:cNvSpPr>
            <p:nvPr/>
          </p:nvSpPr>
          <p:spPr bwMode="auto">
            <a:xfrm>
              <a:off x="5847953" y="22382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2" name="Rectangle 28"/>
            <p:cNvSpPr>
              <a:spLocks noChangeArrowheads="1"/>
            </p:cNvSpPr>
            <p:nvPr/>
          </p:nvSpPr>
          <p:spPr bwMode="auto">
            <a:xfrm>
              <a:off x="5847953" y="22382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3" name="Rectangle 29"/>
            <p:cNvSpPr>
              <a:spLocks noChangeArrowheads="1"/>
            </p:cNvSpPr>
            <p:nvPr/>
          </p:nvSpPr>
          <p:spPr bwMode="auto">
            <a:xfrm>
              <a:off x="5847955" y="2238208"/>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4" name="Freeform 30"/>
            <p:cNvSpPr>
              <a:spLocks/>
            </p:cNvSpPr>
            <p:nvPr/>
          </p:nvSpPr>
          <p:spPr bwMode="auto">
            <a:xfrm>
              <a:off x="5851666" y="2070179"/>
              <a:ext cx="319317" cy="168028"/>
            </a:xfrm>
            <a:custGeom>
              <a:avLst/>
              <a:gdLst>
                <a:gd name="T0" fmla="*/ 172 w 172"/>
                <a:gd name="T1" fmla="*/ 0 h 96"/>
                <a:gd name="T2" fmla="*/ 172 w 172"/>
                <a:gd name="T3" fmla="*/ 0 h 96"/>
                <a:gd name="T4" fmla="*/ 152 w 172"/>
                <a:gd name="T5" fmla="*/ 4 h 96"/>
                <a:gd name="T6" fmla="*/ 132 w 172"/>
                <a:gd name="T7" fmla="*/ 12 h 96"/>
                <a:gd name="T8" fmla="*/ 108 w 172"/>
                <a:gd name="T9" fmla="*/ 20 h 96"/>
                <a:gd name="T10" fmla="*/ 86 w 172"/>
                <a:gd name="T11" fmla="*/ 30 h 96"/>
                <a:gd name="T12" fmla="*/ 64 w 172"/>
                <a:gd name="T13" fmla="*/ 42 h 96"/>
                <a:gd name="T14" fmla="*/ 42 w 172"/>
                <a:gd name="T15" fmla="*/ 58 h 96"/>
                <a:gd name="T16" fmla="*/ 20 w 172"/>
                <a:gd name="T17" fmla="*/ 76 h 96"/>
                <a:gd name="T18" fmla="*/ 0 w 172"/>
                <a:gd name="T19" fmla="*/ 96 h 96"/>
                <a:gd name="T20" fmla="*/ 0 w 172"/>
                <a:gd name="T21" fmla="*/ 96 h 96"/>
                <a:gd name="T22" fmla="*/ 20 w 172"/>
                <a:gd name="T23" fmla="*/ 76 h 96"/>
                <a:gd name="T24" fmla="*/ 42 w 172"/>
                <a:gd name="T25" fmla="*/ 58 h 96"/>
                <a:gd name="T26" fmla="*/ 64 w 172"/>
                <a:gd name="T27" fmla="*/ 42 h 96"/>
                <a:gd name="T28" fmla="*/ 86 w 172"/>
                <a:gd name="T29" fmla="*/ 30 h 96"/>
                <a:gd name="T30" fmla="*/ 108 w 172"/>
                <a:gd name="T31" fmla="*/ 20 h 96"/>
                <a:gd name="T32" fmla="*/ 132 w 172"/>
                <a:gd name="T33" fmla="*/ 12 h 96"/>
                <a:gd name="T34" fmla="*/ 152 w 172"/>
                <a:gd name="T35" fmla="*/ 4 h 96"/>
                <a:gd name="T36" fmla="*/ 172 w 17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96">
                  <a:moveTo>
                    <a:pt x="172" y="0"/>
                  </a:moveTo>
                  <a:lnTo>
                    <a:pt x="172" y="0"/>
                  </a:lnTo>
                  <a:lnTo>
                    <a:pt x="152" y="4"/>
                  </a:lnTo>
                  <a:lnTo>
                    <a:pt x="132" y="12"/>
                  </a:lnTo>
                  <a:lnTo>
                    <a:pt x="108" y="20"/>
                  </a:lnTo>
                  <a:lnTo>
                    <a:pt x="86" y="30"/>
                  </a:lnTo>
                  <a:lnTo>
                    <a:pt x="64" y="42"/>
                  </a:lnTo>
                  <a:lnTo>
                    <a:pt x="42" y="58"/>
                  </a:lnTo>
                  <a:lnTo>
                    <a:pt x="20" y="76"/>
                  </a:lnTo>
                  <a:lnTo>
                    <a:pt x="0" y="96"/>
                  </a:lnTo>
                  <a:lnTo>
                    <a:pt x="0" y="96"/>
                  </a:lnTo>
                  <a:lnTo>
                    <a:pt x="20" y="76"/>
                  </a:lnTo>
                  <a:lnTo>
                    <a:pt x="42" y="58"/>
                  </a:lnTo>
                  <a:lnTo>
                    <a:pt x="64" y="42"/>
                  </a:lnTo>
                  <a:lnTo>
                    <a:pt x="86" y="30"/>
                  </a:lnTo>
                  <a:lnTo>
                    <a:pt x="108" y="20"/>
                  </a:lnTo>
                  <a:lnTo>
                    <a:pt x="132" y="12"/>
                  </a:lnTo>
                  <a:lnTo>
                    <a:pt x="152" y="4"/>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5" name="Freeform 31"/>
            <p:cNvSpPr>
              <a:spLocks/>
            </p:cNvSpPr>
            <p:nvPr/>
          </p:nvSpPr>
          <p:spPr bwMode="auto">
            <a:xfrm>
              <a:off x="5814536" y="2056176"/>
              <a:ext cx="438132" cy="224037"/>
            </a:xfrm>
            <a:custGeom>
              <a:avLst/>
              <a:gdLst>
                <a:gd name="T0" fmla="*/ 236 w 236"/>
                <a:gd name="T1" fmla="*/ 0 h 128"/>
                <a:gd name="T2" fmla="*/ 192 w 236"/>
                <a:gd name="T3" fmla="*/ 8 h 128"/>
                <a:gd name="T4" fmla="*/ 172 w 236"/>
                <a:gd name="T5" fmla="*/ 12 h 128"/>
                <a:gd name="T6" fmla="*/ 128 w 236"/>
                <a:gd name="T7" fmla="*/ 28 h 128"/>
                <a:gd name="T8" fmla="*/ 84 w 236"/>
                <a:gd name="T9" fmla="*/ 50 h 128"/>
                <a:gd name="T10" fmla="*/ 40 w 236"/>
                <a:gd name="T11" fmla="*/ 84 h 128"/>
                <a:gd name="T12" fmla="*/ 20 w 236"/>
                <a:gd name="T13" fmla="*/ 104 h 128"/>
                <a:gd name="T14" fmla="*/ 20 w 236"/>
                <a:gd name="T15" fmla="*/ 104 h 128"/>
                <a:gd name="T16" fmla="*/ 18 w 236"/>
                <a:gd name="T17" fmla="*/ 104 h 128"/>
                <a:gd name="T18" fmla="*/ 18 w 236"/>
                <a:gd name="T19" fmla="*/ 104 h 128"/>
                <a:gd name="T20" fmla="*/ 18 w 236"/>
                <a:gd name="T21" fmla="*/ 104 h 128"/>
                <a:gd name="T22" fmla="*/ 18 w 236"/>
                <a:gd name="T23" fmla="*/ 104 h 128"/>
                <a:gd name="T24" fmla="*/ 18 w 236"/>
                <a:gd name="T25" fmla="*/ 104 h 128"/>
                <a:gd name="T26" fmla="*/ 18 w 236"/>
                <a:gd name="T27" fmla="*/ 104 h 128"/>
                <a:gd name="T28" fmla="*/ 18 w 236"/>
                <a:gd name="T29" fmla="*/ 106 h 128"/>
                <a:gd name="T30" fmla="*/ 18 w 236"/>
                <a:gd name="T31" fmla="*/ 106 h 128"/>
                <a:gd name="T32" fmla="*/ 18 w 236"/>
                <a:gd name="T33" fmla="*/ 106 h 128"/>
                <a:gd name="T34" fmla="*/ 18 w 236"/>
                <a:gd name="T35" fmla="*/ 106 h 128"/>
                <a:gd name="T36" fmla="*/ 18 w 236"/>
                <a:gd name="T37" fmla="*/ 106 h 128"/>
                <a:gd name="T38" fmla="*/ 16 w 236"/>
                <a:gd name="T39" fmla="*/ 106 h 128"/>
                <a:gd name="T40" fmla="*/ 16 w 236"/>
                <a:gd name="T41" fmla="*/ 106 h 128"/>
                <a:gd name="T42" fmla="*/ 16 w 236"/>
                <a:gd name="T43" fmla="*/ 106 h 128"/>
                <a:gd name="T44" fmla="*/ 16 w 236"/>
                <a:gd name="T45" fmla="*/ 106 h 128"/>
                <a:gd name="T46" fmla="*/ 16 w 236"/>
                <a:gd name="T47" fmla="*/ 106 h 128"/>
                <a:gd name="T48" fmla="*/ 16 w 236"/>
                <a:gd name="T49" fmla="*/ 106 h 128"/>
                <a:gd name="T50" fmla="*/ 2 w 236"/>
                <a:gd name="T51" fmla="*/ 124 h 128"/>
                <a:gd name="T52" fmla="*/ 2 w 236"/>
                <a:gd name="T53" fmla="*/ 126 h 128"/>
                <a:gd name="T54" fmla="*/ 2 w 236"/>
                <a:gd name="T55" fmla="*/ 126 h 128"/>
                <a:gd name="T56" fmla="*/ 0 w 236"/>
                <a:gd name="T57" fmla="*/ 126 h 128"/>
                <a:gd name="T58" fmla="*/ 0 w 236"/>
                <a:gd name="T59" fmla="*/ 126 h 128"/>
                <a:gd name="T60" fmla="*/ 0 w 236"/>
                <a:gd name="T61" fmla="*/ 126 h 128"/>
                <a:gd name="T62" fmla="*/ 0 w 236"/>
                <a:gd name="T63" fmla="*/ 126 h 128"/>
                <a:gd name="T64" fmla="*/ 0 w 236"/>
                <a:gd name="T65" fmla="*/ 126 h 128"/>
                <a:gd name="T66" fmla="*/ 0 w 236"/>
                <a:gd name="T67" fmla="*/ 126 h 128"/>
                <a:gd name="T68" fmla="*/ 0 w 236"/>
                <a:gd name="T69" fmla="*/ 128 h 128"/>
                <a:gd name="T70" fmla="*/ 0 w 236"/>
                <a:gd name="T71" fmla="*/ 128 h 128"/>
                <a:gd name="T72" fmla="*/ 0 w 236"/>
                <a:gd name="T73" fmla="*/ 128 h 128"/>
                <a:gd name="T74" fmla="*/ 0 w 236"/>
                <a:gd name="T75" fmla="*/ 128 h 128"/>
                <a:gd name="T76" fmla="*/ 232 w 236"/>
                <a:gd name="T77" fmla="*/ 128 h 128"/>
                <a:gd name="T78" fmla="*/ 236 w 236"/>
                <a:gd name="T7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128">
                  <a:moveTo>
                    <a:pt x="236" y="0"/>
                  </a:moveTo>
                  <a:lnTo>
                    <a:pt x="236" y="0"/>
                  </a:lnTo>
                  <a:lnTo>
                    <a:pt x="216" y="2"/>
                  </a:lnTo>
                  <a:lnTo>
                    <a:pt x="192" y="8"/>
                  </a:lnTo>
                  <a:lnTo>
                    <a:pt x="192" y="8"/>
                  </a:lnTo>
                  <a:lnTo>
                    <a:pt x="172" y="12"/>
                  </a:lnTo>
                  <a:lnTo>
                    <a:pt x="152" y="20"/>
                  </a:lnTo>
                  <a:lnTo>
                    <a:pt x="128" y="28"/>
                  </a:lnTo>
                  <a:lnTo>
                    <a:pt x="106" y="38"/>
                  </a:lnTo>
                  <a:lnTo>
                    <a:pt x="84" y="50"/>
                  </a:lnTo>
                  <a:lnTo>
                    <a:pt x="62" y="66"/>
                  </a:lnTo>
                  <a:lnTo>
                    <a:pt x="40" y="84"/>
                  </a:lnTo>
                  <a:lnTo>
                    <a:pt x="20" y="104"/>
                  </a:lnTo>
                  <a:lnTo>
                    <a:pt x="20" y="104"/>
                  </a:lnTo>
                  <a:lnTo>
                    <a:pt x="20" y="104"/>
                  </a:lnTo>
                  <a:lnTo>
                    <a:pt x="20"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6"/>
                  </a:lnTo>
                  <a:lnTo>
                    <a:pt x="18" y="106"/>
                  </a:lnTo>
                  <a:lnTo>
                    <a:pt x="18" y="106"/>
                  </a:lnTo>
                  <a:lnTo>
                    <a:pt x="18" y="106"/>
                  </a:lnTo>
                  <a:lnTo>
                    <a:pt x="18" y="106"/>
                  </a:lnTo>
                  <a:lnTo>
                    <a:pt x="18" y="10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2" y="124"/>
                  </a:lnTo>
                  <a:lnTo>
                    <a:pt x="2" y="124"/>
                  </a:lnTo>
                  <a:lnTo>
                    <a:pt x="2" y="124"/>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chemeClr val="accent2">
                <a:lumMod val="75000"/>
                <a:lumOff val="2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6" name="Freeform 32"/>
            <p:cNvSpPr>
              <a:spLocks/>
            </p:cNvSpPr>
            <p:nvPr/>
          </p:nvSpPr>
          <p:spPr bwMode="auto">
            <a:xfrm>
              <a:off x="5814536" y="2056176"/>
              <a:ext cx="438132" cy="224037"/>
            </a:xfrm>
            <a:custGeom>
              <a:avLst/>
              <a:gdLst>
                <a:gd name="T0" fmla="*/ 236 w 236"/>
                <a:gd name="T1" fmla="*/ 0 h 128"/>
                <a:gd name="T2" fmla="*/ 192 w 236"/>
                <a:gd name="T3" fmla="*/ 8 h 128"/>
                <a:gd name="T4" fmla="*/ 172 w 236"/>
                <a:gd name="T5" fmla="*/ 12 h 128"/>
                <a:gd name="T6" fmla="*/ 128 w 236"/>
                <a:gd name="T7" fmla="*/ 28 h 128"/>
                <a:gd name="T8" fmla="*/ 84 w 236"/>
                <a:gd name="T9" fmla="*/ 50 h 128"/>
                <a:gd name="T10" fmla="*/ 40 w 236"/>
                <a:gd name="T11" fmla="*/ 84 h 128"/>
                <a:gd name="T12" fmla="*/ 20 w 236"/>
                <a:gd name="T13" fmla="*/ 104 h 128"/>
                <a:gd name="T14" fmla="*/ 20 w 236"/>
                <a:gd name="T15" fmla="*/ 104 h 128"/>
                <a:gd name="T16" fmla="*/ 18 w 236"/>
                <a:gd name="T17" fmla="*/ 104 h 128"/>
                <a:gd name="T18" fmla="*/ 18 w 236"/>
                <a:gd name="T19" fmla="*/ 104 h 128"/>
                <a:gd name="T20" fmla="*/ 18 w 236"/>
                <a:gd name="T21" fmla="*/ 104 h 128"/>
                <a:gd name="T22" fmla="*/ 18 w 236"/>
                <a:gd name="T23" fmla="*/ 104 h 128"/>
                <a:gd name="T24" fmla="*/ 18 w 236"/>
                <a:gd name="T25" fmla="*/ 104 h 128"/>
                <a:gd name="T26" fmla="*/ 18 w 236"/>
                <a:gd name="T27" fmla="*/ 104 h 128"/>
                <a:gd name="T28" fmla="*/ 18 w 236"/>
                <a:gd name="T29" fmla="*/ 106 h 128"/>
                <a:gd name="T30" fmla="*/ 18 w 236"/>
                <a:gd name="T31" fmla="*/ 106 h 128"/>
                <a:gd name="T32" fmla="*/ 18 w 236"/>
                <a:gd name="T33" fmla="*/ 106 h 128"/>
                <a:gd name="T34" fmla="*/ 18 w 236"/>
                <a:gd name="T35" fmla="*/ 106 h 128"/>
                <a:gd name="T36" fmla="*/ 18 w 236"/>
                <a:gd name="T37" fmla="*/ 106 h 128"/>
                <a:gd name="T38" fmla="*/ 16 w 236"/>
                <a:gd name="T39" fmla="*/ 106 h 128"/>
                <a:gd name="T40" fmla="*/ 16 w 236"/>
                <a:gd name="T41" fmla="*/ 106 h 128"/>
                <a:gd name="T42" fmla="*/ 16 w 236"/>
                <a:gd name="T43" fmla="*/ 106 h 128"/>
                <a:gd name="T44" fmla="*/ 16 w 236"/>
                <a:gd name="T45" fmla="*/ 106 h 128"/>
                <a:gd name="T46" fmla="*/ 16 w 236"/>
                <a:gd name="T47" fmla="*/ 106 h 128"/>
                <a:gd name="T48" fmla="*/ 16 w 236"/>
                <a:gd name="T49" fmla="*/ 106 h 128"/>
                <a:gd name="T50" fmla="*/ 2 w 236"/>
                <a:gd name="T51" fmla="*/ 124 h 128"/>
                <a:gd name="T52" fmla="*/ 2 w 236"/>
                <a:gd name="T53" fmla="*/ 126 h 128"/>
                <a:gd name="T54" fmla="*/ 2 w 236"/>
                <a:gd name="T55" fmla="*/ 126 h 128"/>
                <a:gd name="T56" fmla="*/ 0 w 236"/>
                <a:gd name="T57" fmla="*/ 126 h 128"/>
                <a:gd name="T58" fmla="*/ 0 w 236"/>
                <a:gd name="T59" fmla="*/ 126 h 128"/>
                <a:gd name="T60" fmla="*/ 0 w 236"/>
                <a:gd name="T61" fmla="*/ 126 h 128"/>
                <a:gd name="T62" fmla="*/ 0 w 236"/>
                <a:gd name="T63" fmla="*/ 126 h 128"/>
                <a:gd name="T64" fmla="*/ 0 w 236"/>
                <a:gd name="T65" fmla="*/ 126 h 128"/>
                <a:gd name="T66" fmla="*/ 0 w 236"/>
                <a:gd name="T67" fmla="*/ 126 h 128"/>
                <a:gd name="T68" fmla="*/ 0 w 236"/>
                <a:gd name="T69" fmla="*/ 128 h 128"/>
                <a:gd name="T70" fmla="*/ 0 w 236"/>
                <a:gd name="T71" fmla="*/ 128 h 128"/>
                <a:gd name="T72" fmla="*/ 0 w 236"/>
                <a:gd name="T73" fmla="*/ 128 h 128"/>
                <a:gd name="T74" fmla="*/ 0 w 236"/>
                <a:gd name="T75" fmla="*/ 128 h 128"/>
                <a:gd name="T76" fmla="*/ 232 w 236"/>
                <a:gd name="T77" fmla="*/ 128 h 128"/>
                <a:gd name="T78" fmla="*/ 236 w 236"/>
                <a:gd name="T7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128">
                  <a:moveTo>
                    <a:pt x="236" y="0"/>
                  </a:moveTo>
                  <a:lnTo>
                    <a:pt x="236" y="0"/>
                  </a:lnTo>
                  <a:lnTo>
                    <a:pt x="216" y="2"/>
                  </a:lnTo>
                  <a:lnTo>
                    <a:pt x="192" y="8"/>
                  </a:lnTo>
                  <a:lnTo>
                    <a:pt x="192" y="8"/>
                  </a:lnTo>
                  <a:lnTo>
                    <a:pt x="172" y="12"/>
                  </a:lnTo>
                  <a:lnTo>
                    <a:pt x="152" y="20"/>
                  </a:lnTo>
                  <a:lnTo>
                    <a:pt x="128" y="28"/>
                  </a:lnTo>
                  <a:lnTo>
                    <a:pt x="106" y="38"/>
                  </a:lnTo>
                  <a:lnTo>
                    <a:pt x="84" y="50"/>
                  </a:lnTo>
                  <a:lnTo>
                    <a:pt x="62" y="66"/>
                  </a:lnTo>
                  <a:lnTo>
                    <a:pt x="40" y="84"/>
                  </a:lnTo>
                  <a:lnTo>
                    <a:pt x="20" y="104"/>
                  </a:lnTo>
                  <a:lnTo>
                    <a:pt x="20" y="104"/>
                  </a:lnTo>
                  <a:lnTo>
                    <a:pt x="20" y="104"/>
                  </a:lnTo>
                  <a:lnTo>
                    <a:pt x="20"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6"/>
                  </a:lnTo>
                  <a:lnTo>
                    <a:pt x="18" y="106"/>
                  </a:lnTo>
                  <a:lnTo>
                    <a:pt x="18" y="106"/>
                  </a:lnTo>
                  <a:lnTo>
                    <a:pt x="18" y="106"/>
                  </a:lnTo>
                  <a:lnTo>
                    <a:pt x="18" y="106"/>
                  </a:lnTo>
                  <a:lnTo>
                    <a:pt x="18" y="10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2" y="124"/>
                  </a:lnTo>
                  <a:lnTo>
                    <a:pt x="2" y="124"/>
                  </a:lnTo>
                  <a:lnTo>
                    <a:pt x="2" y="124"/>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7" name="Freeform 35"/>
            <p:cNvSpPr>
              <a:spLocks/>
            </p:cNvSpPr>
            <p:nvPr/>
          </p:nvSpPr>
          <p:spPr bwMode="auto">
            <a:xfrm>
              <a:off x="4269936"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4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4"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close/>
                </a:path>
              </a:pathLst>
            </a:custGeom>
            <a:solidFill>
              <a:schemeClr val="bg2">
                <a:lumMod val="7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8" name="Freeform 36"/>
            <p:cNvSpPr>
              <a:spLocks/>
            </p:cNvSpPr>
            <p:nvPr/>
          </p:nvSpPr>
          <p:spPr bwMode="auto">
            <a:xfrm>
              <a:off x="4269936"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4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4"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49" name="Freeform 37"/>
            <p:cNvSpPr>
              <a:spLocks noEditPoints="1"/>
            </p:cNvSpPr>
            <p:nvPr/>
          </p:nvSpPr>
          <p:spPr bwMode="auto">
            <a:xfrm>
              <a:off x="4385037" y="2073681"/>
              <a:ext cx="438132" cy="206534"/>
            </a:xfrm>
            <a:custGeom>
              <a:avLst/>
              <a:gdLst>
                <a:gd name="T0" fmla="*/ 0 w 236"/>
                <a:gd name="T1" fmla="*/ 118 h 118"/>
                <a:gd name="T2" fmla="*/ 0 w 236"/>
                <a:gd name="T3" fmla="*/ 118 h 118"/>
                <a:gd name="T4" fmla="*/ 232 w 236"/>
                <a:gd name="T5" fmla="*/ 118 h 118"/>
                <a:gd name="T6" fmla="*/ 236 w 236"/>
                <a:gd name="T7" fmla="*/ 118 h 118"/>
                <a:gd name="T8" fmla="*/ 0 w 236"/>
                <a:gd name="T9" fmla="*/ 118 h 118"/>
                <a:gd name="T10" fmla="*/ 0 w 236"/>
                <a:gd name="T11" fmla="*/ 116 h 118"/>
                <a:gd name="T12" fmla="*/ 0 w 236"/>
                <a:gd name="T13" fmla="*/ 116 h 118"/>
                <a:gd name="T14" fmla="*/ 0 w 236"/>
                <a:gd name="T15" fmla="*/ 116 h 118"/>
                <a:gd name="T16" fmla="*/ 0 w 236"/>
                <a:gd name="T17" fmla="*/ 116 h 118"/>
                <a:gd name="T18" fmla="*/ 0 w 236"/>
                <a:gd name="T19" fmla="*/ 116 h 118"/>
                <a:gd name="T20" fmla="*/ 2 w 236"/>
                <a:gd name="T21" fmla="*/ 116 h 118"/>
                <a:gd name="T22" fmla="*/ 2 w 236"/>
                <a:gd name="T23" fmla="*/ 116 h 118"/>
                <a:gd name="T24" fmla="*/ 2 w 236"/>
                <a:gd name="T25" fmla="*/ 116 h 118"/>
                <a:gd name="T26" fmla="*/ 2 w 236"/>
                <a:gd name="T27" fmla="*/ 116 h 118"/>
                <a:gd name="T28" fmla="*/ 2 w 236"/>
                <a:gd name="T29" fmla="*/ 114 h 118"/>
                <a:gd name="T30" fmla="*/ 2 w 236"/>
                <a:gd name="T31" fmla="*/ 114 h 118"/>
                <a:gd name="T32" fmla="*/ 2 w 236"/>
                <a:gd name="T33" fmla="*/ 114 h 118"/>
                <a:gd name="T34" fmla="*/ 2 w 236"/>
                <a:gd name="T35" fmla="*/ 114 h 118"/>
                <a:gd name="T36" fmla="*/ 2 w 236"/>
                <a:gd name="T37" fmla="*/ 114 h 118"/>
                <a:gd name="T38" fmla="*/ 2 w 236"/>
                <a:gd name="T39" fmla="*/ 114 h 118"/>
                <a:gd name="T40" fmla="*/ 8 w 236"/>
                <a:gd name="T41" fmla="*/ 106 h 118"/>
                <a:gd name="T42" fmla="*/ 10 w 236"/>
                <a:gd name="T43" fmla="*/ 104 h 118"/>
                <a:gd name="T44" fmla="*/ 10 w 236"/>
                <a:gd name="T45" fmla="*/ 104 h 118"/>
                <a:gd name="T46" fmla="*/ 10 w 236"/>
                <a:gd name="T47" fmla="*/ 104 h 118"/>
                <a:gd name="T48" fmla="*/ 12 w 236"/>
                <a:gd name="T49" fmla="*/ 102 h 118"/>
                <a:gd name="T50" fmla="*/ 12 w 236"/>
                <a:gd name="T51" fmla="*/ 102 h 118"/>
                <a:gd name="T52" fmla="*/ 12 w 236"/>
                <a:gd name="T53" fmla="*/ 102 h 118"/>
                <a:gd name="T54" fmla="*/ 12 w 236"/>
                <a:gd name="T55" fmla="*/ 102 h 118"/>
                <a:gd name="T56" fmla="*/ 12 w 236"/>
                <a:gd name="T57" fmla="*/ 102 h 118"/>
                <a:gd name="T58" fmla="*/ 12 w 236"/>
                <a:gd name="T59" fmla="*/ 102 h 118"/>
                <a:gd name="T60" fmla="*/ 12 w 236"/>
                <a:gd name="T61" fmla="*/ 102 h 118"/>
                <a:gd name="T62" fmla="*/ 12 w 236"/>
                <a:gd name="T63" fmla="*/ 102 h 118"/>
                <a:gd name="T64" fmla="*/ 12 w 236"/>
                <a:gd name="T65" fmla="*/ 102 h 118"/>
                <a:gd name="T66" fmla="*/ 12 w 236"/>
                <a:gd name="T67" fmla="*/ 102 h 118"/>
                <a:gd name="T68" fmla="*/ 12 w 236"/>
                <a:gd name="T69" fmla="*/ 100 h 118"/>
                <a:gd name="T70" fmla="*/ 12 w 236"/>
                <a:gd name="T71" fmla="*/ 100 h 118"/>
                <a:gd name="T72" fmla="*/ 14 w 236"/>
                <a:gd name="T73" fmla="*/ 100 h 118"/>
                <a:gd name="T74" fmla="*/ 14 w 236"/>
                <a:gd name="T75" fmla="*/ 100 h 118"/>
                <a:gd name="T76" fmla="*/ 14 w 236"/>
                <a:gd name="T77" fmla="*/ 100 h 118"/>
                <a:gd name="T78" fmla="*/ 14 w 236"/>
                <a:gd name="T79" fmla="*/ 100 h 118"/>
                <a:gd name="T80" fmla="*/ 14 w 236"/>
                <a:gd name="T81" fmla="*/ 100 h 118"/>
                <a:gd name="T82" fmla="*/ 14 w 236"/>
                <a:gd name="T83" fmla="*/ 100 h 118"/>
                <a:gd name="T84" fmla="*/ 182 w 236"/>
                <a:gd name="T85" fmla="*/ 0 h 118"/>
                <a:gd name="T86" fmla="*/ 140 w 236"/>
                <a:gd name="T87" fmla="*/ 14 h 118"/>
                <a:gd name="T88" fmla="*/ 76 w 236"/>
                <a:gd name="T89" fmla="*/ 46 h 118"/>
                <a:gd name="T90" fmla="*/ 14 w 236"/>
                <a:gd name="T91" fmla="*/ 98 h 118"/>
                <a:gd name="T92" fmla="*/ 54 w 236"/>
                <a:gd name="T93" fmla="*/ 62 h 118"/>
                <a:gd name="T94" fmla="*/ 118 w 236"/>
                <a:gd name="T95" fmla="*/ 22 h 118"/>
                <a:gd name="T96" fmla="*/ 182 w 236"/>
                <a:gd name="T97" fmla="*/ 0 h 118"/>
                <a:gd name="T98" fmla="*/ 182 w 236"/>
                <a:gd name="T9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6" h="118">
                  <a:moveTo>
                    <a:pt x="0" y="118"/>
                  </a:moveTo>
                  <a:lnTo>
                    <a:pt x="0" y="118"/>
                  </a:lnTo>
                  <a:lnTo>
                    <a:pt x="0" y="118"/>
                  </a:lnTo>
                  <a:lnTo>
                    <a:pt x="0" y="118"/>
                  </a:lnTo>
                  <a:lnTo>
                    <a:pt x="0" y="118"/>
                  </a:lnTo>
                  <a:lnTo>
                    <a:pt x="0" y="118"/>
                  </a:lnTo>
                  <a:close/>
                  <a:moveTo>
                    <a:pt x="236" y="118"/>
                  </a:moveTo>
                  <a:lnTo>
                    <a:pt x="236" y="118"/>
                  </a:lnTo>
                  <a:lnTo>
                    <a:pt x="232" y="118"/>
                  </a:lnTo>
                  <a:lnTo>
                    <a:pt x="232" y="118"/>
                  </a:lnTo>
                  <a:lnTo>
                    <a:pt x="236" y="118"/>
                  </a:lnTo>
                  <a:lnTo>
                    <a:pt x="236" y="118"/>
                  </a:lnTo>
                  <a:close/>
                  <a:moveTo>
                    <a:pt x="0" y="118"/>
                  </a:moveTo>
                  <a:lnTo>
                    <a:pt x="0" y="118"/>
                  </a:lnTo>
                  <a:lnTo>
                    <a:pt x="0" y="118"/>
                  </a:lnTo>
                  <a:lnTo>
                    <a:pt x="0" y="118"/>
                  </a:lnTo>
                  <a:lnTo>
                    <a:pt x="0" y="118"/>
                  </a:lnTo>
                  <a:close/>
                  <a:moveTo>
                    <a:pt x="0" y="116"/>
                  </a:moveTo>
                  <a:lnTo>
                    <a:pt x="0" y="116"/>
                  </a:lnTo>
                  <a:lnTo>
                    <a:pt x="0" y="116"/>
                  </a:lnTo>
                  <a:lnTo>
                    <a:pt x="0" y="116"/>
                  </a:lnTo>
                  <a:lnTo>
                    <a:pt x="0" y="116"/>
                  </a:lnTo>
                  <a:close/>
                  <a:moveTo>
                    <a:pt x="0" y="116"/>
                  </a:moveTo>
                  <a:lnTo>
                    <a:pt x="0" y="116"/>
                  </a:lnTo>
                  <a:lnTo>
                    <a:pt x="0" y="116"/>
                  </a:lnTo>
                  <a:lnTo>
                    <a:pt x="0" y="116"/>
                  </a:lnTo>
                  <a:lnTo>
                    <a:pt x="0" y="116"/>
                  </a:lnTo>
                  <a:close/>
                  <a:moveTo>
                    <a:pt x="2" y="116"/>
                  </a:moveTo>
                  <a:lnTo>
                    <a:pt x="2" y="116"/>
                  </a:lnTo>
                  <a:lnTo>
                    <a:pt x="0" y="116"/>
                  </a:lnTo>
                  <a:lnTo>
                    <a:pt x="0" y="116"/>
                  </a:lnTo>
                  <a:lnTo>
                    <a:pt x="2" y="116"/>
                  </a:lnTo>
                  <a:close/>
                  <a:moveTo>
                    <a:pt x="2" y="116"/>
                  </a:moveTo>
                  <a:lnTo>
                    <a:pt x="2" y="116"/>
                  </a:lnTo>
                  <a:lnTo>
                    <a:pt x="2" y="116"/>
                  </a:lnTo>
                  <a:lnTo>
                    <a:pt x="2" y="116"/>
                  </a:lnTo>
                  <a:lnTo>
                    <a:pt x="2" y="116"/>
                  </a:lnTo>
                  <a:close/>
                  <a:moveTo>
                    <a:pt x="2" y="116"/>
                  </a:moveTo>
                  <a:lnTo>
                    <a:pt x="2" y="116"/>
                  </a:lnTo>
                  <a:lnTo>
                    <a:pt x="2" y="116"/>
                  </a:lnTo>
                  <a:lnTo>
                    <a:pt x="2" y="116"/>
                  </a:lnTo>
                  <a:lnTo>
                    <a:pt x="2" y="116"/>
                  </a:lnTo>
                  <a:close/>
                  <a:moveTo>
                    <a:pt x="2" y="114"/>
                  </a:moveTo>
                  <a:lnTo>
                    <a:pt x="2" y="114"/>
                  </a:lnTo>
                  <a:lnTo>
                    <a:pt x="2" y="114"/>
                  </a:lnTo>
                  <a:lnTo>
                    <a:pt x="2" y="114"/>
                  </a:lnTo>
                  <a:lnTo>
                    <a:pt x="2" y="114"/>
                  </a:lnTo>
                  <a:close/>
                  <a:moveTo>
                    <a:pt x="2" y="114"/>
                  </a:moveTo>
                  <a:lnTo>
                    <a:pt x="2" y="114"/>
                  </a:lnTo>
                  <a:lnTo>
                    <a:pt x="2" y="114"/>
                  </a:lnTo>
                  <a:lnTo>
                    <a:pt x="2" y="114"/>
                  </a:lnTo>
                  <a:lnTo>
                    <a:pt x="2" y="114"/>
                  </a:lnTo>
                  <a:close/>
                  <a:moveTo>
                    <a:pt x="2" y="114"/>
                  </a:moveTo>
                  <a:lnTo>
                    <a:pt x="2" y="114"/>
                  </a:lnTo>
                  <a:lnTo>
                    <a:pt x="2" y="114"/>
                  </a:lnTo>
                  <a:close/>
                  <a:moveTo>
                    <a:pt x="2" y="114"/>
                  </a:moveTo>
                  <a:lnTo>
                    <a:pt x="2" y="114"/>
                  </a:lnTo>
                  <a:lnTo>
                    <a:pt x="2" y="114"/>
                  </a:lnTo>
                  <a:lnTo>
                    <a:pt x="2" y="114"/>
                  </a:lnTo>
                  <a:lnTo>
                    <a:pt x="2" y="114"/>
                  </a:lnTo>
                  <a:close/>
                  <a:moveTo>
                    <a:pt x="8" y="106"/>
                  </a:moveTo>
                  <a:lnTo>
                    <a:pt x="8" y="106"/>
                  </a:lnTo>
                  <a:lnTo>
                    <a:pt x="8" y="106"/>
                  </a:lnTo>
                  <a:close/>
                  <a:moveTo>
                    <a:pt x="10" y="104"/>
                  </a:moveTo>
                  <a:lnTo>
                    <a:pt x="10" y="104"/>
                  </a:lnTo>
                  <a:lnTo>
                    <a:pt x="10" y="104"/>
                  </a:lnTo>
                  <a:lnTo>
                    <a:pt x="10" y="104"/>
                  </a:lnTo>
                  <a:lnTo>
                    <a:pt x="10" y="104"/>
                  </a:lnTo>
                  <a:close/>
                  <a:moveTo>
                    <a:pt x="10" y="104"/>
                  </a:moveTo>
                  <a:lnTo>
                    <a:pt x="10" y="104"/>
                  </a:lnTo>
                  <a:lnTo>
                    <a:pt x="10" y="104"/>
                  </a:lnTo>
                  <a:lnTo>
                    <a:pt x="10" y="104"/>
                  </a:lnTo>
                  <a:lnTo>
                    <a:pt x="10" y="104"/>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0"/>
                  </a:moveTo>
                  <a:lnTo>
                    <a:pt x="12" y="100"/>
                  </a:lnTo>
                  <a:lnTo>
                    <a:pt x="12" y="100"/>
                  </a:lnTo>
                  <a:lnTo>
                    <a:pt x="12" y="100"/>
                  </a:lnTo>
                  <a:lnTo>
                    <a:pt x="12" y="100"/>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4" y="98"/>
                  </a:moveTo>
                  <a:lnTo>
                    <a:pt x="14" y="98"/>
                  </a:lnTo>
                  <a:lnTo>
                    <a:pt x="14" y="100"/>
                  </a:lnTo>
                  <a:lnTo>
                    <a:pt x="14" y="100"/>
                  </a:lnTo>
                  <a:lnTo>
                    <a:pt x="14" y="98"/>
                  </a:lnTo>
                  <a:close/>
                  <a:moveTo>
                    <a:pt x="182" y="0"/>
                  </a:moveTo>
                  <a:lnTo>
                    <a:pt x="182" y="0"/>
                  </a:lnTo>
                  <a:lnTo>
                    <a:pt x="162" y="6"/>
                  </a:lnTo>
                  <a:lnTo>
                    <a:pt x="140" y="14"/>
                  </a:lnTo>
                  <a:lnTo>
                    <a:pt x="118" y="22"/>
                  </a:lnTo>
                  <a:lnTo>
                    <a:pt x="98" y="34"/>
                  </a:lnTo>
                  <a:lnTo>
                    <a:pt x="76" y="46"/>
                  </a:lnTo>
                  <a:lnTo>
                    <a:pt x="54" y="62"/>
                  </a:lnTo>
                  <a:lnTo>
                    <a:pt x="34" y="78"/>
                  </a:lnTo>
                  <a:lnTo>
                    <a:pt x="14" y="98"/>
                  </a:lnTo>
                  <a:lnTo>
                    <a:pt x="14" y="98"/>
                  </a:lnTo>
                  <a:lnTo>
                    <a:pt x="34" y="78"/>
                  </a:lnTo>
                  <a:lnTo>
                    <a:pt x="54" y="62"/>
                  </a:lnTo>
                  <a:lnTo>
                    <a:pt x="76" y="46"/>
                  </a:lnTo>
                  <a:lnTo>
                    <a:pt x="98" y="34"/>
                  </a:lnTo>
                  <a:lnTo>
                    <a:pt x="118" y="22"/>
                  </a:lnTo>
                  <a:lnTo>
                    <a:pt x="140" y="14"/>
                  </a:lnTo>
                  <a:lnTo>
                    <a:pt x="162" y="6"/>
                  </a:lnTo>
                  <a:lnTo>
                    <a:pt x="182" y="0"/>
                  </a:lnTo>
                  <a:close/>
                  <a:moveTo>
                    <a:pt x="182" y="0"/>
                  </a:moveTo>
                  <a:lnTo>
                    <a:pt x="182" y="0"/>
                  </a:lnTo>
                  <a:lnTo>
                    <a:pt x="182" y="0"/>
                  </a:lnTo>
                  <a:lnTo>
                    <a:pt x="182" y="0"/>
                  </a:lnTo>
                  <a:lnTo>
                    <a:pt x="182" y="0"/>
                  </a:lnTo>
                  <a:close/>
                </a:path>
              </a:pathLst>
            </a:custGeom>
            <a:solidFill>
              <a:srgbClr val="F9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0" name="Freeform 38"/>
            <p:cNvSpPr>
              <a:spLocks/>
            </p:cNvSpPr>
            <p:nvPr/>
          </p:nvSpPr>
          <p:spPr bwMode="auto">
            <a:xfrm>
              <a:off x="4385037"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1" name="Freeform 39"/>
            <p:cNvSpPr>
              <a:spLocks/>
            </p:cNvSpPr>
            <p:nvPr/>
          </p:nvSpPr>
          <p:spPr bwMode="auto">
            <a:xfrm>
              <a:off x="4815743"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2" name="Rectangle 40"/>
            <p:cNvSpPr>
              <a:spLocks noChangeArrowheads="1"/>
            </p:cNvSpPr>
            <p:nvPr/>
          </p:nvSpPr>
          <p:spPr bwMode="auto">
            <a:xfrm>
              <a:off x="4385038"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3" name="Rectangle 41"/>
            <p:cNvSpPr>
              <a:spLocks noChangeArrowheads="1"/>
            </p:cNvSpPr>
            <p:nvPr/>
          </p:nvSpPr>
          <p:spPr bwMode="auto">
            <a:xfrm>
              <a:off x="4385038"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4" name="Rectangle 42"/>
            <p:cNvSpPr>
              <a:spLocks noChangeArrowheads="1"/>
            </p:cNvSpPr>
            <p:nvPr/>
          </p:nvSpPr>
          <p:spPr bwMode="auto">
            <a:xfrm>
              <a:off x="4385038"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5" name="Rectangle 43"/>
            <p:cNvSpPr>
              <a:spLocks noChangeArrowheads="1"/>
            </p:cNvSpPr>
            <p:nvPr/>
          </p:nvSpPr>
          <p:spPr bwMode="auto">
            <a:xfrm>
              <a:off x="4385038" y="2276714"/>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6" name="Rectangle 44"/>
            <p:cNvSpPr>
              <a:spLocks noChangeArrowheads="1"/>
            </p:cNvSpPr>
            <p:nvPr/>
          </p:nvSpPr>
          <p:spPr bwMode="auto">
            <a:xfrm>
              <a:off x="4388751"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7" name="Rectangle 45"/>
            <p:cNvSpPr>
              <a:spLocks noChangeArrowheads="1"/>
            </p:cNvSpPr>
            <p:nvPr/>
          </p:nvSpPr>
          <p:spPr bwMode="auto">
            <a:xfrm>
              <a:off x="4388751"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8" name="Rectangle 46"/>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59" name="Rectangle 47"/>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0" name="Freeform 48"/>
            <p:cNvSpPr>
              <a:spLocks/>
            </p:cNvSpPr>
            <p:nvPr/>
          </p:nvSpPr>
          <p:spPr bwMode="auto">
            <a:xfrm>
              <a:off x="4388750"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1" name="Rectangle 49"/>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2" name="Freeform 50"/>
            <p:cNvSpPr>
              <a:spLocks/>
            </p:cNvSpPr>
            <p:nvPr/>
          </p:nvSpPr>
          <p:spPr bwMode="auto">
            <a:xfrm>
              <a:off x="4399889" y="225921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3" name="Rectangle 51"/>
            <p:cNvSpPr>
              <a:spLocks noChangeArrowheads="1"/>
            </p:cNvSpPr>
            <p:nvPr/>
          </p:nvSpPr>
          <p:spPr bwMode="auto">
            <a:xfrm>
              <a:off x="4403603" y="22557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4" name="Rectangle 52"/>
            <p:cNvSpPr>
              <a:spLocks noChangeArrowheads="1"/>
            </p:cNvSpPr>
            <p:nvPr/>
          </p:nvSpPr>
          <p:spPr bwMode="auto">
            <a:xfrm>
              <a:off x="4403603" y="22557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5" name="Rectangle 53"/>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6" name="Rectangle 54"/>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7" name="Rectangle 55"/>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8" name="Rectangle 56"/>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69" name="Rectangle 57"/>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0" name="Rectangle 58"/>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1" name="Rectangle 59"/>
            <p:cNvSpPr>
              <a:spLocks noChangeArrowheads="1"/>
            </p:cNvSpPr>
            <p:nvPr/>
          </p:nvSpPr>
          <p:spPr bwMode="auto">
            <a:xfrm>
              <a:off x="4407316"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2" name="Rectangle 60"/>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3" name="Rectangle 61"/>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4" name="Rectangle 62"/>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5" name="Rectangle 63"/>
            <p:cNvSpPr>
              <a:spLocks noChangeArrowheads="1"/>
            </p:cNvSpPr>
            <p:nvPr/>
          </p:nvSpPr>
          <p:spPr bwMode="auto">
            <a:xfrm>
              <a:off x="4411029" y="2245209"/>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6" name="Freeform 64"/>
            <p:cNvSpPr>
              <a:spLocks/>
            </p:cNvSpPr>
            <p:nvPr/>
          </p:nvSpPr>
          <p:spPr bwMode="auto">
            <a:xfrm>
              <a:off x="4411027" y="2073681"/>
              <a:ext cx="311891" cy="171529"/>
            </a:xfrm>
            <a:custGeom>
              <a:avLst/>
              <a:gdLst>
                <a:gd name="T0" fmla="*/ 168 w 168"/>
                <a:gd name="T1" fmla="*/ 0 h 98"/>
                <a:gd name="T2" fmla="*/ 168 w 168"/>
                <a:gd name="T3" fmla="*/ 0 h 98"/>
                <a:gd name="T4" fmla="*/ 148 w 168"/>
                <a:gd name="T5" fmla="*/ 6 h 98"/>
                <a:gd name="T6" fmla="*/ 126 w 168"/>
                <a:gd name="T7" fmla="*/ 14 h 98"/>
                <a:gd name="T8" fmla="*/ 104 w 168"/>
                <a:gd name="T9" fmla="*/ 22 h 98"/>
                <a:gd name="T10" fmla="*/ 84 w 168"/>
                <a:gd name="T11" fmla="*/ 34 h 98"/>
                <a:gd name="T12" fmla="*/ 62 w 168"/>
                <a:gd name="T13" fmla="*/ 46 h 98"/>
                <a:gd name="T14" fmla="*/ 40 w 168"/>
                <a:gd name="T15" fmla="*/ 62 h 98"/>
                <a:gd name="T16" fmla="*/ 20 w 168"/>
                <a:gd name="T17" fmla="*/ 78 h 98"/>
                <a:gd name="T18" fmla="*/ 0 w 168"/>
                <a:gd name="T19" fmla="*/ 98 h 98"/>
                <a:gd name="T20" fmla="*/ 0 w 168"/>
                <a:gd name="T21" fmla="*/ 98 h 98"/>
                <a:gd name="T22" fmla="*/ 20 w 168"/>
                <a:gd name="T23" fmla="*/ 78 h 98"/>
                <a:gd name="T24" fmla="*/ 40 w 168"/>
                <a:gd name="T25" fmla="*/ 62 h 98"/>
                <a:gd name="T26" fmla="*/ 62 w 168"/>
                <a:gd name="T27" fmla="*/ 46 h 98"/>
                <a:gd name="T28" fmla="*/ 84 w 168"/>
                <a:gd name="T29" fmla="*/ 34 h 98"/>
                <a:gd name="T30" fmla="*/ 104 w 168"/>
                <a:gd name="T31" fmla="*/ 22 h 98"/>
                <a:gd name="T32" fmla="*/ 126 w 168"/>
                <a:gd name="T33" fmla="*/ 14 h 98"/>
                <a:gd name="T34" fmla="*/ 148 w 168"/>
                <a:gd name="T35" fmla="*/ 6 h 98"/>
                <a:gd name="T36" fmla="*/ 168 w 168"/>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98">
                  <a:moveTo>
                    <a:pt x="168" y="0"/>
                  </a:moveTo>
                  <a:lnTo>
                    <a:pt x="168" y="0"/>
                  </a:lnTo>
                  <a:lnTo>
                    <a:pt x="148" y="6"/>
                  </a:lnTo>
                  <a:lnTo>
                    <a:pt x="126" y="14"/>
                  </a:lnTo>
                  <a:lnTo>
                    <a:pt x="104" y="22"/>
                  </a:lnTo>
                  <a:lnTo>
                    <a:pt x="84" y="34"/>
                  </a:lnTo>
                  <a:lnTo>
                    <a:pt x="62" y="46"/>
                  </a:lnTo>
                  <a:lnTo>
                    <a:pt x="40" y="62"/>
                  </a:lnTo>
                  <a:lnTo>
                    <a:pt x="20" y="78"/>
                  </a:lnTo>
                  <a:lnTo>
                    <a:pt x="0" y="98"/>
                  </a:lnTo>
                  <a:lnTo>
                    <a:pt x="0" y="98"/>
                  </a:lnTo>
                  <a:lnTo>
                    <a:pt x="20" y="78"/>
                  </a:lnTo>
                  <a:lnTo>
                    <a:pt x="40" y="62"/>
                  </a:lnTo>
                  <a:lnTo>
                    <a:pt x="62" y="46"/>
                  </a:lnTo>
                  <a:lnTo>
                    <a:pt x="84" y="34"/>
                  </a:lnTo>
                  <a:lnTo>
                    <a:pt x="104" y="22"/>
                  </a:lnTo>
                  <a:lnTo>
                    <a:pt x="126" y="14"/>
                  </a:lnTo>
                  <a:lnTo>
                    <a:pt x="148" y="6"/>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7" name="Rectangle 65"/>
            <p:cNvSpPr>
              <a:spLocks noChangeArrowheads="1"/>
            </p:cNvSpPr>
            <p:nvPr/>
          </p:nvSpPr>
          <p:spPr bwMode="auto">
            <a:xfrm>
              <a:off x="4722918" y="207367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8" name="Freeform 66"/>
            <p:cNvSpPr>
              <a:spLocks/>
            </p:cNvSpPr>
            <p:nvPr/>
          </p:nvSpPr>
          <p:spPr bwMode="auto">
            <a:xfrm>
              <a:off x="4385037" y="2056176"/>
              <a:ext cx="438132" cy="224037"/>
            </a:xfrm>
            <a:custGeom>
              <a:avLst/>
              <a:gdLst>
                <a:gd name="T0" fmla="*/ 236 w 236"/>
                <a:gd name="T1" fmla="*/ 0 h 128"/>
                <a:gd name="T2" fmla="*/ 182 w 236"/>
                <a:gd name="T3" fmla="*/ 10 h 128"/>
                <a:gd name="T4" fmla="*/ 182 w 236"/>
                <a:gd name="T5" fmla="*/ 10 h 128"/>
                <a:gd name="T6" fmla="*/ 182 w 236"/>
                <a:gd name="T7" fmla="*/ 10 h 128"/>
                <a:gd name="T8" fmla="*/ 162 w 236"/>
                <a:gd name="T9" fmla="*/ 16 h 128"/>
                <a:gd name="T10" fmla="*/ 118 w 236"/>
                <a:gd name="T11" fmla="*/ 32 h 128"/>
                <a:gd name="T12" fmla="*/ 76 w 236"/>
                <a:gd name="T13" fmla="*/ 56 h 128"/>
                <a:gd name="T14" fmla="*/ 34 w 236"/>
                <a:gd name="T15" fmla="*/ 88 h 128"/>
                <a:gd name="T16" fmla="*/ 14 w 236"/>
                <a:gd name="T17" fmla="*/ 108 h 128"/>
                <a:gd name="T18" fmla="*/ 14 w 236"/>
                <a:gd name="T19" fmla="*/ 108 h 128"/>
                <a:gd name="T20" fmla="*/ 14 w 236"/>
                <a:gd name="T21" fmla="*/ 110 h 128"/>
                <a:gd name="T22" fmla="*/ 14 w 236"/>
                <a:gd name="T23" fmla="*/ 110 h 128"/>
                <a:gd name="T24" fmla="*/ 14 w 236"/>
                <a:gd name="T25" fmla="*/ 110 h 128"/>
                <a:gd name="T26" fmla="*/ 14 w 236"/>
                <a:gd name="T27" fmla="*/ 110 h 128"/>
                <a:gd name="T28" fmla="*/ 14 w 236"/>
                <a:gd name="T29" fmla="*/ 110 h 128"/>
                <a:gd name="T30" fmla="*/ 14 w 236"/>
                <a:gd name="T31" fmla="*/ 110 h 128"/>
                <a:gd name="T32" fmla="*/ 14 w 236"/>
                <a:gd name="T33" fmla="*/ 110 h 128"/>
                <a:gd name="T34" fmla="*/ 12 w 236"/>
                <a:gd name="T35" fmla="*/ 110 h 128"/>
                <a:gd name="T36" fmla="*/ 12 w 236"/>
                <a:gd name="T37" fmla="*/ 110 h 128"/>
                <a:gd name="T38" fmla="*/ 12 w 236"/>
                <a:gd name="T39" fmla="*/ 112 h 128"/>
                <a:gd name="T40" fmla="*/ 12 w 236"/>
                <a:gd name="T41" fmla="*/ 112 h 128"/>
                <a:gd name="T42" fmla="*/ 12 w 236"/>
                <a:gd name="T43" fmla="*/ 112 h 128"/>
                <a:gd name="T44" fmla="*/ 12 w 236"/>
                <a:gd name="T45" fmla="*/ 112 h 128"/>
                <a:gd name="T46" fmla="*/ 12 w 236"/>
                <a:gd name="T47" fmla="*/ 112 h 128"/>
                <a:gd name="T48" fmla="*/ 12 w 236"/>
                <a:gd name="T49" fmla="*/ 112 h 128"/>
                <a:gd name="T50" fmla="*/ 12 w 236"/>
                <a:gd name="T51" fmla="*/ 112 h 128"/>
                <a:gd name="T52" fmla="*/ 12 w 236"/>
                <a:gd name="T53" fmla="*/ 112 h 128"/>
                <a:gd name="T54" fmla="*/ 12 w 236"/>
                <a:gd name="T55" fmla="*/ 112 h 128"/>
                <a:gd name="T56" fmla="*/ 12 w 236"/>
                <a:gd name="T57" fmla="*/ 112 h 128"/>
                <a:gd name="T58" fmla="*/ 12 w 236"/>
                <a:gd name="T59" fmla="*/ 112 h 128"/>
                <a:gd name="T60" fmla="*/ 12 w 236"/>
                <a:gd name="T61" fmla="*/ 112 h 128"/>
                <a:gd name="T62" fmla="*/ 10 w 236"/>
                <a:gd name="T63" fmla="*/ 114 h 128"/>
                <a:gd name="T64" fmla="*/ 10 w 236"/>
                <a:gd name="T65" fmla="*/ 114 h 128"/>
                <a:gd name="T66" fmla="*/ 10 w 236"/>
                <a:gd name="T67" fmla="*/ 114 h 128"/>
                <a:gd name="T68" fmla="*/ 10 w 236"/>
                <a:gd name="T69" fmla="*/ 114 h 128"/>
                <a:gd name="T70" fmla="*/ 8 w 236"/>
                <a:gd name="T71" fmla="*/ 116 h 128"/>
                <a:gd name="T72" fmla="*/ 2 w 236"/>
                <a:gd name="T73" fmla="*/ 124 h 128"/>
                <a:gd name="T74" fmla="*/ 2 w 236"/>
                <a:gd name="T75" fmla="*/ 124 h 128"/>
                <a:gd name="T76" fmla="*/ 2 w 236"/>
                <a:gd name="T77" fmla="*/ 124 h 128"/>
                <a:gd name="T78" fmla="*/ 2 w 236"/>
                <a:gd name="T79" fmla="*/ 124 h 128"/>
                <a:gd name="T80" fmla="*/ 2 w 236"/>
                <a:gd name="T81" fmla="*/ 124 h 128"/>
                <a:gd name="T82" fmla="*/ 2 w 236"/>
                <a:gd name="T83" fmla="*/ 124 h 128"/>
                <a:gd name="T84" fmla="*/ 2 w 236"/>
                <a:gd name="T85" fmla="*/ 124 h 128"/>
                <a:gd name="T86" fmla="*/ 2 w 236"/>
                <a:gd name="T87" fmla="*/ 124 h 128"/>
                <a:gd name="T88" fmla="*/ 2 w 236"/>
                <a:gd name="T89" fmla="*/ 126 h 128"/>
                <a:gd name="T90" fmla="*/ 2 w 236"/>
                <a:gd name="T91" fmla="*/ 126 h 128"/>
                <a:gd name="T92" fmla="*/ 2 w 236"/>
                <a:gd name="T93" fmla="*/ 126 h 128"/>
                <a:gd name="T94" fmla="*/ 2 w 236"/>
                <a:gd name="T95" fmla="*/ 126 h 128"/>
                <a:gd name="T96" fmla="*/ 2 w 236"/>
                <a:gd name="T97" fmla="*/ 126 h 128"/>
                <a:gd name="T98" fmla="*/ 0 w 236"/>
                <a:gd name="T99" fmla="*/ 126 h 128"/>
                <a:gd name="T100" fmla="*/ 0 w 236"/>
                <a:gd name="T101" fmla="*/ 126 h 128"/>
                <a:gd name="T102" fmla="*/ 0 w 236"/>
                <a:gd name="T103" fmla="*/ 126 h 128"/>
                <a:gd name="T104" fmla="*/ 0 w 236"/>
                <a:gd name="T105" fmla="*/ 126 h 128"/>
                <a:gd name="T106" fmla="*/ 0 w 236"/>
                <a:gd name="T107" fmla="*/ 126 h 128"/>
                <a:gd name="T108" fmla="*/ 0 w 236"/>
                <a:gd name="T109" fmla="*/ 128 h 128"/>
                <a:gd name="T110" fmla="*/ 0 w 236"/>
                <a:gd name="T111" fmla="*/ 128 h 128"/>
                <a:gd name="T112" fmla="*/ 0 w 236"/>
                <a:gd name="T113" fmla="*/ 128 h 128"/>
                <a:gd name="T114" fmla="*/ 232 w 236"/>
                <a:gd name="T115" fmla="*/ 128 h 128"/>
                <a:gd name="T116" fmla="*/ 232 w 236"/>
                <a:gd name="T117" fmla="*/ 128 h 128"/>
                <a:gd name="T118" fmla="*/ 236 w 236"/>
                <a:gd name="T1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28">
                  <a:moveTo>
                    <a:pt x="236" y="0"/>
                  </a:moveTo>
                  <a:lnTo>
                    <a:pt x="236" y="0"/>
                  </a:lnTo>
                  <a:lnTo>
                    <a:pt x="212" y="4"/>
                  </a:lnTo>
                  <a:lnTo>
                    <a:pt x="182" y="10"/>
                  </a:lnTo>
                  <a:lnTo>
                    <a:pt x="182" y="10"/>
                  </a:lnTo>
                  <a:lnTo>
                    <a:pt x="182" y="10"/>
                  </a:lnTo>
                  <a:lnTo>
                    <a:pt x="182" y="10"/>
                  </a:lnTo>
                  <a:lnTo>
                    <a:pt x="182" y="10"/>
                  </a:lnTo>
                  <a:lnTo>
                    <a:pt x="182" y="10"/>
                  </a:lnTo>
                  <a:lnTo>
                    <a:pt x="162" y="16"/>
                  </a:lnTo>
                  <a:lnTo>
                    <a:pt x="140" y="24"/>
                  </a:lnTo>
                  <a:lnTo>
                    <a:pt x="118" y="32"/>
                  </a:lnTo>
                  <a:lnTo>
                    <a:pt x="98" y="44"/>
                  </a:lnTo>
                  <a:lnTo>
                    <a:pt x="76" y="56"/>
                  </a:lnTo>
                  <a:lnTo>
                    <a:pt x="54" y="72"/>
                  </a:lnTo>
                  <a:lnTo>
                    <a:pt x="34" y="88"/>
                  </a:lnTo>
                  <a:lnTo>
                    <a:pt x="14" y="108"/>
                  </a:lnTo>
                  <a:lnTo>
                    <a:pt x="14" y="108"/>
                  </a:lnTo>
                  <a:lnTo>
                    <a:pt x="14" y="108"/>
                  </a:lnTo>
                  <a:lnTo>
                    <a:pt x="14" y="108"/>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2" y="110"/>
                  </a:lnTo>
                  <a:lnTo>
                    <a:pt x="12" y="110"/>
                  </a:lnTo>
                  <a:lnTo>
                    <a:pt x="12" y="110"/>
                  </a:lnTo>
                  <a:lnTo>
                    <a:pt x="12" y="110"/>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0" y="114"/>
                  </a:lnTo>
                  <a:lnTo>
                    <a:pt x="10" y="114"/>
                  </a:lnTo>
                  <a:lnTo>
                    <a:pt x="10" y="114"/>
                  </a:lnTo>
                  <a:lnTo>
                    <a:pt x="10" y="114"/>
                  </a:lnTo>
                  <a:lnTo>
                    <a:pt x="10" y="114"/>
                  </a:lnTo>
                  <a:lnTo>
                    <a:pt x="10" y="114"/>
                  </a:lnTo>
                  <a:lnTo>
                    <a:pt x="10" y="114"/>
                  </a:lnTo>
                  <a:lnTo>
                    <a:pt x="10" y="114"/>
                  </a:lnTo>
                  <a:lnTo>
                    <a:pt x="8" y="116"/>
                  </a:lnTo>
                  <a:lnTo>
                    <a:pt x="8" y="116"/>
                  </a:lnTo>
                  <a:lnTo>
                    <a:pt x="8" y="116"/>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6"/>
                  </a:lnTo>
                  <a:lnTo>
                    <a:pt x="2" y="126"/>
                  </a:lnTo>
                  <a:lnTo>
                    <a:pt x="2" y="126"/>
                  </a:lnTo>
                  <a:lnTo>
                    <a:pt x="2" y="126"/>
                  </a:lnTo>
                  <a:lnTo>
                    <a:pt x="2" y="126"/>
                  </a:lnTo>
                  <a:lnTo>
                    <a:pt x="2" y="126"/>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chemeClr val="bg2">
                <a:lumMod val="7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79" name="Freeform 67"/>
            <p:cNvSpPr>
              <a:spLocks/>
            </p:cNvSpPr>
            <p:nvPr/>
          </p:nvSpPr>
          <p:spPr bwMode="auto">
            <a:xfrm>
              <a:off x="4385037" y="2056176"/>
              <a:ext cx="438132" cy="224037"/>
            </a:xfrm>
            <a:custGeom>
              <a:avLst/>
              <a:gdLst>
                <a:gd name="T0" fmla="*/ 236 w 236"/>
                <a:gd name="T1" fmla="*/ 0 h 128"/>
                <a:gd name="T2" fmla="*/ 182 w 236"/>
                <a:gd name="T3" fmla="*/ 10 h 128"/>
                <a:gd name="T4" fmla="*/ 182 w 236"/>
                <a:gd name="T5" fmla="*/ 10 h 128"/>
                <a:gd name="T6" fmla="*/ 182 w 236"/>
                <a:gd name="T7" fmla="*/ 10 h 128"/>
                <a:gd name="T8" fmla="*/ 162 w 236"/>
                <a:gd name="T9" fmla="*/ 16 h 128"/>
                <a:gd name="T10" fmla="*/ 118 w 236"/>
                <a:gd name="T11" fmla="*/ 32 h 128"/>
                <a:gd name="T12" fmla="*/ 76 w 236"/>
                <a:gd name="T13" fmla="*/ 56 h 128"/>
                <a:gd name="T14" fmla="*/ 34 w 236"/>
                <a:gd name="T15" fmla="*/ 88 h 128"/>
                <a:gd name="T16" fmla="*/ 14 w 236"/>
                <a:gd name="T17" fmla="*/ 108 h 128"/>
                <a:gd name="T18" fmla="*/ 14 w 236"/>
                <a:gd name="T19" fmla="*/ 108 h 128"/>
                <a:gd name="T20" fmla="*/ 14 w 236"/>
                <a:gd name="T21" fmla="*/ 110 h 128"/>
                <a:gd name="T22" fmla="*/ 14 w 236"/>
                <a:gd name="T23" fmla="*/ 110 h 128"/>
                <a:gd name="T24" fmla="*/ 14 w 236"/>
                <a:gd name="T25" fmla="*/ 110 h 128"/>
                <a:gd name="T26" fmla="*/ 14 w 236"/>
                <a:gd name="T27" fmla="*/ 110 h 128"/>
                <a:gd name="T28" fmla="*/ 14 w 236"/>
                <a:gd name="T29" fmla="*/ 110 h 128"/>
                <a:gd name="T30" fmla="*/ 14 w 236"/>
                <a:gd name="T31" fmla="*/ 110 h 128"/>
                <a:gd name="T32" fmla="*/ 14 w 236"/>
                <a:gd name="T33" fmla="*/ 110 h 128"/>
                <a:gd name="T34" fmla="*/ 12 w 236"/>
                <a:gd name="T35" fmla="*/ 110 h 128"/>
                <a:gd name="T36" fmla="*/ 12 w 236"/>
                <a:gd name="T37" fmla="*/ 110 h 128"/>
                <a:gd name="T38" fmla="*/ 12 w 236"/>
                <a:gd name="T39" fmla="*/ 112 h 128"/>
                <a:gd name="T40" fmla="*/ 12 w 236"/>
                <a:gd name="T41" fmla="*/ 112 h 128"/>
                <a:gd name="T42" fmla="*/ 12 w 236"/>
                <a:gd name="T43" fmla="*/ 112 h 128"/>
                <a:gd name="T44" fmla="*/ 12 w 236"/>
                <a:gd name="T45" fmla="*/ 112 h 128"/>
                <a:gd name="T46" fmla="*/ 12 w 236"/>
                <a:gd name="T47" fmla="*/ 112 h 128"/>
                <a:gd name="T48" fmla="*/ 12 w 236"/>
                <a:gd name="T49" fmla="*/ 112 h 128"/>
                <a:gd name="T50" fmla="*/ 12 w 236"/>
                <a:gd name="T51" fmla="*/ 112 h 128"/>
                <a:gd name="T52" fmla="*/ 12 w 236"/>
                <a:gd name="T53" fmla="*/ 112 h 128"/>
                <a:gd name="T54" fmla="*/ 12 w 236"/>
                <a:gd name="T55" fmla="*/ 112 h 128"/>
                <a:gd name="T56" fmla="*/ 12 w 236"/>
                <a:gd name="T57" fmla="*/ 112 h 128"/>
                <a:gd name="T58" fmla="*/ 12 w 236"/>
                <a:gd name="T59" fmla="*/ 112 h 128"/>
                <a:gd name="T60" fmla="*/ 12 w 236"/>
                <a:gd name="T61" fmla="*/ 112 h 128"/>
                <a:gd name="T62" fmla="*/ 10 w 236"/>
                <a:gd name="T63" fmla="*/ 114 h 128"/>
                <a:gd name="T64" fmla="*/ 10 w 236"/>
                <a:gd name="T65" fmla="*/ 114 h 128"/>
                <a:gd name="T66" fmla="*/ 10 w 236"/>
                <a:gd name="T67" fmla="*/ 114 h 128"/>
                <a:gd name="T68" fmla="*/ 10 w 236"/>
                <a:gd name="T69" fmla="*/ 114 h 128"/>
                <a:gd name="T70" fmla="*/ 8 w 236"/>
                <a:gd name="T71" fmla="*/ 116 h 128"/>
                <a:gd name="T72" fmla="*/ 2 w 236"/>
                <a:gd name="T73" fmla="*/ 124 h 128"/>
                <a:gd name="T74" fmla="*/ 2 w 236"/>
                <a:gd name="T75" fmla="*/ 124 h 128"/>
                <a:gd name="T76" fmla="*/ 2 w 236"/>
                <a:gd name="T77" fmla="*/ 124 h 128"/>
                <a:gd name="T78" fmla="*/ 2 w 236"/>
                <a:gd name="T79" fmla="*/ 124 h 128"/>
                <a:gd name="T80" fmla="*/ 2 w 236"/>
                <a:gd name="T81" fmla="*/ 124 h 128"/>
                <a:gd name="T82" fmla="*/ 2 w 236"/>
                <a:gd name="T83" fmla="*/ 124 h 128"/>
                <a:gd name="T84" fmla="*/ 2 w 236"/>
                <a:gd name="T85" fmla="*/ 124 h 128"/>
                <a:gd name="T86" fmla="*/ 2 w 236"/>
                <a:gd name="T87" fmla="*/ 124 h 128"/>
                <a:gd name="T88" fmla="*/ 2 w 236"/>
                <a:gd name="T89" fmla="*/ 126 h 128"/>
                <a:gd name="T90" fmla="*/ 2 w 236"/>
                <a:gd name="T91" fmla="*/ 126 h 128"/>
                <a:gd name="T92" fmla="*/ 2 w 236"/>
                <a:gd name="T93" fmla="*/ 126 h 128"/>
                <a:gd name="T94" fmla="*/ 2 w 236"/>
                <a:gd name="T95" fmla="*/ 126 h 128"/>
                <a:gd name="T96" fmla="*/ 2 w 236"/>
                <a:gd name="T97" fmla="*/ 126 h 128"/>
                <a:gd name="T98" fmla="*/ 0 w 236"/>
                <a:gd name="T99" fmla="*/ 126 h 128"/>
                <a:gd name="T100" fmla="*/ 0 w 236"/>
                <a:gd name="T101" fmla="*/ 126 h 128"/>
                <a:gd name="T102" fmla="*/ 0 w 236"/>
                <a:gd name="T103" fmla="*/ 126 h 128"/>
                <a:gd name="T104" fmla="*/ 0 w 236"/>
                <a:gd name="T105" fmla="*/ 126 h 128"/>
                <a:gd name="T106" fmla="*/ 0 w 236"/>
                <a:gd name="T107" fmla="*/ 126 h 128"/>
                <a:gd name="T108" fmla="*/ 0 w 236"/>
                <a:gd name="T109" fmla="*/ 128 h 128"/>
                <a:gd name="T110" fmla="*/ 0 w 236"/>
                <a:gd name="T111" fmla="*/ 128 h 128"/>
                <a:gd name="T112" fmla="*/ 0 w 236"/>
                <a:gd name="T113" fmla="*/ 128 h 128"/>
                <a:gd name="T114" fmla="*/ 232 w 236"/>
                <a:gd name="T115" fmla="*/ 128 h 128"/>
                <a:gd name="T116" fmla="*/ 232 w 236"/>
                <a:gd name="T117" fmla="*/ 128 h 128"/>
                <a:gd name="T118" fmla="*/ 236 w 236"/>
                <a:gd name="T1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28">
                  <a:moveTo>
                    <a:pt x="236" y="0"/>
                  </a:moveTo>
                  <a:lnTo>
                    <a:pt x="236" y="0"/>
                  </a:lnTo>
                  <a:lnTo>
                    <a:pt x="212" y="4"/>
                  </a:lnTo>
                  <a:lnTo>
                    <a:pt x="182" y="10"/>
                  </a:lnTo>
                  <a:lnTo>
                    <a:pt x="182" y="10"/>
                  </a:lnTo>
                  <a:lnTo>
                    <a:pt x="182" y="10"/>
                  </a:lnTo>
                  <a:lnTo>
                    <a:pt x="182" y="10"/>
                  </a:lnTo>
                  <a:lnTo>
                    <a:pt x="182" y="10"/>
                  </a:lnTo>
                  <a:lnTo>
                    <a:pt x="182" y="10"/>
                  </a:lnTo>
                  <a:lnTo>
                    <a:pt x="162" y="16"/>
                  </a:lnTo>
                  <a:lnTo>
                    <a:pt x="140" y="24"/>
                  </a:lnTo>
                  <a:lnTo>
                    <a:pt x="118" y="32"/>
                  </a:lnTo>
                  <a:lnTo>
                    <a:pt x="98" y="44"/>
                  </a:lnTo>
                  <a:lnTo>
                    <a:pt x="76" y="56"/>
                  </a:lnTo>
                  <a:lnTo>
                    <a:pt x="54" y="72"/>
                  </a:lnTo>
                  <a:lnTo>
                    <a:pt x="34" y="88"/>
                  </a:lnTo>
                  <a:lnTo>
                    <a:pt x="14" y="108"/>
                  </a:lnTo>
                  <a:lnTo>
                    <a:pt x="14" y="108"/>
                  </a:lnTo>
                  <a:lnTo>
                    <a:pt x="14" y="108"/>
                  </a:lnTo>
                  <a:lnTo>
                    <a:pt x="14" y="108"/>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2" y="110"/>
                  </a:lnTo>
                  <a:lnTo>
                    <a:pt x="12" y="110"/>
                  </a:lnTo>
                  <a:lnTo>
                    <a:pt x="12" y="110"/>
                  </a:lnTo>
                  <a:lnTo>
                    <a:pt x="12" y="110"/>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0" y="114"/>
                  </a:lnTo>
                  <a:lnTo>
                    <a:pt x="10" y="114"/>
                  </a:lnTo>
                  <a:lnTo>
                    <a:pt x="10" y="114"/>
                  </a:lnTo>
                  <a:lnTo>
                    <a:pt x="10" y="114"/>
                  </a:lnTo>
                  <a:lnTo>
                    <a:pt x="10" y="114"/>
                  </a:lnTo>
                  <a:lnTo>
                    <a:pt x="10" y="114"/>
                  </a:lnTo>
                  <a:lnTo>
                    <a:pt x="10" y="114"/>
                  </a:lnTo>
                  <a:lnTo>
                    <a:pt x="10" y="114"/>
                  </a:lnTo>
                  <a:lnTo>
                    <a:pt x="8" y="116"/>
                  </a:lnTo>
                  <a:lnTo>
                    <a:pt x="8" y="116"/>
                  </a:lnTo>
                  <a:lnTo>
                    <a:pt x="8" y="116"/>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6"/>
                  </a:lnTo>
                  <a:lnTo>
                    <a:pt x="2" y="126"/>
                  </a:lnTo>
                  <a:lnTo>
                    <a:pt x="2" y="126"/>
                  </a:lnTo>
                  <a:lnTo>
                    <a:pt x="2" y="126"/>
                  </a:lnTo>
                  <a:lnTo>
                    <a:pt x="2" y="126"/>
                  </a:lnTo>
                  <a:lnTo>
                    <a:pt x="2" y="126"/>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0" name="Freeform 70"/>
            <p:cNvSpPr>
              <a:spLocks/>
            </p:cNvSpPr>
            <p:nvPr/>
          </p:nvSpPr>
          <p:spPr bwMode="auto">
            <a:xfrm>
              <a:off x="2836722"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2" y="2"/>
                  </a:lnTo>
                  <a:lnTo>
                    <a:pt x="322" y="0"/>
                  </a:lnTo>
                  <a:close/>
                </a:path>
              </a:pathLst>
            </a:custGeom>
            <a:solidFill>
              <a:schemeClr val="bg2">
                <a:lumMod val="60000"/>
                <a:lumOff val="4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p>
          </p:txBody>
        </p:sp>
        <p:sp>
          <p:nvSpPr>
            <p:cNvPr id="181" name="Freeform 71"/>
            <p:cNvSpPr>
              <a:spLocks/>
            </p:cNvSpPr>
            <p:nvPr/>
          </p:nvSpPr>
          <p:spPr bwMode="auto">
            <a:xfrm>
              <a:off x="2836722"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2" name="Freeform 72"/>
            <p:cNvSpPr>
              <a:spLocks noEditPoints="1"/>
            </p:cNvSpPr>
            <p:nvPr/>
          </p:nvSpPr>
          <p:spPr bwMode="auto">
            <a:xfrm>
              <a:off x="2951824" y="2070180"/>
              <a:ext cx="438132" cy="210035"/>
            </a:xfrm>
            <a:custGeom>
              <a:avLst/>
              <a:gdLst>
                <a:gd name="T0" fmla="*/ 0 w 236"/>
                <a:gd name="T1" fmla="*/ 120 h 120"/>
                <a:gd name="T2" fmla="*/ 0 w 236"/>
                <a:gd name="T3" fmla="*/ 120 h 120"/>
                <a:gd name="T4" fmla="*/ 0 w 236"/>
                <a:gd name="T5" fmla="*/ 120 h 120"/>
                <a:gd name="T6" fmla="*/ 236 w 236"/>
                <a:gd name="T7" fmla="*/ 120 h 120"/>
                <a:gd name="T8" fmla="*/ 232 w 236"/>
                <a:gd name="T9" fmla="*/ 120 h 120"/>
                <a:gd name="T10" fmla="*/ 236 w 236"/>
                <a:gd name="T11" fmla="*/ 120 h 120"/>
                <a:gd name="T12" fmla="*/ 0 w 236"/>
                <a:gd name="T13" fmla="*/ 120 h 120"/>
                <a:gd name="T14" fmla="*/ 0 w 236"/>
                <a:gd name="T15" fmla="*/ 120 h 120"/>
                <a:gd name="T16" fmla="*/ 0 w 236"/>
                <a:gd name="T17" fmla="*/ 118 h 120"/>
                <a:gd name="T18" fmla="*/ 0 w 236"/>
                <a:gd name="T19" fmla="*/ 118 h 120"/>
                <a:gd name="T20" fmla="*/ 0 w 236"/>
                <a:gd name="T21" fmla="*/ 118 h 120"/>
                <a:gd name="T22" fmla="*/ 0 w 236"/>
                <a:gd name="T23" fmla="*/ 118 h 120"/>
                <a:gd name="T24" fmla="*/ 0 w 236"/>
                <a:gd name="T25" fmla="*/ 118 h 120"/>
                <a:gd name="T26" fmla="*/ 0 w 236"/>
                <a:gd name="T27" fmla="*/ 118 h 120"/>
                <a:gd name="T28" fmla="*/ 0 w 236"/>
                <a:gd name="T29" fmla="*/ 118 h 120"/>
                <a:gd name="T30" fmla="*/ 0 w 236"/>
                <a:gd name="T31" fmla="*/ 118 h 120"/>
                <a:gd name="T32" fmla="*/ 0 w 236"/>
                <a:gd name="T33" fmla="*/ 118 h 120"/>
                <a:gd name="T34" fmla="*/ 0 w 236"/>
                <a:gd name="T35" fmla="*/ 118 h 120"/>
                <a:gd name="T36" fmla="*/ 2 w 236"/>
                <a:gd name="T37" fmla="*/ 116 h 120"/>
                <a:gd name="T38" fmla="*/ 2 w 236"/>
                <a:gd name="T39" fmla="*/ 116 h 120"/>
                <a:gd name="T40" fmla="*/ 2 w 236"/>
                <a:gd name="T41" fmla="*/ 116 h 120"/>
                <a:gd name="T42" fmla="*/ 2 w 236"/>
                <a:gd name="T43" fmla="*/ 116 h 120"/>
                <a:gd name="T44" fmla="*/ 14 w 236"/>
                <a:gd name="T45" fmla="*/ 102 h 120"/>
                <a:gd name="T46" fmla="*/ 14 w 236"/>
                <a:gd name="T47" fmla="*/ 102 h 120"/>
                <a:gd name="T48" fmla="*/ 14 w 236"/>
                <a:gd name="T49" fmla="*/ 102 h 120"/>
                <a:gd name="T50" fmla="*/ 14 w 236"/>
                <a:gd name="T51" fmla="*/ 100 h 120"/>
                <a:gd name="T52" fmla="*/ 14 w 236"/>
                <a:gd name="T53" fmla="*/ 100 h 120"/>
                <a:gd name="T54" fmla="*/ 14 w 236"/>
                <a:gd name="T55" fmla="*/ 100 h 120"/>
                <a:gd name="T56" fmla="*/ 14 w 236"/>
                <a:gd name="T57" fmla="*/ 100 h 120"/>
                <a:gd name="T58" fmla="*/ 14 w 236"/>
                <a:gd name="T59" fmla="*/ 100 h 120"/>
                <a:gd name="T60" fmla="*/ 16 w 236"/>
                <a:gd name="T61" fmla="*/ 100 h 120"/>
                <a:gd name="T62" fmla="*/ 16 w 236"/>
                <a:gd name="T63" fmla="*/ 100 h 120"/>
                <a:gd name="T64" fmla="*/ 16 w 236"/>
                <a:gd name="T65" fmla="*/ 100 h 120"/>
                <a:gd name="T66" fmla="*/ 16 w 236"/>
                <a:gd name="T67" fmla="*/ 100 h 120"/>
                <a:gd name="T68" fmla="*/ 16 w 236"/>
                <a:gd name="T69" fmla="*/ 100 h 120"/>
                <a:gd name="T70" fmla="*/ 16 w 236"/>
                <a:gd name="T71" fmla="*/ 98 h 120"/>
                <a:gd name="T72" fmla="*/ 16 w 236"/>
                <a:gd name="T73" fmla="*/ 100 h 120"/>
                <a:gd name="T74" fmla="*/ 16 w 236"/>
                <a:gd name="T75" fmla="*/ 98 h 120"/>
                <a:gd name="T76" fmla="*/ 16 w 236"/>
                <a:gd name="T77" fmla="*/ 98 h 120"/>
                <a:gd name="T78" fmla="*/ 16 w 236"/>
                <a:gd name="T79" fmla="*/ 98 h 120"/>
                <a:gd name="T80" fmla="*/ 16 w 236"/>
                <a:gd name="T81" fmla="*/ 98 h 120"/>
                <a:gd name="T82" fmla="*/ 16 w 236"/>
                <a:gd name="T83" fmla="*/ 98 h 120"/>
                <a:gd name="T84" fmla="*/ 16 w 236"/>
                <a:gd name="T85" fmla="*/ 98 h 120"/>
                <a:gd name="T86" fmla="*/ 16 w 236"/>
                <a:gd name="T87" fmla="*/ 98 h 120"/>
                <a:gd name="T88" fmla="*/ 16 w 236"/>
                <a:gd name="T89" fmla="*/ 98 h 120"/>
                <a:gd name="T90" fmla="*/ 18 w 236"/>
                <a:gd name="T91" fmla="*/ 98 h 120"/>
                <a:gd name="T92" fmla="*/ 16 w 236"/>
                <a:gd name="T93" fmla="*/ 98 h 120"/>
                <a:gd name="T94" fmla="*/ 188 w 236"/>
                <a:gd name="T95" fmla="*/ 0 h 120"/>
                <a:gd name="T96" fmla="*/ 168 w 236"/>
                <a:gd name="T97" fmla="*/ 6 h 120"/>
                <a:gd name="T98" fmla="*/ 124 w 236"/>
                <a:gd name="T99" fmla="*/ 22 h 120"/>
                <a:gd name="T100" fmla="*/ 80 w 236"/>
                <a:gd name="T101" fmla="*/ 44 h 120"/>
                <a:gd name="T102" fmla="*/ 36 w 236"/>
                <a:gd name="T103" fmla="*/ 78 h 120"/>
                <a:gd name="T104" fmla="*/ 18 w 236"/>
                <a:gd name="T105" fmla="*/ 98 h 120"/>
                <a:gd name="T106" fmla="*/ 58 w 236"/>
                <a:gd name="T107" fmla="*/ 60 h 120"/>
                <a:gd name="T108" fmla="*/ 102 w 236"/>
                <a:gd name="T109" fmla="*/ 32 h 120"/>
                <a:gd name="T110" fmla="*/ 146 w 236"/>
                <a:gd name="T111" fmla="*/ 14 h 120"/>
                <a:gd name="T112" fmla="*/ 188 w 236"/>
                <a:gd name="T113" fmla="*/ 0 h 120"/>
                <a:gd name="T114" fmla="*/ 188 w 236"/>
                <a:gd name="T115" fmla="*/ 0 h 120"/>
                <a:gd name="T116" fmla="*/ 188 w 236"/>
                <a:gd name="T1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 h="120">
                  <a:moveTo>
                    <a:pt x="0" y="120"/>
                  </a:moveTo>
                  <a:lnTo>
                    <a:pt x="0" y="120"/>
                  </a:lnTo>
                  <a:lnTo>
                    <a:pt x="0" y="120"/>
                  </a:lnTo>
                  <a:lnTo>
                    <a:pt x="0" y="120"/>
                  </a:lnTo>
                  <a:lnTo>
                    <a:pt x="0" y="120"/>
                  </a:lnTo>
                  <a:lnTo>
                    <a:pt x="0" y="120"/>
                  </a:lnTo>
                  <a:close/>
                  <a:moveTo>
                    <a:pt x="236" y="120"/>
                  </a:moveTo>
                  <a:lnTo>
                    <a:pt x="236" y="120"/>
                  </a:lnTo>
                  <a:lnTo>
                    <a:pt x="232" y="120"/>
                  </a:lnTo>
                  <a:lnTo>
                    <a:pt x="232" y="120"/>
                  </a:lnTo>
                  <a:lnTo>
                    <a:pt x="236" y="120"/>
                  </a:lnTo>
                  <a:lnTo>
                    <a:pt x="236" y="120"/>
                  </a:lnTo>
                  <a:close/>
                  <a:moveTo>
                    <a:pt x="0" y="120"/>
                  </a:moveTo>
                  <a:lnTo>
                    <a:pt x="0" y="120"/>
                  </a:lnTo>
                  <a:lnTo>
                    <a:pt x="0" y="120"/>
                  </a:lnTo>
                  <a:lnTo>
                    <a:pt x="0" y="120"/>
                  </a:lnTo>
                  <a:lnTo>
                    <a:pt x="0" y="120"/>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2" y="116"/>
                  </a:moveTo>
                  <a:lnTo>
                    <a:pt x="2" y="116"/>
                  </a:lnTo>
                  <a:lnTo>
                    <a:pt x="2" y="116"/>
                  </a:lnTo>
                  <a:close/>
                  <a:moveTo>
                    <a:pt x="2" y="116"/>
                  </a:moveTo>
                  <a:lnTo>
                    <a:pt x="2" y="116"/>
                  </a:lnTo>
                  <a:lnTo>
                    <a:pt x="2" y="116"/>
                  </a:lnTo>
                  <a:lnTo>
                    <a:pt x="2" y="116"/>
                  </a:lnTo>
                  <a:lnTo>
                    <a:pt x="2" y="116"/>
                  </a:lnTo>
                  <a:close/>
                  <a:moveTo>
                    <a:pt x="14" y="102"/>
                  </a:moveTo>
                  <a:lnTo>
                    <a:pt x="14" y="102"/>
                  </a:lnTo>
                  <a:lnTo>
                    <a:pt x="14" y="102"/>
                  </a:lnTo>
                  <a:lnTo>
                    <a:pt x="14" y="102"/>
                  </a:lnTo>
                  <a:lnTo>
                    <a:pt x="14" y="102"/>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6" y="100"/>
                  </a:moveTo>
                  <a:lnTo>
                    <a:pt x="16" y="100"/>
                  </a:lnTo>
                  <a:lnTo>
                    <a:pt x="16" y="100"/>
                  </a:lnTo>
                  <a:lnTo>
                    <a:pt x="16" y="100"/>
                  </a:lnTo>
                  <a:lnTo>
                    <a:pt x="16" y="100"/>
                  </a:lnTo>
                  <a:close/>
                  <a:moveTo>
                    <a:pt x="16" y="100"/>
                  </a:moveTo>
                  <a:lnTo>
                    <a:pt x="16" y="100"/>
                  </a:lnTo>
                  <a:lnTo>
                    <a:pt x="16" y="100"/>
                  </a:lnTo>
                  <a:lnTo>
                    <a:pt x="16" y="100"/>
                  </a:lnTo>
                  <a:lnTo>
                    <a:pt x="16" y="100"/>
                  </a:lnTo>
                  <a:close/>
                  <a:moveTo>
                    <a:pt x="16" y="98"/>
                  </a:moveTo>
                  <a:lnTo>
                    <a:pt x="16" y="98"/>
                  </a:lnTo>
                  <a:lnTo>
                    <a:pt x="16" y="100"/>
                  </a:lnTo>
                  <a:lnTo>
                    <a:pt x="16" y="100"/>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8" y="98"/>
                  </a:moveTo>
                  <a:lnTo>
                    <a:pt x="18" y="98"/>
                  </a:lnTo>
                  <a:lnTo>
                    <a:pt x="16" y="98"/>
                  </a:lnTo>
                  <a:lnTo>
                    <a:pt x="16" y="98"/>
                  </a:lnTo>
                  <a:lnTo>
                    <a:pt x="18" y="98"/>
                  </a:lnTo>
                  <a:close/>
                  <a:moveTo>
                    <a:pt x="188" y="0"/>
                  </a:moveTo>
                  <a:lnTo>
                    <a:pt x="188" y="0"/>
                  </a:lnTo>
                  <a:lnTo>
                    <a:pt x="168" y="6"/>
                  </a:lnTo>
                  <a:lnTo>
                    <a:pt x="146" y="14"/>
                  </a:lnTo>
                  <a:lnTo>
                    <a:pt x="124" y="22"/>
                  </a:lnTo>
                  <a:lnTo>
                    <a:pt x="102" y="32"/>
                  </a:lnTo>
                  <a:lnTo>
                    <a:pt x="80" y="44"/>
                  </a:lnTo>
                  <a:lnTo>
                    <a:pt x="58" y="60"/>
                  </a:lnTo>
                  <a:lnTo>
                    <a:pt x="36" y="78"/>
                  </a:lnTo>
                  <a:lnTo>
                    <a:pt x="18" y="98"/>
                  </a:lnTo>
                  <a:lnTo>
                    <a:pt x="18" y="98"/>
                  </a:lnTo>
                  <a:lnTo>
                    <a:pt x="36" y="78"/>
                  </a:lnTo>
                  <a:lnTo>
                    <a:pt x="58" y="60"/>
                  </a:lnTo>
                  <a:lnTo>
                    <a:pt x="80" y="44"/>
                  </a:lnTo>
                  <a:lnTo>
                    <a:pt x="102" y="32"/>
                  </a:lnTo>
                  <a:lnTo>
                    <a:pt x="124" y="22"/>
                  </a:lnTo>
                  <a:lnTo>
                    <a:pt x="146" y="14"/>
                  </a:lnTo>
                  <a:lnTo>
                    <a:pt x="168" y="6"/>
                  </a:lnTo>
                  <a:lnTo>
                    <a:pt x="188" y="0"/>
                  </a:lnTo>
                  <a:close/>
                  <a:moveTo>
                    <a:pt x="188" y="0"/>
                  </a:moveTo>
                  <a:lnTo>
                    <a:pt x="188" y="0"/>
                  </a:lnTo>
                  <a:lnTo>
                    <a:pt x="188" y="0"/>
                  </a:lnTo>
                  <a:lnTo>
                    <a:pt x="188" y="0"/>
                  </a:lnTo>
                  <a:lnTo>
                    <a:pt x="188" y="0"/>
                  </a:lnTo>
                  <a:close/>
                </a:path>
              </a:pathLst>
            </a:custGeom>
            <a:solidFill>
              <a:srgbClr val="F79F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3" name="Freeform 73"/>
            <p:cNvSpPr>
              <a:spLocks/>
            </p:cNvSpPr>
            <p:nvPr/>
          </p:nvSpPr>
          <p:spPr bwMode="auto">
            <a:xfrm>
              <a:off x="2951824"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4" name="Freeform 74"/>
            <p:cNvSpPr>
              <a:spLocks/>
            </p:cNvSpPr>
            <p:nvPr/>
          </p:nvSpPr>
          <p:spPr bwMode="auto">
            <a:xfrm>
              <a:off x="3382530"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5" name="Rectangle 75"/>
            <p:cNvSpPr>
              <a:spLocks noChangeArrowheads="1"/>
            </p:cNvSpPr>
            <p:nvPr/>
          </p:nvSpPr>
          <p:spPr bwMode="auto">
            <a:xfrm>
              <a:off x="2951824"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6" name="Rectangle 76"/>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7" name="Rectangle 77"/>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8" name="Rectangle 78"/>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89" name="Rectangle 79"/>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0" name="Freeform 80"/>
            <p:cNvSpPr>
              <a:spLocks/>
            </p:cNvSpPr>
            <p:nvPr/>
          </p:nvSpPr>
          <p:spPr bwMode="auto">
            <a:xfrm>
              <a:off x="2955537"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1" name="Rectangle 81"/>
            <p:cNvSpPr>
              <a:spLocks noChangeArrowheads="1"/>
            </p:cNvSpPr>
            <p:nvPr/>
          </p:nvSpPr>
          <p:spPr bwMode="auto">
            <a:xfrm>
              <a:off x="2955537"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2" name="Rectangle 82"/>
            <p:cNvSpPr>
              <a:spLocks noChangeArrowheads="1"/>
            </p:cNvSpPr>
            <p:nvPr/>
          </p:nvSpPr>
          <p:spPr bwMode="auto">
            <a:xfrm>
              <a:off x="2977816"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3" name="Rectangle 83"/>
            <p:cNvSpPr>
              <a:spLocks noChangeArrowheads="1"/>
            </p:cNvSpPr>
            <p:nvPr/>
          </p:nvSpPr>
          <p:spPr bwMode="auto">
            <a:xfrm>
              <a:off x="2977816"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4" name="Rectangle 84"/>
            <p:cNvSpPr>
              <a:spLocks noChangeArrowheads="1"/>
            </p:cNvSpPr>
            <p:nvPr/>
          </p:nvSpPr>
          <p:spPr bwMode="auto">
            <a:xfrm>
              <a:off x="2977816"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5" name="Rectangle 85"/>
            <p:cNvSpPr>
              <a:spLocks noChangeArrowheads="1"/>
            </p:cNvSpPr>
            <p:nvPr/>
          </p:nvSpPr>
          <p:spPr bwMode="auto">
            <a:xfrm>
              <a:off x="2981529"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6" name="Rectangle 86"/>
            <p:cNvSpPr>
              <a:spLocks noChangeArrowheads="1"/>
            </p:cNvSpPr>
            <p:nvPr/>
          </p:nvSpPr>
          <p:spPr bwMode="auto">
            <a:xfrm>
              <a:off x="2981529"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7" name="Rectangle 87"/>
            <p:cNvSpPr>
              <a:spLocks noChangeArrowheads="1"/>
            </p:cNvSpPr>
            <p:nvPr/>
          </p:nvSpPr>
          <p:spPr bwMode="auto">
            <a:xfrm>
              <a:off x="2981529" y="2241709"/>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8" name="Rectangle 88"/>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199" name="Rectangle 89"/>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00" name="Rectangle 90"/>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01" name="Rectangle 91"/>
            <p:cNvSpPr>
              <a:spLocks noChangeArrowheads="1"/>
            </p:cNvSpPr>
            <p:nvPr/>
          </p:nvSpPr>
          <p:spPr bwMode="auto">
            <a:xfrm>
              <a:off x="2981530" y="2241707"/>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02" name="Freeform 92"/>
            <p:cNvSpPr>
              <a:spLocks/>
            </p:cNvSpPr>
            <p:nvPr/>
          </p:nvSpPr>
          <p:spPr bwMode="auto">
            <a:xfrm>
              <a:off x="2985241" y="2070180"/>
              <a:ext cx="315604" cy="171529"/>
            </a:xfrm>
            <a:custGeom>
              <a:avLst/>
              <a:gdLst>
                <a:gd name="T0" fmla="*/ 170 w 170"/>
                <a:gd name="T1" fmla="*/ 0 h 98"/>
                <a:gd name="T2" fmla="*/ 170 w 170"/>
                <a:gd name="T3" fmla="*/ 0 h 98"/>
                <a:gd name="T4" fmla="*/ 150 w 170"/>
                <a:gd name="T5" fmla="*/ 6 h 98"/>
                <a:gd name="T6" fmla="*/ 128 w 170"/>
                <a:gd name="T7" fmla="*/ 14 h 98"/>
                <a:gd name="T8" fmla="*/ 106 w 170"/>
                <a:gd name="T9" fmla="*/ 22 h 98"/>
                <a:gd name="T10" fmla="*/ 84 w 170"/>
                <a:gd name="T11" fmla="*/ 32 h 98"/>
                <a:gd name="T12" fmla="*/ 62 w 170"/>
                <a:gd name="T13" fmla="*/ 44 h 98"/>
                <a:gd name="T14" fmla="*/ 40 w 170"/>
                <a:gd name="T15" fmla="*/ 60 h 98"/>
                <a:gd name="T16" fmla="*/ 18 w 170"/>
                <a:gd name="T17" fmla="*/ 78 h 98"/>
                <a:gd name="T18" fmla="*/ 0 w 170"/>
                <a:gd name="T19" fmla="*/ 98 h 98"/>
                <a:gd name="T20" fmla="*/ 0 w 170"/>
                <a:gd name="T21" fmla="*/ 98 h 98"/>
                <a:gd name="T22" fmla="*/ 18 w 170"/>
                <a:gd name="T23" fmla="*/ 78 h 98"/>
                <a:gd name="T24" fmla="*/ 40 w 170"/>
                <a:gd name="T25" fmla="*/ 60 h 98"/>
                <a:gd name="T26" fmla="*/ 62 w 170"/>
                <a:gd name="T27" fmla="*/ 44 h 98"/>
                <a:gd name="T28" fmla="*/ 84 w 170"/>
                <a:gd name="T29" fmla="*/ 32 h 98"/>
                <a:gd name="T30" fmla="*/ 106 w 170"/>
                <a:gd name="T31" fmla="*/ 22 h 98"/>
                <a:gd name="T32" fmla="*/ 128 w 170"/>
                <a:gd name="T33" fmla="*/ 14 h 98"/>
                <a:gd name="T34" fmla="*/ 150 w 170"/>
                <a:gd name="T35" fmla="*/ 6 h 98"/>
                <a:gd name="T36" fmla="*/ 170 w 170"/>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98">
                  <a:moveTo>
                    <a:pt x="170" y="0"/>
                  </a:moveTo>
                  <a:lnTo>
                    <a:pt x="170" y="0"/>
                  </a:lnTo>
                  <a:lnTo>
                    <a:pt x="150" y="6"/>
                  </a:lnTo>
                  <a:lnTo>
                    <a:pt x="128" y="14"/>
                  </a:lnTo>
                  <a:lnTo>
                    <a:pt x="106" y="22"/>
                  </a:lnTo>
                  <a:lnTo>
                    <a:pt x="84" y="32"/>
                  </a:lnTo>
                  <a:lnTo>
                    <a:pt x="62" y="44"/>
                  </a:lnTo>
                  <a:lnTo>
                    <a:pt x="40" y="60"/>
                  </a:lnTo>
                  <a:lnTo>
                    <a:pt x="18" y="78"/>
                  </a:lnTo>
                  <a:lnTo>
                    <a:pt x="0" y="98"/>
                  </a:lnTo>
                  <a:lnTo>
                    <a:pt x="0" y="98"/>
                  </a:lnTo>
                  <a:lnTo>
                    <a:pt x="18" y="78"/>
                  </a:lnTo>
                  <a:lnTo>
                    <a:pt x="40" y="60"/>
                  </a:lnTo>
                  <a:lnTo>
                    <a:pt x="62" y="44"/>
                  </a:lnTo>
                  <a:lnTo>
                    <a:pt x="84" y="32"/>
                  </a:lnTo>
                  <a:lnTo>
                    <a:pt x="106" y="22"/>
                  </a:lnTo>
                  <a:lnTo>
                    <a:pt x="128" y="14"/>
                  </a:lnTo>
                  <a:lnTo>
                    <a:pt x="150" y="6"/>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03" name="Rectangle 93"/>
            <p:cNvSpPr>
              <a:spLocks noChangeArrowheads="1"/>
            </p:cNvSpPr>
            <p:nvPr/>
          </p:nvSpPr>
          <p:spPr bwMode="auto">
            <a:xfrm>
              <a:off x="3300846" y="207017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04" name="Freeform 94"/>
            <p:cNvSpPr>
              <a:spLocks/>
            </p:cNvSpPr>
            <p:nvPr/>
          </p:nvSpPr>
          <p:spPr bwMode="auto">
            <a:xfrm>
              <a:off x="2951824" y="2056176"/>
              <a:ext cx="438132" cy="224037"/>
            </a:xfrm>
            <a:custGeom>
              <a:avLst/>
              <a:gdLst>
                <a:gd name="T0" fmla="*/ 236 w 236"/>
                <a:gd name="T1" fmla="*/ 0 h 128"/>
                <a:gd name="T2" fmla="*/ 188 w 236"/>
                <a:gd name="T3" fmla="*/ 8 h 128"/>
                <a:gd name="T4" fmla="*/ 188 w 236"/>
                <a:gd name="T5" fmla="*/ 8 h 128"/>
                <a:gd name="T6" fmla="*/ 188 w 236"/>
                <a:gd name="T7" fmla="*/ 8 h 128"/>
                <a:gd name="T8" fmla="*/ 168 w 236"/>
                <a:gd name="T9" fmla="*/ 14 h 128"/>
                <a:gd name="T10" fmla="*/ 124 w 236"/>
                <a:gd name="T11" fmla="*/ 30 h 128"/>
                <a:gd name="T12" fmla="*/ 80 w 236"/>
                <a:gd name="T13" fmla="*/ 52 h 128"/>
                <a:gd name="T14" fmla="*/ 36 w 236"/>
                <a:gd name="T15" fmla="*/ 86 h 128"/>
                <a:gd name="T16" fmla="*/ 18 w 236"/>
                <a:gd name="T17" fmla="*/ 106 h 128"/>
                <a:gd name="T18" fmla="*/ 18 w 236"/>
                <a:gd name="T19" fmla="*/ 106 h 128"/>
                <a:gd name="T20" fmla="*/ 16 w 236"/>
                <a:gd name="T21" fmla="*/ 106 h 128"/>
                <a:gd name="T22" fmla="*/ 16 w 236"/>
                <a:gd name="T23" fmla="*/ 106 h 128"/>
                <a:gd name="T24" fmla="*/ 16 w 236"/>
                <a:gd name="T25" fmla="*/ 106 h 128"/>
                <a:gd name="T26" fmla="*/ 16 w 236"/>
                <a:gd name="T27" fmla="*/ 106 h 128"/>
                <a:gd name="T28" fmla="*/ 16 w 236"/>
                <a:gd name="T29" fmla="*/ 106 h 128"/>
                <a:gd name="T30" fmla="*/ 16 w 236"/>
                <a:gd name="T31" fmla="*/ 106 h 128"/>
                <a:gd name="T32" fmla="*/ 16 w 236"/>
                <a:gd name="T33" fmla="*/ 106 h 128"/>
                <a:gd name="T34" fmla="*/ 16 w 236"/>
                <a:gd name="T35" fmla="*/ 106 h 128"/>
                <a:gd name="T36" fmla="*/ 16 w 236"/>
                <a:gd name="T37" fmla="*/ 108 h 128"/>
                <a:gd name="T38" fmla="*/ 16 w 236"/>
                <a:gd name="T39" fmla="*/ 108 h 128"/>
                <a:gd name="T40" fmla="*/ 16 w 236"/>
                <a:gd name="T41" fmla="*/ 108 h 128"/>
                <a:gd name="T42" fmla="*/ 16 w 236"/>
                <a:gd name="T43" fmla="*/ 108 h 128"/>
                <a:gd name="T44" fmla="*/ 16 w 236"/>
                <a:gd name="T45" fmla="*/ 108 h 128"/>
                <a:gd name="T46" fmla="*/ 14 w 236"/>
                <a:gd name="T47" fmla="*/ 108 h 128"/>
                <a:gd name="T48" fmla="*/ 14 w 236"/>
                <a:gd name="T49" fmla="*/ 108 h 128"/>
                <a:gd name="T50" fmla="*/ 14 w 236"/>
                <a:gd name="T51" fmla="*/ 108 h 128"/>
                <a:gd name="T52" fmla="*/ 14 w 236"/>
                <a:gd name="T53" fmla="*/ 108 h 128"/>
                <a:gd name="T54" fmla="*/ 14 w 236"/>
                <a:gd name="T55" fmla="*/ 110 h 128"/>
                <a:gd name="T56" fmla="*/ 14 w 236"/>
                <a:gd name="T57" fmla="*/ 110 h 128"/>
                <a:gd name="T58" fmla="*/ 2 w 236"/>
                <a:gd name="T59" fmla="*/ 124 h 128"/>
                <a:gd name="T60" fmla="*/ 2 w 236"/>
                <a:gd name="T61" fmla="*/ 124 h 128"/>
                <a:gd name="T62" fmla="*/ 2 w 236"/>
                <a:gd name="T63" fmla="*/ 124 h 128"/>
                <a:gd name="T64" fmla="*/ 0 w 236"/>
                <a:gd name="T65" fmla="*/ 126 h 128"/>
                <a:gd name="T66" fmla="*/ 0 w 236"/>
                <a:gd name="T67" fmla="*/ 126 h 128"/>
                <a:gd name="T68" fmla="*/ 0 w 236"/>
                <a:gd name="T69" fmla="*/ 126 h 128"/>
                <a:gd name="T70" fmla="*/ 0 w 236"/>
                <a:gd name="T71" fmla="*/ 126 h 128"/>
                <a:gd name="T72" fmla="*/ 0 w 236"/>
                <a:gd name="T73" fmla="*/ 126 h 128"/>
                <a:gd name="T74" fmla="*/ 0 w 236"/>
                <a:gd name="T75" fmla="*/ 126 h 128"/>
                <a:gd name="T76" fmla="*/ 0 w 236"/>
                <a:gd name="T77" fmla="*/ 126 h 128"/>
                <a:gd name="T78" fmla="*/ 0 w 236"/>
                <a:gd name="T79" fmla="*/ 126 h 128"/>
                <a:gd name="T80" fmla="*/ 0 w 236"/>
                <a:gd name="T81" fmla="*/ 128 h 128"/>
                <a:gd name="T82" fmla="*/ 0 w 236"/>
                <a:gd name="T83" fmla="*/ 128 h 128"/>
                <a:gd name="T84" fmla="*/ 0 w 236"/>
                <a:gd name="T85" fmla="*/ 128 h 128"/>
                <a:gd name="T86" fmla="*/ 0 w 236"/>
                <a:gd name="T87" fmla="*/ 128 h 128"/>
                <a:gd name="T88" fmla="*/ 232 w 236"/>
                <a:gd name="T89" fmla="*/ 128 h 128"/>
                <a:gd name="T90" fmla="*/ 236 w 236"/>
                <a:gd name="T9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28">
                  <a:moveTo>
                    <a:pt x="236" y="0"/>
                  </a:moveTo>
                  <a:lnTo>
                    <a:pt x="236" y="0"/>
                  </a:lnTo>
                  <a:lnTo>
                    <a:pt x="214" y="4"/>
                  </a:lnTo>
                  <a:lnTo>
                    <a:pt x="188" y="8"/>
                  </a:lnTo>
                  <a:lnTo>
                    <a:pt x="188" y="8"/>
                  </a:lnTo>
                  <a:lnTo>
                    <a:pt x="188" y="8"/>
                  </a:lnTo>
                  <a:lnTo>
                    <a:pt x="188" y="8"/>
                  </a:lnTo>
                  <a:lnTo>
                    <a:pt x="188" y="8"/>
                  </a:lnTo>
                  <a:lnTo>
                    <a:pt x="188" y="8"/>
                  </a:lnTo>
                  <a:lnTo>
                    <a:pt x="168" y="14"/>
                  </a:lnTo>
                  <a:lnTo>
                    <a:pt x="146" y="22"/>
                  </a:lnTo>
                  <a:lnTo>
                    <a:pt x="124" y="30"/>
                  </a:lnTo>
                  <a:lnTo>
                    <a:pt x="102" y="40"/>
                  </a:lnTo>
                  <a:lnTo>
                    <a:pt x="80" y="52"/>
                  </a:lnTo>
                  <a:lnTo>
                    <a:pt x="58" y="68"/>
                  </a:lnTo>
                  <a:lnTo>
                    <a:pt x="36" y="8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8"/>
                  </a:lnTo>
                  <a:lnTo>
                    <a:pt x="16" y="108"/>
                  </a:lnTo>
                  <a:lnTo>
                    <a:pt x="16" y="108"/>
                  </a:lnTo>
                  <a:lnTo>
                    <a:pt x="16" y="108"/>
                  </a:lnTo>
                  <a:lnTo>
                    <a:pt x="16" y="108"/>
                  </a:lnTo>
                  <a:lnTo>
                    <a:pt x="16" y="108"/>
                  </a:lnTo>
                  <a:lnTo>
                    <a:pt x="16" y="108"/>
                  </a:lnTo>
                  <a:lnTo>
                    <a:pt x="16" y="108"/>
                  </a:lnTo>
                  <a:lnTo>
                    <a:pt x="16" y="108"/>
                  </a:lnTo>
                  <a:lnTo>
                    <a:pt x="16" y="108"/>
                  </a:lnTo>
                  <a:lnTo>
                    <a:pt x="14" y="108"/>
                  </a:lnTo>
                  <a:lnTo>
                    <a:pt x="14" y="108"/>
                  </a:lnTo>
                  <a:lnTo>
                    <a:pt x="14" y="108"/>
                  </a:lnTo>
                  <a:lnTo>
                    <a:pt x="14" y="108"/>
                  </a:lnTo>
                  <a:lnTo>
                    <a:pt x="14" y="108"/>
                  </a:lnTo>
                  <a:lnTo>
                    <a:pt x="14" y="108"/>
                  </a:lnTo>
                  <a:lnTo>
                    <a:pt x="14" y="108"/>
                  </a:lnTo>
                  <a:lnTo>
                    <a:pt x="14" y="108"/>
                  </a:lnTo>
                  <a:lnTo>
                    <a:pt x="14" y="110"/>
                  </a:lnTo>
                  <a:lnTo>
                    <a:pt x="14" y="110"/>
                  </a:lnTo>
                  <a:lnTo>
                    <a:pt x="14" y="110"/>
                  </a:lnTo>
                  <a:lnTo>
                    <a:pt x="14" y="110"/>
                  </a:lnTo>
                  <a:lnTo>
                    <a:pt x="2" y="124"/>
                  </a:lnTo>
                  <a:lnTo>
                    <a:pt x="2" y="124"/>
                  </a:lnTo>
                  <a:lnTo>
                    <a:pt x="2" y="124"/>
                  </a:lnTo>
                  <a:lnTo>
                    <a:pt x="2" y="124"/>
                  </a:lnTo>
                  <a:lnTo>
                    <a:pt x="2" y="124"/>
                  </a:lnTo>
                  <a:lnTo>
                    <a:pt x="2" y="124"/>
                  </a:lnTo>
                  <a:lnTo>
                    <a:pt x="2" y="124"/>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rgbClr val="EF4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05" name="Freeform 95"/>
            <p:cNvSpPr>
              <a:spLocks/>
            </p:cNvSpPr>
            <p:nvPr/>
          </p:nvSpPr>
          <p:spPr bwMode="auto">
            <a:xfrm>
              <a:off x="2951824" y="2056176"/>
              <a:ext cx="438132" cy="224037"/>
            </a:xfrm>
            <a:custGeom>
              <a:avLst/>
              <a:gdLst>
                <a:gd name="T0" fmla="*/ 236 w 236"/>
                <a:gd name="T1" fmla="*/ 0 h 128"/>
                <a:gd name="T2" fmla="*/ 188 w 236"/>
                <a:gd name="T3" fmla="*/ 8 h 128"/>
                <a:gd name="T4" fmla="*/ 188 w 236"/>
                <a:gd name="T5" fmla="*/ 8 h 128"/>
                <a:gd name="T6" fmla="*/ 188 w 236"/>
                <a:gd name="T7" fmla="*/ 8 h 128"/>
                <a:gd name="T8" fmla="*/ 168 w 236"/>
                <a:gd name="T9" fmla="*/ 14 h 128"/>
                <a:gd name="T10" fmla="*/ 124 w 236"/>
                <a:gd name="T11" fmla="*/ 30 h 128"/>
                <a:gd name="T12" fmla="*/ 80 w 236"/>
                <a:gd name="T13" fmla="*/ 52 h 128"/>
                <a:gd name="T14" fmla="*/ 36 w 236"/>
                <a:gd name="T15" fmla="*/ 86 h 128"/>
                <a:gd name="T16" fmla="*/ 18 w 236"/>
                <a:gd name="T17" fmla="*/ 106 h 128"/>
                <a:gd name="T18" fmla="*/ 18 w 236"/>
                <a:gd name="T19" fmla="*/ 106 h 128"/>
                <a:gd name="T20" fmla="*/ 16 w 236"/>
                <a:gd name="T21" fmla="*/ 106 h 128"/>
                <a:gd name="T22" fmla="*/ 16 w 236"/>
                <a:gd name="T23" fmla="*/ 106 h 128"/>
                <a:gd name="T24" fmla="*/ 16 w 236"/>
                <a:gd name="T25" fmla="*/ 106 h 128"/>
                <a:gd name="T26" fmla="*/ 16 w 236"/>
                <a:gd name="T27" fmla="*/ 106 h 128"/>
                <a:gd name="T28" fmla="*/ 16 w 236"/>
                <a:gd name="T29" fmla="*/ 106 h 128"/>
                <a:gd name="T30" fmla="*/ 16 w 236"/>
                <a:gd name="T31" fmla="*/ 106 h 128"/>
                <a:gd name="T32" fmla="*/ 16 w 236"/>
                <a:gd name="T33" fmla="*/ 106 h 128"/>
                <a:gd name="T34" fmla="*/ 16 w 236"/>
                <a:gd name="T35" fmla="*/ 106 h 128"/>
                <a:gd name="T36" fmla="*/ 16 w 236"/>
                <a:gd name="T37" fmla="*/ 108 h 128"/>
                <a:gd name="T38" fmla="*/ 16 w 236"/>
                <a:gd name="T39" fmla="*/ 108 h 128"/>
                <a:gd name="T40" fmla="*/ 16 w 236"/>
                <a:gd name="T41" fmla="*/ 108 h 128"/>
                <a:gd name="T42" fmla="*/ 16 w 236"/>
                <a:gd name="T43" fmla="*/ 108 h 128"/>
                <a:gd name="T44" fmla="*/ 16 w 236"/>
                <a:gd name="T45" fmla="*/ 108 h 128"/>
                <a:gd name="T46" fmla="*/ 14 w 236"/>
                <a:gd name="T47" fmla="*/ 108 h 128"/>
                <a:gd name="T48" fmla="*/ 14 w 236"/>
                <a:gd name="T49" fmla="*/ 108 h 128"/>
                <a:gd name="T50" fmla="*/ 14 w 236"/>
                <a:gd name="T51" fmla="*/ 108 h 128"/>
                <a:gd name="T52" fmla="*/ 14 w 236"/>
                <a:gd name="T53" fmla="*/ 108 h 128"/>
                <a:gd name="T54" fmla="*/ 14 w 236"/>
                <a:gd name="T55" fmla="*/ 110 h 128"/>
                <a:gd name="T56" fmla="*/ 14 w 236"/>
                <a:gd name="T57" fmla="*/ 110 h 128"/>
                <a:gd name="T58" fmla="*/ 2 w 236"/>
                <a:gd name="T59" fmla="*/ 124 h 128"/>
                <a:gd name="T60" fmla="*/ 2 w 236"/>
                <a:gd name="T61" fmla="*/ 124 h 128"/>
                <a:gd name="T62" fmla="*/ 2 w 236"/>
                <a:gd name="T63" fmla="*/ 124 h 128"/>
                <a:gd name="T64" fmla="*/ 0 w 236"/>
                <a:gd name="T65" fmla="*/ 126 h 128"/>
                <a:gd name="T66" fmla="*/ 0 w 236"/>
                <a:gd name="T67" fmla="*/ 126 h 128"/>
                <a:gd name="T68" fmla="*/ 0 w 236"/>
                <a:gd name="T69" fmla="*/ 126 h 128"/>
                <a:gd name="T70" fmla="*/ 0 w 236"/>
                <a:gd name="T71" fmla="*/ 126 h 128"/>
                <a:gd name="T72" fmla="*/ 0 w 236"/>
                <a:gd name="T73" fmla="*/ 126 h 128"/>
                <a:gd name="T74" fmla="*/ 0 w 236"/>
                <a:gd name="T75" fmla="*/ 126 h 128"/>
                <a:gd name="T76" fmla="*/ 0 w 236"/>
                <a:gd name="T77" fmla="*/ 126 h 128"/>
                <a:gd name="T78" fmla="*/ 0 w 236"/>
                <a:gd name="T79" fmla="*/ 126 h 128"/>
                <a:gd name="T80" fmla="*/ 0 w 236"/>
                <a:gd name="T81" fmla="*/ 128 h 128"/>
                <a:gd name="T82" fmla="*/ 0 w 236"/>
                <a:gd name="T83" fmla="*/ 128 h 128"/>
                <a:gd name="T84" fmla="*/ 0 w 236"/>
                <a:gd name="T85" fmla="*/ 128 h 128"/>
                <a:gd name="T86" fmla="*/ 0 w 236"/>
                <a:gd name="T87" fmla="*/ 128 h 128"/>
                <a:gd name="T88" fmla="*/ 232 w 236"/>
                <a:gd name="T89" fmla="*/ 128 h 128"/>
                <a:gd name="T90" fmla="*/ 236 w 236"/>
                <a:gd name="T9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28">
                  <a:moveTo>
                    <a:pt x="236" y="0"/>
                  </a:moveTo>
                  <a:lnTo>
                    <a:pt x="236" y="0"/>
                  </a:lnTo>
                  <a:lnTo>
                    <a:pt x="214" y="4"/>
                  </a:lnTo>
                  <a:lnTo>
                    <a:pt x="188" y="8"/>
                  </a:lnTo>
                  <a:lnTo>
                    <a:pt x="188" y="8"/>
                  </a:lnTo>
                  <a:lnTo>
                    <a:pt x="188" y="8"/>
                  </a:lnTo>
                  <a:lnTo>
                    <a:pt x="188" y="8"/>
                  </a:lnTo>
                  <a:lnTo>
                    <a:pt x="188" y="8"/>
                  </a:lnTo>
                  <a:lnTo>
                    <a:pt x="188" y="8"/>
                  </a:lnTo>
                  <a:lnTo>
                    <a:pt x="168" y="14"/>
                  </a:lnTo>
                  <a:lnTo>
                    <a:pt x="146" y="22"/>
                  </a:lnTo>
                  <a:lnTo>
                    <a:pt x="124" y="30"/>
                  </a:lnTo>
                  <a:lnTo>
                    <a:pt x="102" y="40"/>
                  </a:lnTo>
                  <a:lnTo>
                    <a:pt x="80" y="52"/>
                  </a:lnTo>
                  <a:lnTo>
                    <a:pt x="58" y="68"/>
                  </a:lnTo>
                  <a:lnTo>
                    <a:pt x="36" y="8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8"/>
                  </a:lnTo>
                  <a:lnTo>
                    <a:pt x="16" y="108"/>
                  </a:lnTo>
                  <a:lnTo>
                    <a:pt x="16" y="108"/>
                  </a:lnTo>
                  <a:lnTo>
                    <a:pt x="16" y="108"/>
                  </a:lnTo>
                  <a:lnTo>
                    <a:pt x="16" y="108"/>
                  </a:lnTo>
                  <a:lnTo>
                    <a:pt x="16" y="108"/>
                  </a:lnTo>
                  <a:lnTo>
                    <a:pt x="16" y="108"/>
                  </a:lnTo>
                  <a:lnTo>
                    <a:pt x="16" y="108"/>
                  </a:lnTo>
                  <a:lnTo>
                    <a:pt x="16" y="108"/>
                  </a:lnTo>
                  <a:lnTo>
                    <a:pt x="16" y="108"/>
                  </a:lnTo>
                  <a:lnTo>
                    <a:pt x="14" y="108"/>
                  </a:lnTo>
                  <a:lnTo>
                    <a:pt x="14" y="108"/>
                  </a:lnTo>
                  <a:lnTo>
                    <a:pt x="14" y="108"/>
                  </a:lnTo>
                  <a:lnTo>
                    <a:pt x="14" y="108"/>
                  </a:lnTo>
                  <a:lnTo>
                    <a:pt x="14" y="108"/>
                  </a:lnTo>
                  <a:lnTo>
                    <a:pt x="14" y="108"/>
                  </a:lnTo>
                  <a:lnTo>
                    <a:pt x="14" y="108"/>
                  </a:lnTo>
                  <a:lnTo>
                    <a:pt x="14" y="108"/>
                  </a:lnTo>
                  <a:lnTo>
                    <a:pt x="14" y="110"/>
                  </a:lnTo>
                  <a:lnTo>
                    <a:pt x="14" y="110"/>
                  </a:lnTo>
                  <a:lnTo>
                    <a:pt x="14" y="110"/>
                  </a:lnTo>
                  <a:lnTo>
                    <a:pt x="14" y="110"/>
                  </a:lnTo>
                  <a:lnTo>
                    <a:pt x="2" y="124"/>
                  </a:lnTo>
                  <a:lnTo>
                    <a:pt x="2" y="124"/>
                  </a:lnTo>
                  <a:lnTo>
                    <a:pt x="2" y="124"/>
                  </a:lnTo>
                  <a:lnTo>
                    <a:pt x="2" y="124"/>
                  </a:lnTo>
                  <a:lnTo>
                    <a:pt x="2" y="124"/>
                  </a:lnTo>
                  <a:lnTo>
                    <a:pt x="2" y="124"/>
                  </a:lnTo>
                  <a:lnTo>
                    <a:pt x="2" y="124"/>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solidFill>
              <a:schemeClr val="bg2">
                <a:lumMod val="60000"/>
                <a:lumOff val="4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06" name="Freeform 98"/>
            <p:cNvSpPr>
              <a:spLocks/>
            </p:cNvSpPr>
            <p:nvPr/>
          </p:nvSpPr>
          <p:spPr bwMode="auto">
            <a:xfrm>
              <a:off x="1403511"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0 w 658"/>
                <a:gd name="T67" fmla="*/ 1820 h 1862"/>
                <a:gd name="T68" fmla="*/ 8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48 w 658"/>
                <a:gd name="T81" fmla="*/ 1838 h 1862"/>
                <a:gd name="T82" fmla="*/ 656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4" y="148"/>
                  </a:lnTo>
                  <a:lnTo>
                    <a:pt x="424" y="158"/>
                  </a:lnTo>
                  <a:lnTo>
                    <a:pt x="442" y="170"/>
                  </a:lnTo>
                  <a:lnTo>
                    <a:pt x="458" y="184"/>
                  </a:lnTo>
                  <a:lnTo>
                    <a:pt x="472" y="200"/>
                  </a:lnTo>
                  <a:lnTo>
                    <a:pt x="486" y="216"/>
                  </a:lnTo>
                  <a:lnTo>
                    <a:pt x="498" y="234"/>
                  </a:lnTo>
                  <a:lnTo>
                    <a:pt x="508" y="252"/>
                  </a:lnTo>
                  <a:lnTo>
                    <a:pt x="516" y="272"/>
                  </a:lnTo>
                  <a:lnTo>
                    <a:pt x="520" y="292"/>
                  </a:lnTo>
                  <a:lnTo>
                    <a:pt x="524" y="314"/>
                  </a:lnTo>
                  <a:lnTo>
                    <a:pt x="524" y="336"/>
                  </a:lnTo>
                  <a:lnTo>
                    <a:pt x="522" y="358"/>
                  </a:lnTo>
                  <a:lnTo>
                    <a:pt x="522" y="358"/>
                  </a:lnTo>
                  <a:lnTo>
                    <a:pt x="514"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4" y="732"/>
                  </a:lnTo>
                  <a:lnTo>
                    <a:pt x="32" y="750"/>
                  </a:lnTo>
                  <a:lnTo>
                    <a:pt x="20" y="770"/>
                  </a:lnTo>
                  <a:lnTo>
                    <a:pt x="12" y="792"/>
                  </a:lnTo>
                  <a:lnTo>
                    <a:pt x="6" y="812"/>
                  </a:lnTo>
                  <a:lnTo>
                    <a:pt x="2" y="836"/>
                  </a:lnTo>
                  <a:lnTo>
                    <a:pt x="0" y="860"/>
                  </a:lnTo>
                  <a:lnTo>
                    <a:pt x="0" y="1808"/>
                  </a:lnTo>
                  <a:lnTo>
                    <a:pt x="0" y="1808"/>
                  </a:lnTo>
                  <a:lnTo>
                    <a:pt x="0" y="1820"/>
                  </a:lnTo>
                  <a:lnTo>
                    <a:pt x="4" y="1830"/>
                  </a:lnTo>
                  <a:lnTo>
                    <a:pt x="8"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48" y="1838"/>
                  </a:lnTo>
                  <a:lnTo>
                    <a:pt x="654" y="1830"/>
                  </a:lnTo>
                  <a:lnTo>
                    <a:pt x="656"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0" y="2"/>
                  </a:lnTo>
                  <a:lnTo>
                    <a:pt x="322" y="0"/>
                  </a:lnTo>
                  <a:lnTo>
                    <a:pt x="322" y="0"/>
                  </a:lnTo>
                  <a:close/>
                </a:path>
              </a:pathLst>
            </a:custGeom>
            <a:solidFill>
              <a:schemeClr val="tx1">
                <a:lumMod val="40000"/>
                <a:lumOff val="6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07" name="Freeform 99"/>
            <p:cNvSpPr>
              <a:spLocks/>
            </p:cNvSpPr>
            <p:nvPr/>
          </p:nvSpPr>
          <p:spPr bwMode="auto">
            <a:xfrm>
              <a:off x="1518612" y="2056176"/>
              <a:ext cx="438132" cy="224037"/>
            </a:xfrm>
            <a:custGeom>
              <a:avLst/>
              <a:gdLst>
                <a:gd name="T0" fmla="*/ 236 w 236"/>
                <a:gd name="T1" fmla="*/ 0 h 128"/>
                <a:gd name="T2" fmla="*/ 236 w 236"/>
                <a:gd name="T3" fmla="*/ 0 h 128"/>
                <a:gd name="T4" fmla="*/ 214 w 236"/>
                <a:gd name="T5" fmla="*/ 2 h 128"/>
                <a:gd name="T6" fmla="*/ 188 w 236"/>
                <a:gd name="T7" fmla="*/ 8 h 128"/>
                <a:gd name="T8" fmla="*/ 158 w 236"/>
                <a:gd name="T9" fmla="*/ 16 h 128"/>
                <a:gd name="T10" fmla="*/ 126 w 236"/>
                <a:gd name="T11" fmla="*/ 30 h 128"/>
                <a:gd name="T12" fmla="*/ 92 w 236"/>
                <a:gd name="T13" fmla="*/ 46 h 128"/>
                <a:gd name="T14" fmla="*/ 76 w 236"/>
                <a:gd name="T15" fmla="*/ 56 h 128"/>
                <a:gd name="T16" fmla="*/ 58 w 236"/>
                <a:gd name="T17" fmla="*/ 68 h 128"/>
                <a:gd name="T18" fmla="*/ 42 w 236"/>
                <a:gd name="T19" fmla="*/ 80 h 128"/>
                <a:gd name="T20" fmla="*/ 28 w 236"/>
                <a:gd name="T21" fmla="*/ 94 h 128"/>
                <a:gd name="T22" fmla="*/ 12 w 236"/>
                <a:gd name="T23" fmla="*/ 110 h 128"/>
                <a:gd name="T24" fmla="*/ 0 w 236"/>
                <a:gd name="T25" fmla="*/ 128 h 128"/>
                <a:gd name="T26" fmla="*/ 232 w 236"/>
                <a:gd name="T27" fmla="*/ 128 h 128"/>
                <a:gd name="T28" fmla="*/ 232 w 236"/>
                <a:gd name="T29" fmla="*/ 128 h 128"/>
                <a:gd name="T30" fmla="*/ 236 w 236"/>
                <a:gd name="T31" fmla="*/ 128 h 128"/>
                <a:gd name="T32" fmla="*/ 236 w 236"/>
                <a:gd name="T3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28">
                  <a:moveTo>
                    <a:pt x="236" y="0"/>
                  </a:moveTo>
                  <a:lnTo>
                    <a:pt x="236" y="0"/>
                  </a:lnTo>
                  <a:lnTo>
                    <a:pt x="214" y="2"/>
                  </a:lnTo>
                  <a:lnTo>
                    <a:pt x="188" y="8"/>
                  </a:lnTo>
                  <a:lnTo>
                    <a:pt x="158" y="16"/>
                  </a:lnTo>
                  <a:lnTo>
                    <a:pt x="126" y="30"/>
                  </a:lnTo>
                  <a:lnTo>
                    <a:pt x="92" y="46"/>
                  </a:lnTo>
                  <a:lnTo>
                    <a:pt x="76" y="56"/>
                  </a:lnTo>
                  <a:lnTo>
                    <a:pt x="58" y="68"/>
                  </a:lnTo>
                  <a:lnTo>
                    <a:pt x="42" y="80"/>
                  </a:lnTo>
                  <a:lnTo>
                    <a:pt x="28" y="94"/>
                  </a:lnTo>
                  <a:lnTo>
                    <a:pt x="12" y="110"/>
                  </a:lnTo>
                  <a:lnTo>
                    <a:pt x="0" y="128"/>
                  </a:lnTo>
                  <a:lnTo>
                    <a:pt x="232" y="128"/>
                  </a:lnTo>
                  <a:lnTo>
                    <a:pt x="232" y="128"/>
                  </a:lnTo>
                  <a:lnTo>
                    <a:pt x="236" y="128"/>
                  </a:lnTo>
                  <a:lnTo>
                    <a:pt x="236" y="0"/>
                  </a:lnTo>
                  <a:close/>
                </a:path>
              </a:pathLst>
            </a:custGeom>
            <a:solidFill>
              <a:schemeClr val="tx1">
                <a:lumMod val="40000"/>
                <a:lumOff val="6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220" name="TextBox 219"/>
            <p:cNvSpPr txBox="1"/>
            <p:nvPr/>
          </p:nvSpPr>
          <p:spPr>
            <a:xfrm>
              <a:off x="2061191" y="3119899"/>
              <a:ext cx="1336675" cy="745625"/>
            </a:xfrm>
            <a:prstGeom prst="rect">
              <a:avLst/>
            </a:prstGeom>
            <a:noFill/>
          </p:spPr>
          <p:txBody>
            <a:bodyPr wrap="square" lIns="0" tIns="0" rIns="0" bIns="0" rtlCol="0">
              <a:noAutofit/>
            </a:bodyPr>
            <a:lstStyle/>
            <a:p>
              <a:pPr indent="-283766" defTabSz="945885">
                <a:spcAft>
                  <a:spcPts val="931"/>
                </a:spcAft>
              </a:pPr>
              <a:r>
                <a:rPr lang="en-GB" sz="2902" b="1" i="1" dirty="0"/>
                <a:t>01</a:t>
              </a:r>
            </a:p>
          </p:txBody>
        </p:sp>
        <p:sp>
          <p:nvSpPr>
            <p:cNvPr id="221" name="TextBox 220"/>
            <p:cNvSpPr txBox="1"/>
            <p:nvPr/>
          </p:nvSpPr>
          <p:spPr>
            <a:xfrm>
              <a:off x="3440487" y="3119899"/>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t>02</a:t>
              </a:r>
            </a:p>
          </p:txBody>
        </p:sp>
        <p:sp>
          <p:nvSpPr>
            <p:cNvPr id="222" name="TextBox 221"/>
            <p:cNvSpPr txBox="1"/>
            <p:nvPr/>
          </p:nvSpPr>
          <p:spPr>
            <a:xfrm>
              <a:off x="4881771" y="3119899"/>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t>03</a:t>
              </a:r>
            </a:p>
          </p:txBody>
        </p:sp>
        <p:sp>
          <p:nvSpPr>
            <p:cNvPr id="223" name="TextBox 222"/>
            <p:cNvSpPr txBox="1"/>
            <p:nvPr/>
          </p:nvSpPr>
          <p:spPr>
            <a:xfrm>
              <a:off x="6292059" y="3120355"/>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t>04</a:t>
              </a:r>
            </a:p>
          </p:txBody>
        </p:sp>
      </p:grpSp>
      <p:sp>
        <p:nvSpPr>
          <p:cNvPr id="2" name="Title 1"/>
          <p:cNvSpPr>
            <a:spLocks noGrp="1"/>
          </p:cNvSpPr>
          <p:nvPr>
            <p:ph type="title"/>
          </p:nvPr>
        </p:nvSpPr>
        <p:spPr/>
        <p:txBody>
          <a:bodyPr/>
          <a:lstStyle/>
          <a:p>
            <a:r>
              <a:rPr lang="hi-IN" dirty="0"/>
              <a:t>स्लाइड का शीर्षक</a:t>
            </a:r>
            <a:endParaRPr lang="en-GB" b="0" i="0" dirty="0"/>
          </a:p>
        </p:txBody>
      </p:sp>
      <p:sp>
        <p:nvSpPr>
          <p:cNvPr id="98" name="Slide Number Placeholder 6"/>
          <p:cNvSpPr>
            <a:spLocks noGrp="1"/>
          </p:cNvSpPr>
          <p:nvPr>
            <p:ph type="sldNum" sz="quarter" idx="4"/>
          </p:nvPr>
        </p:nvSpPr>
        <p:spPr>
          <a:xfrm>
            <a:off x="8814610" y="6387354"/>
            <a:ext cx="1616470" cy="134471"/>
          </a:xfrm>
        </p:spPr>
        <p:txBody>
          <a:bodyPr/>
          <a:lstStyle/>
          <a:p>
            <a:fld id="{FEBD7F86-1881-4698-8703-FB80B0800997}" type="slidenum">
              <a:rPr lang="en-GB" smtClean="0"/>
              <a:pPr/>
              <a:t>30</a:t>
            </a:fld>
            <a:endParaRPr lang="en-GB"/>
          </a:p>
        </p:txBody>
      </p:sp>
      <p:sp>
        <p:nvSpPr>
          <p:cNvPr id="696" name="AutoShape 4"/>
          <p:cNvSpPr>
            <a:spLocks noChangeAspect="1" noChangeArrowheads="1" noTextEdit="1"/>
          </p:cNvSpPr>
          <p:nvPr/>
        </p:nvSpPr>
        <p:spPr bwMode="auto">
          <a:xfrm>
            <a:off x="1812354" y="1861760"/>
            <a:ext cx="6428837"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1905">
              <a:solidFill>
                <a:srgbClr val="000000"/>
              </a:solidFill>
            </a:endParaRPr>
          </a:p>
        </p:txBody>
      </p:sp>
      <p:pic>
        <p:nvPicPr>
          <p:cNvPr id="117" name="Graphic 116" descr="Programmer female with solid fill">
            <a:extLst>
              <a:ext uri="{FF2B5EF4-FFF2-40B4-BE49-F238E27FC236}">
                <a16:creationId xmlns:a16="http://schemas.microsoft.com/office/drawing/2014/main" xmlns="" id="{602DEFE7-534B-48C7-AD5F-51AAC99990B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64199" y="3761375"/>
            <a:ext cx="904435" cy="904435"/>
          </a:xfrm>
          <a:prstGeom prst="rect">
            <a:avLst/>
          </a:prstGeom>
        </p:spPr>
      </p:pic>
      <p:pic>
        <p:nvPicPr>
          <p:cNvPr id="114" name="Graphic 113" descr="Blog outline">
            <a:extLst>
              <a:ext uri="{FF2B5EF4-FFF2-40B4-BE49-F238E27FC236}">
                <a16:creationId xmlns:a16="http://schemas.microsoft.com/office/drawing/2014/main" xmlns="" id="{60234F6C-2A77-4626-A94A-C3BA4CE91B2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277600" y="-142875"/>
            <a:ext cx="914400" cy="914400"/>
          </a:xfrm>
          <a:prstGeom prst="rect">
            <a:avLst/>
          </a:prstGeom>
        </p:spPr>
      </p:pic>
      <p:pic>
        <p:nvPicPr>
          <p:cNvPr id="116" name="Graphic 115" descr="Office worker male with solid fill">
            <a:extLst>
              <a:ext uri="{FF2B5EF4-FFF2-40B4-BE49-F238E27FC236}">
                <a16:creationId xmlns:a16="http://schemas.microsoft.com/office/drawing/2014/main" xmlns="" id="{F046D6D8-18D4-49EA-96DD-07CCCF8A3ED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677524" y="-24637"/>
            <a:ext cx="676275" cy="676275"/>
          </a:xfrm>
          <a:prstGeom prst="rect">
            <a:avLst/>
          </a:prstGeom>
        </p:spPr>
      </p:pic>
      <p:pic>
        <p:nvPicPr>
          <p:cNvPr id="120" name="Graphic 119" descr="Remote learning language with solid fill">
            <a:extLst>
              <a:ext uri="{FF2B5EF4-FFF2-40B4-BE49-F238E27FC236}">
                <a16:creationId xmlns:a16="http://schemas.microsoft.com/office/drawing/2014/main" xmlns="" id="{CF60F3AA-E79B-4184-A27C-2536E83416F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997482" y="3736773"/>
            <a:ext cx="914400" cy="914400"/>
          </a:xfrm>
          <a:prstGeom prst="rect">
            <a:avLst/>
          </a:prstGeom>
        </p:spPr>
      </p:pic>
      <p:pic>
        <p:nvPicPr>
          <p:cNvPr id="121" name="Graphic 120" descr="Handshake with solid fill">
            <a:extLst>
              <a:ext uri="{FF2B5EF4-FFF2-40B4-BE49-F238E27FC236}">
                <a16:creationId xmlns:a16="http://schemas.microsoft.com/office/drawing/2014/main" xmlns="" id="{8BDD2DB6-8EFF-4A27-A372-FB19FBAA3F0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316118" y="3878016"/>
            <a:ext cx="914400" cy="914400"/>
          </a:xfrm>
          <a:prstGeom prst="rect">
            <a:avLst/>
          </a:prstGeom>
        </p:spPr>
      </p:pic>
      <p:pic>
        <p:nvPicPr>
          <p:cNvPr id="122" name="Graphic 121" descr="Blog outline">
            <a:extLst>
              <a:ext uri="{FF2B5EF4-FFF2-40B4-BE49-F238E27FC236}">
                <a16:creationId xmlns:a16="http://schemas.microsoft.com/office/drawing/2014/main" xmlns="" id="{9DB531D8-764B-41A5-879A-71922734584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414705" y="3767904"/>
            <a:ext cx="914400" cy="914400"/>
          </a:xfrm>
          <a:prstGeom prst="rect">
            <a:avLst/>
          </a:prstGeom>
        </p:spPr>
      </p:pic>
      <p:pic>
        <p:nvPicPr>
          <p:cNvPr id="123" name="Graphic 122" descr="Remote learning language with solid fill">
            <a:extLst>
              <a:ext uri="{FF2B5EF4-FFF2-40B4-BE49-F238E27FC236}">
                <a16:creationId xmlns:a16="http://schemas.microsoft.com/office/drawing/2014/main" xmlns="" id="{59E75AAD-94FA-4BFF-9328-209A26C364F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2963455" y="3736773"/>
            <a:ext cx="914400" cy="914400"/>
          </a:xfrm>
          <a:prstGeom prst="rect">
            <a:avLst/>
          </a:prstGeom>
        </p:spPr>
      </p:pic>
      <p:pic>
        <p:nvPicPr>
          <p:cNvPr id="124" name="Graphic 123" descr="Blog outline">
            <a:extLst>
              <a:ext uri="{FF2B5EF4-FFF2-40B4-BE49-F238E27FC236}">
                <a16:creationId xmlns:a16="http://schemas.microsoft.com/office/drawing/2014/main" xmlns="" id="{BA738692-05A0-4881-B88F-07DF35B49CC6}"/>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380678" y="3767904"/>
            <a:ext cx="914400" cy="914400"/>
          </a:xfrm>
          <a:prstGeom prst="rect">
            <a:avLst/>
          </a:prstGeom>
        </p:spPr>
      </p:pic>
      <p:sp>
        <p:nvSpPr>
          <p:cNvPr id="232" name="Rectangle 105"/>
          <p:cNvSpPr>
            <a:spLocks noChangeArrowheads="1"/>
          </p:cNvSpPr>
          <p:nvPr/>
        </p:nvSpPr>
        <p:spPr bwMode="auto">
          <a:xfrm>
            <a:off x="4746674" y="4917351"/>
            <a:ext cx="783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hi-IN" altLang="en-US" sz="1600" b="1" i="1" dirty="0" smtClean="0">
                <a:latin typeface="Cambria" panose="02040503050406030204" pitchFamily="18" charset="0"/>
                <a:ea typeface="Cambria" panose="02040503050406030204" pitchFamily="18" charset="0"/>
              </a:rPr>
              <a:t>उपशीर्षक </a:t>
            </a:r>
            <a:endParaRPr lang="en-US" altLang="en-US" sz="1600" dirty="0">
              <a:latin typeface="Cambria" panose="02040503050406030204" pitchFamily="18" charset="0"/>
              <a:ea typeface="Cambria" panose="02040503050406030204" pitchFamily="18" charset="0"/>
            </a:endParaRPr>
          </a:p>
        </p:txBody>
      </p:sp>
      <p:sp>
        <p:nvSpPr>
          <p:cNvPr id="233" name="Rectangle 106"/>
          <p:cNvSpPr>
            <a:spLocks noChangeArrowheads="1"/>
          </p:cNvSpPr>
          <p:nvPr/>
        </p:nvSpPr>
        <p:spPr bwMode="auto">
          <a:xfrm>
            <a:off x="4746673" y="5216929"/>
            <a:ext cx="1132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hi-IN" altLang="en-US" sz="1200" dirty="0" smtClean="0">
                <a:latin typeface="Cambria" panose="02040503050406030204" pitchFamily="18" charset="0"/>
                <a:ea typeface="Cambria" panose="02040503050406030204" pitchFamily="18" charset="0"/>
              </a:rPr>
              <a:t>उपशीर्षक का विवरण यहाँ लिखें</a:t>
            </a:r>
            <a:endParaRPr lang="en-US" altLang="en-US" sz="1200" dirty="0">
              <a:latin typeface="Cambria" panose="02040503050406030204" pitchFamily="18" charset="0"/>
              <a:ea typeface="Cambria" panose="02040503050406030204" pitchFamily="18" charset="0"/>
            </a:endParaRPr>
          </a:p>
        </p:txBody>
      </p:sp>
      <p:sp>
        <p:nvSpPr>
          <p:cNvPr id="234" name="Rectangle 105"/>
          <p:cNvSpPr>
            <a:spLocks noChangeArrowheads="1"/>
          </p:cNvSpPr>
          <p:nvPr/>
        </p:nvSpPr>
        <p:spPr bwMode="auto">
          <a:xfrm>
            <a:off x="6437321" y="4917351"/>
            <a:ext cx="783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hi-IN" altLang="en-US" sz="1600" b="1" i="1" dirty="0" smtClean="0">
                <a:latin typeface="Cambria" panose="02040503050406030204" pitchFamily="18" charset="0"/>
                <a:ea typeface="Cambria" panose="02040503050406030204" pitchFamily="18" charset="0"/>
              </a:rPr>
              <a:t>उपशीर्षक </a:t>
            </a:r>
            <a:endParaRPr lang="en-US" altLang="en-US" sz="1600" dirty="0">
              <a:latin typeface="Cambria" panose="02040503050406030204" pitchFamily="18" charset="0"/>
              <a:ea typeface="Cambria" panose="02040503050406030204" pitchFamily="18" charset="0"/>
            </a:endParaRPr>
          </a:p>
        </p:txBody>
      </p:sp>
      <p:sp>
        <p:nvSpPr>
          <p:cNvPr id="235" name="Rectangle 106"/>
          <p:cNvSpPr>
            <a:spLocks noChangeArrowheads="1"/>
          </p:cNvSpPr>
          <p:nvPr/>
        </p:nvSpPr>
        <p:spPr bwMode="auto">
          <a:xfrm>
            <a:off x="6437320" y="5216929"/>
            <a:ext cx="1132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hi-IN" altLang="en-US" sz="1200" dirty="0" smtClean="0">
                <a:latin typeface="Cambria" panose="02040503050406030204" pitchFamily="18" charset="0"/>
                <a:ea typeface="Cambria" panose="02040503050406030204" pitchFamily="18" charset="0"/>
              </a:rPr>
              <a:t>उपशीर्षक का विवरण यहाँ लिखें</a:t>
            </a:r>
            <a:endParaRPr lang="en-US" altLang="en-US" sz="1200" dirty="0">
              <a:latin typeface="Cambria" panose="02040503050406030204" pitchFamily="18" charset="0"/>
              <a:ea typeface="Cambria" panose="02040503050406030204" pitchFamily="18" charset="0"/>
            </a:endParaRPr>
          </a:p>
        </p:txBody>
      </p:sp>
      <p:sp>
        <p:nvSpPr>
          <p:cNvPr id="236" name="Rectangle 105"/>
          <p:cNvSpPr>
            <a:spLocks noChangeArrowheads="1"/>
          </p:cNvSpPr>
          <p:nvPr/>
        </p:nvSpPr>
        <p:spPr bwMode="auto">
          <a:xfrm>
            <a:off x="8147222" y="4917351"/>
            <a:ext cx="783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hi-IN" altLang="en-US" sz="1600" b="1" i="1" dirty="0" smtClean="0">
                <a:latin typeface="Cambria" panose="02040503050406030204" pitchFamily="18" charset="0"/>
                <a:ea typeface="Cambria" panose="02040503050406030204" pitchFamily="18" charset="0"/>
              </a:rPr>
              <a:t>उपशीर्षक </a:t>
            </a:r>
            <a:endParaRPr lang="en-US" altLang="en-US" sz="1600" dirty="0">
              <a:latin typeface="Cambria" panose="02040503050406030204" pitchFamily="18" charset="0"/>
              <a:ea typeface="Cambria" panose="02040503050406030204" pitchFamily="18" charset="0"/>
            </a:endParaRPr>
          </a:p>
        </p:txBody>
      </p:sp>
      <p:sp>
        <p:nvSpPr>
          <p:cNvPr id="237" name="Rectangle 106"/>
          <p:cNvSpPr>
            <a:spLocks noChangeArrowheads="1"/>
          </p:cNvSpPr>
          <p:nvPr/>
        </p:nvSpPr>
        <p:spPr bwMode="auto">
          <a:xfrm>
            <a:off x="8147221" y="5216929"/>
            <a:ext cx="1132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hi-IN" altLang="en-US" sz="1200" dirty="0" smtClean="0">
                <a:latin typeface="Cambria" panose="02040503050406030204" pitchFamily="18" charset="0"/>
                <a:ea typeface="Cambria" panose="02040503050406030204" pitchFamily="18" charset="0"/>
              </a:rPr>
              <a:t>उपशीर्षक का विवरण यहाँ लिखें</a:t>
            </a:r>
            <a:endParaRPr lang="en-US" altLang="en-US" sz="1200" dirty="0">
              <a:latin typeface="Cambria" panose="02040503050406030204" pitchFamily="18" charset="0"/>
              <a:ea typeface="Cambria" panose="02040503050406030204" pitchFamily="18" charset="0"/>
            </a:endParaRPr>
          </a:p>
        </p:txBody>
      </p:sp>
      <p:sp>
        <p:nvSpPr>
          <p:cNvPr id="238" name="Rectangle 105"/>
          <p:cNvSpPr>
            <a:spLocks noChangeArrowheads="1"/>
          </p:cNvSpPr>
          <p:nvPr/>
        </p:nvSpPr>
        <p:spPr bwMode="auto">
          <a:xfrm>
            <a:off x="2960330" y="4917351"/>
            <a:ext cx="783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hi-IN" altLang="en-US" sz="1600" b="1" i="1" dirty="0" smtClean="0">
                <a:latin typeface="Cambria" panose="02040503050406030204" pitchFamily="18" charset="0"/>
                <a:ea typeface="Cambria" panose="02040503050406030204" pitchFamily="18" charset="0"/>
              </a:rPr>
              <a:t>उपशीर्षक </a:t>
            </a:r>
            <a:endParaRPr lang="en-US" altLang="en-US" sz="1600" dirty="0">
              <a:latin typeface="Cambria" panose="02040503050406030204" pitchFamily="18" charset="0"/>
              <a:ea typeface="Cambria" panose="02040503050406030204" pitchFamily="18" charset="0"/>
            </a:endParaRPr>
          </a:p>
        </p:txBody>
      </p:sp>
      <p:sp>
        <p:nvSpPr>
          <p:cNvPr id="239" name="Rectangle 106"/>
          <p:cNvSpPr>
            <a:spLocks noChangeArrowheads="1"/>
          </p:cNvSpPr>
          <p:nvPr/>
        </p:nvSpPr>
        <p:spPr bwMode="auto">
          <a:xfrm>
            <a:off x="2960329" y="5216929"/>
            <a:ext cx="1132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hi-IN" altLang="en-US" sz="1200" dirty="0" smtClean="0">
                <a:latin typeface="Cambria" panose="02040503050406030204" pitchFamily="18" charset="0"/>
                <a:ea typeface="Cambria" panose="02040503050406030204" pitchFamily="18" charset="0"/>
              </a:rPr>
              <a:t>उपशीर्षक का विवरण यहाँ लिखें</a:t>
            </a:r>
            <a:endParaRPr lang="en-US" altLang="en-US"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575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29EE4F06-24BE-4001-BCAC-75F164E160B6}"/>
              </a:ext>
            </a:extLst>
          </p:cNvPr>
          <p:cNvPicPr>
            <a:picLocks noGrp="1" noChangeAspect="1"/>
          </p:cNvPicPr>
          <p:nvPr>
            <p:ph type="pic" sz="quarter" idx="14"/>
          </p:nvPr>
        </p:nvPicPr>
        <p:blipFill>
          <a:blip r:embed="rId2"/>
          <a:srcRect t="7402" b="7402"/>
          <a:stretch/>
        </p:blipFill>
        <p:spPr>
          <a:xfrm>
            <a:off x="-1" y="130966"/>
            <a:ext cx="12192000" cy="6602574"/>
          </a:xfrm>
        </p:spPr>
      </p:pic>
      <p:sp>
        <p:nvSpPr>
          <p:cNvPr id="2" name="Title 1">
            <a:extLst>
              <a:ext uri="{FF2B5EF4-FFF2-40B4-BE49-F238E27FC236}">
                <a16:creationId xmlns:a16="http://schemas.microsoft.com/office/drawing/2014/main" xmlns="" id="{CFA21564-E2C8-443F-8E07-E59DFA5BC6DF}"/>
              </a:ext>
            </a:extLst>
          </p:cNvPr>
          <p:cNvSpPr>
            <a:spLocks noGrp="1"/>
          </p:cNvSpPr>
          <p:nvPr>
            <p:ph type="title"/>
          </p:nvPr>
        </p:nvSpPr>
        <p:spPr/>
        <p:txBody>
          <a:body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EA534D36-FD98-42BC-977C-D6843E425B7B}"/>
              </a:ext>
            </a:extLst>
          </p:cNvPr>
          <p:cNvSpPr>
            <a:spLocks noGrp="1"/>
          </p:cNvSpPr>
          <p:nvPr>
            <p:ph type="sldNum" sz="quarter" idx="10"/>
          </p:nvPr>
        </p:nvSpPr>
        <p:spPr/>
        <p:txBody>
          <a:bodyPr/>
          <a:lstStyle/>
          <a:p>
            <a:fld id="{D495E168-DA5E-4888-8D8A-92B118324C14}" type="slidenum">
              <a:rPr lang="ru-RU" smtClean="0"/>
              <a:pPr/>
              <a:t>31</a:t>
            </a:fld>
            <a:endParaRPr lang="ru-RU" dirty="0"/>
          </a:p>
        </p:txBody>
      </p:sp>
      <p:sp>
        <p:nvSpPr>
          <p:cNvPr id="5" name="Text Placeholder 4">
            <a:extLst>
              <a:ext uri="{FF2B5EF4-FFF2-40B4-BE49-F238E27FC236}">
                <a16:creationId xmlns:a16="http://schemas.microsoft.com/office/drawing/2014/main" xmlns="" id="{02A2A374-6D41-4D06-9363-30924664025A}"/>
              </a:ext>
            </a:extLst>
          </p:cNvPr>
          <p:cNvSpPr>
            <a:spLocks noGrp="1"/>
          </p:cNvSpPr>
          <p:nvPr>
            <p:ph type="body" sz="quarter" idx="13"/>
          </p:nvPr>
        </p:nvSpPr>
        <p:spPr/>
        <p:txBody>
          <a:bodyPr>
            <a:normAutofit/>
          </a:bodyPr>
          <a:lstStyle/>
          <a:p>
            <a:pPr lvl="0"/>
            <a:r>
              <a:rPr lang="hi-IN" sz="2000" dirty="0"/>
              <a:t>उप</a:t>
            </a:r>
            <a:r>
              <a:rPr lang="en-IN" sz="2000" dirty="0"/>
              <a:t> </a:t>
            </a:r>
            <a:r>
              <a:rPr lang="hi-IN" sz="2000" dirty="0"/>
              <a:t>शीर्षक</a:t>
            </a:r>
            <a:r>
              <a:rPr lang="en-IN" sz="2000" dirty="0"/>
              <a:t> </a:t>
            </a:r>
            <a:r>
              <a:rPr lang="hi-IN" sz="2000" dirty="0">
                <a:ea typeface="HK Grotesk Regular" pitchFamily="34" charset="-122"/>
                <a:cs typeface="HK Grotesk Regular" pitchFamily="34" charset="-120"/>
              </a:rPr>
              <a:t>का विवरण यहाँ लिखें </a:t>
            </a:r>
            <a:endParaRPr lang="en-IN" sz="2000" dirty="0">
              <a:latin typeface="Sans-sarif"/>
            </a:endParaRPr>
          </a:p>
        </p:txBody>
      </p:sp>
    </p:spTree>
    <p:extLst>
      <p:ext uri="{BB962C8B-B14F-4D97-AF65-F5344CB8AC3E}">
        <p14:creationId xmlns:p14="http://schemas.microsoft.com/office/powerpoint/2010/main" val="1106630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C01CE71-FC76-4B08-B6CF-991940C3CF1D}"/>
              </a:ext>
            </a:extLst>
          </p:cNvPr>
          <p:cNvSpPr>
            <a:spLocks noGrp="1"/>
          </p:cNvSpPr>
          <p:nvPr>
            <p:ph type="title"/>
          </p:nvPr>
        </p:nvSpPr>
        <p:spPr/>
        <p:txBody>
          <a:bodyPr/>
          <a:lstStyle/>
          <a:p>
            <a:r>
              <a:rPr lang="hi-IN" dirty="0"/>
              <a:t>ट्रेंड्स </a:t>
            </a:r>
            <a:endParaRPr lang="ru-RU" dirty="0"/>
          </a:p>
        </p:txBody>
      </p:sp>
      <p:sp>
        <p:nvSpPr>
          <p:cNvPr id="4" name="Text Placeholder 3">
            <a:extLst>
              <a:ext uri="{FF2B5EF4-FFF2-40B4-BE49-F238E27FC236}">
                <a16:creationId xmlns:a16="http://schemas.microsoft.com/office/drawing/2014/main" xmlns="" id="{A88F02AC-2ACE-4B6E-9181-99EBB08906BB}"/>
              </a:ext>
            </a:extLst>
          </p:cNvPr>
          <p:cNvSpPr>
            <a:spLocks noGrp="1"/>
          </p:cNvSpPr>
          <p:nvPr>
            <p:ph idx="1"/>
          </p:nvPr>
        </p:nvSpPr>
        <p:spPr>
          <a:xfrm>
            <a:off x="5278438" y="1177373"/>
            <a:ext cx="6172200" cy="5403850"/>
          </a:xfrm>
        </p:spPr>
        <p:txBody>
          <a:bodyPr>
            <a:noAutofit/>
          </a:bodyPr>
          <a:lstStyle/>
          <a:p>
            <a:endParaRPr lang="en-US" dirty="0"/>
          </a:p>
        </p:txBody>
      </p:sp>
      <p:sp>
        <p:nvSpPr>
          <p:cNvPr id="6" name="Text Placeholder 5">
            <a:extLst>
              <a:ext uri="{FF2B5EF4-FFF2-40B4-BE49-F238E27FC236}">
                <a16:creationId xmlns:a16="http://schemas.microsoft.com/office/drawing/2014/main" xmlns="" id="{32AE43E3-E3DE-481E-9B87-7B1F8783A60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hi-IN" sz="1800" dirty="0"/>
              <a:t>ट्रेंड </a:t>
            </a:r>
            <a:r>
              <a:rPr lang="en-US" sz="1800" dirty="0"/>
              <a:t>1</a:t>
            </a:r>
          </a:p>
          <a:p>
            <a:pPr marL="285750" indent="-285750">
              <a:buFont typeface="Arial" panose="020B0604020202020204" pitchFamily="34" charset="0"/>
              <a:buChar char="•"/>
            </a:pPr>
            <a:r>
              <a:rPr lang="hi-IN" sz="1800" dirty="0"/>
              <a:t>ट्रेंड </a:t>
            </a:r>
            <a:r>
              <a:rPr lang="en-US" sz="1800" dirty="0"/>
              <a:t>2</a:t>
            </a:r>
            <a:endParaRPr lang="ru-RU" sz="1800" dirty="0"/>
          </a:p>
        </p:txBody>
      </p:sp>
      <p:sp>
        <p:nvSpPr>
          <p:cNvPr id="2" name="Slide Number Placeholder 1">
            <a:extLst>
              <a:ext uri="{FF2B5EF4-FFF2-40B4-BE49-F238E27FC236}">
                <a16:creationId xmlns:a16="http://schemas.microsoft.com/office/drawing/2014/main" xmlns="" id="{C1C20937-8D4C-4000-BCD6-AC984F093F26}"/>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32</a:t>
            </a:fld>
            <a:endParaRPr lang="ru-RU" dirty="0"/>
          </a:p>
        </p:txBody>
      </p:sp>
      <p:pic>
        <p:nvPicPr>
          <p:cNvPr id="9" name="Graphic 8" descr="Blog outline">
            <a:extLst>
              <a:ext uri="{FF2B5EF4-FFF2-40B4-BE49-F238E27FC236}">
                <a16:creationId xmlns:a16="http://schemas.microsoft.com/office/drawing/2014/main" xmlns="" id="{EA7A028E-F572-480D-BF05-10437E17D4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77600" y="-142875"/>
            <a:ext cx="914400" cy="914400"/>
          </a:xfrm>
          <a:prstGeom prst="rect">
            <a:avLst/>
          </a:prstGeom>
        </p:spPr>
      </p:pic>
      <p:pic>
        <p:nvPicPr>
          <p:cNvPr id="11" name="Graphic 10" descr="Office worker male with solid fill">
            <a:extLst>
              <a:ext uri="{FF2B5EF4-FFF2-40B4-BE49-F238E27FC236}">
                <a16:creationId xmlns:a16="http://schemas.microsoft.com/office/drawing/2014/main" xmlns="" id="{C50336FC-AE74-4A65-928E-10AC4244CF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265579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09BF8C8C-B999-7949-855D-142BC52BD6FE}"/>
              </a:ext>
            </a:extLst>
          </p:cNvPr>
          <p:cNvPicPr>
            <a:picLocks noGrp="1" noChangeAspect="1"/>
          </p:cNvPicPr>
          <p:nvPr>
            <p:ph type="pic" sz="quarter" idx="14"/>
          </p:nvPr>
        </p:nvPicPr>
        <p:blipFill>
          <a:blip r:embed="rId2"/>
          <a:srcRect t="19407" b="19407"/>
          <a:stretch/>
        </p:blipFill>
        <p:spPr>
          <a:xfrm>
            <a:off x="820993" y="0"/>
            <a:ext cx="11353799" cy="4631365"/>
          </a:xfrm>
        </p:spPr>
      </p:pic>
      <p:pic>
        <p:nvPicPr>
          <p:cNvPr id="21" name="Picture 20" descr="A picture containing text, person, posing&#10;&#10;Description automatically generated">
            <a:extLst>
              <a:ext uri="{FF2B5EF4-FFF2-40B4-BE49-F238E27FC236}">
                <a16:creationId xmlns:a16="http://schemas.microsoft.com/office/drawing/2014/main" xmlns="" id="{B94F4D1E-5C27-4F4C-9F5F-42F665B26AF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20993" y="-1"/>
            <a:ext cx="11430000" cy="4631364"/>
          </a:xfrm>
          <a:prstGeom prst="rect">
            <a:avLst/>
          </a:prstGeom>
        </p:spPr>
      </p:pic>
      <p:sp>
        <p:nvSpPr>
          <p:cNvPr id="15" name="Text Placeholder 14">
            <a:extLst>
              <a:ext uri="{FF2B5EF4-FFF2-40B4-BE49-F238E27FC236}">
                <a16:creationId xmlns:a16="http://schemas.microsoft.com/office/drawing/2014/main" xmlns="" id="{FF676A8E-576B-6D42-BD7D-6EE95E3DE890}"/>
              </a:ext>
            </a:extLst>
          </p:cNvPr>
          <p:cNvSpPr>
            <a:spLocks noGrp="1"/>
          </p:cNvSpPr>
          <p:nvPr>
            <p:ph type="body" idx="1"/>
          </p:nvPr>
        </p:nvSpPr>
        <p:spPr/>
        <p:txBody>
          <a:bodyPr/>
          <a:lstStyle/>
          <a:p>
            <a:r>
              <a:rPr lang="en-US" dirty="0"/>
              <a:t>COMPARISON </a:t>
            </a:r>
            <a:r>
              <a:rPr lang="hi-IN" dirty="0" smtClean="0"/>
              <a:t>चरण</a:t>
            </a:r>
            <a:r>
              <a:rPr lang="en-US" dirty="0" smtClean="0"/>
              <a:t> </a:t>
            </a:r>
            <a:r>
              <a:rPr lang="en-US" dirty="0"/>
              <a:t>1</a:t>
            </a:r>
          </a:p>
        </p:txBody>
      </p:sp>
      <p:sp>
        <p:nvSpPr>
          <p:cNvPr id="17" name="Content Placeholder 16">
            <a:extLst>
              <a:ext uri="{FF2B5EF4-FFF2-40B4-BE49-F238E27FC236}">
                <a16:creationId xmlns:a16="http://schemas.microsoft.com/office/drawing/2014/main" xmlns="" id="{ECAD5706-E9F8-6746-8560-1CC21AA84A8A}"/>
              </a:ext>
            </a:extLst>
          </p:cNvPr>
          <p:cNvSpPr>
            <a:spLocks noGrp="1"/>
          </p:cNvSpPr>
          <p:nvPr>
            <p:ph sz="half" idx="2"/>
          </p:nvPr>
        </p:nvSpPr>
        <p:spPr/>
        <p:txBody>
          <a:bodyPr>
            <a:normAutofit fontScale="85000" lnSpcReduction="20000"/>
          </a:bodyPr>
          <a:lstStyle/>
          <a:p>
            <a:pPr lvl="0"/>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Phasellus efficitur ante nec sem convallis, in ornare est accumsan. Lorem ipsum dolor sit amet, consectetur adipiscing elit. Ut gravida eros erat. Proin a tellus sed risus lobortis sagittis eu quis est. </a:t>
            </a:r>
          </a:p>
        </p:txBody>
      </p:sp>
      <p:sp>
        <p:nvSpPr>
          <p:cNvPr id="10" name="Text Placeholder 9">
            <a:extLst>
              <a:ext uri="{FF2B5EF4-FFF2-40B4-BE49-F238E27FC236}">
                <a16:creationId xmlns:a16="http://schemas.microsoft.com/office/drawing/2014/main" xmlns="" id="{31D4FCDA-D49E-6548-BE42-519A15A8AFF9}"/>
              </a:ext>
            </a:extLst>
          </p:cNvPr>
          <p:cNvSpPr>
            <a:spLocks noGrp="1"/>
          </p:cNvSpPr>
          <p:nvPr>
            <p:ph type="body" sz="quarter" idx="3"/>
          </p:nvPr>
        </p:nvSpPr>
        <p:spPr/>
        <p:txBody>
          <a:bodyPr/>
          <a:lstStyle/>
          <a:p>
            <a:r>
              <a:rPr lang="en-US" dirty="0"/>
              <a:t>COMPARISON </a:t>
            </a:r>
            <a:r>
              <a:rPr lang="hi-IN" dirty="0" smtClean="0"/>
              <a:t>चरण</a:t>
            </a:r>
            <a:r>
              <a:rPr lang="en-US" dirty="0" smtClean="0"/>
              <a:t> </a:t>
            </a:r>
            <a:r>
              <a:rPr lang="en-US" dirty="0"/>
              <a:t>2</a:t>
            </a:r>
          </a:p>
        </p:txBody>
      </p:sp>
      <p:sp>
        <p:nvSpPr>
          <p:cNvPr id="13" name="Content Placeholder 12">
            <a:extLst>
              <a:ext uri="{FF2B5EF4-FFF2-40B4-BE49-F238E27FC236}">
                <a16:creationId xmlns:a16="http://schemas.microsoft.com/office/drawing/2014/main" xmlns="" id="{B8E676E3-FB1C-634E-A9D8-18085C984F54}"/>
              </a:ext>
            </a:extLst>
          </p:cNvPr>
          <p:cNvSpPr>
            <a:spLocks noGrp="1"/>
          </p:cNvSpPr>
          <p:nvPr>
            <p:ph sz="quarter" idx="4"/>
          </p:nvPr>
        </p:nvSpPr>
        <p:spPr/>
        <p:txBody>
          <a:bodyPr>
            <a:normAutofit fontScale="85000" lnSpcReduction="20000"/>
          </a:bodyPr>
          <a:lstStyle/>
          <a:p>
            <a:pPr lvl="0"/>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Phasellus efficitur ante nec sem convallis, in ornare est accumsan. Lorem ipsum dolor sit amet, consectetur adipiscing elit. Ut gravida eros erat. Proin a tellus sed risus lobortis sagittis eu quis est. </a:t>
            </a:r>
          </a:p>
        </p:txBody>
      </p:sp>
      <p:sp>
        <p:nvSpPr>
          <p:cNvPr id="7" name="Title 6">
            <a:extLst>
              <a:ext uri="{FF2B5EF4-FFF2-40B4-BE49-F238E27FC236}">
                <a16:creationId xmlns:a16="http://schemas.microsoft.com/office/drawing/2014/main" xmlns="" id="{D67182A4-D17D-4F6A-B389-045E096E89AD}"/>
              </a:ext>
            </a:extLst>
          </p:cNvPr>
          <p:cNvSpPr>
            <a:spLocks noGrp="1"/>
          </p:cNvSpPr>
          <p:nvPr>
            <p:ph type="title"/>
          </p:nvPr>
        </p:nvSpPr>
        <p:spPr/>
        <p:txBody>
          <a:bodyPr/>
          <a:lstStyle/>
          <a:p>
            <a:r>
              <a:rPr lang="en-US" dirty="0">
                <a:solidFill>
                  <a:schemeClr val="bg1"/>
                </a:solidFill>
              </a:rPr>
              <a:t>Comparison slide</a:t>
            </a:r>
          </a:p>
        </p:txBody>
      </p:sp>
      <p:sp>
        <p:nvSpPr>
          <p:cNvPr id="68" name="Rectangle 67" descr="White box">
            <a:extLst>
              <a:ext uri="{FF2B5EF4-FFF2-40B4-BE49-F238E27FC236}">
                <a16:creationId xmlns:a16="http://schemas.microsoft.com/office/drawing/2014/main" xmlns="" id="{25DEB875-B217-FA4B-891B-6996E72D1E67}"/>
              </a:ext>
            </a:extLst>
          </p:cNvPr>
          <p:cNvSpPr/>
          <p:nvPr/>
        </p:nvSpPr>
        <p:spPr>
          <a:xfrm>
            <a:off x="700391" y="1968284"/>
            <a:ext cx="5256721"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9" name="Rectangle 68" descr="white box">
            <a:extLst>
              <a:ext uri="{FF2B5EF4-FFF2-40B4-BE49-F238E27FC236}">
                <a16:creationId xmlns:a16="http://schemas.microsoft.com/office/drawing/2014/main" xmlns="" id="{AFC511E3-2C5E-2C41-839C-CC2E16162740}"/>
              </a:ext>
            </a:extLst>
          </p:cNvPr>
          <p:cNvSpPr/>
          <p:nvPr/>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0" name="Rectangle 69" descr="black accent box">
            <a:extLst>
              <a:ext uri="{FF2B5EF4-FFF2-40B4-BE49-F238E27FC236}">
                <a16:creationId xmlns:a16="http://schemas.microsoft.com/office/drawing/2014/main" xmlns="" id="{55268785-0FFD-9943-B7D3-0047B032A348}"/>
              </a:ext>
            </a:extLst>
          </p:cNvPr>
          <p:cNvSpPr/>
          <p:nvPr/>
        </p:nvSpPr>
        <p:spPr>
          <a:xfrm>
            <a:off x="851173"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Add">
            <a:extLst>
              <a:ext uri="{FF2B5EF4-FFF2-40B4-BE49-F238E27FC236}">
                <a16:creationId xmlns:a16="http://schemas.microsoft.com/office/drawing/2014/main" xmlns="" id="{1BDEABA6-954B-B04B-AD3C-9791CCD27EB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2973" y="2791500"/>
            <a:ext cx="322500" cy="322500"/>
          </a:xfrm>
          <a:prstGeom prst="rect">
            <a:avLst/>
          </a:prstGeom>
        </p:spPr>
      </p:pic>
      <p:sp>
        <p:nvSpPr>
          <p:cNvPr id="71" name="Rectangle 70" descr="black accent box">
            <a:extLst>
              <a:ext uri="{FF2B5EF4-FFF2-40B4-BE49-F238E27FC236}">
                <a16:creationId xmlns:a16="http://schemas.microsoft.com/office/drawing/2014/main" xmlns="" id="{9FBAC350-ACFC-494F-817D-DD1F63D2B8A8}"/>
              </a:ext>
            </a:extLst>
          </p:cNvPr>
          <p:cNvSpPr/>
          <p:nvPr/>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Add">
            <a:extLst>
              <a:ext uri="{FF2B5EF4-FFF2-40B4-BE49-F238E27FC236}">
                <a16:creationId xmlns:a16="http://schemas.microsoft.com/office/drawing/2014/main" xmlns="" id="{3F34C7F2-79E3-9A4F-8CF6-041586EECA0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854689" y="2791500"/>
            <a:ext cx="322500" cy="322500"/>
          </a:xfrm>
          <a:prstGeom prst="rect">
            <a:avLst/>
          </a:prstGeom>
        </p:spPr>
      </p:pic>
      <p:sp>
        <p:nvSpPr>
          <p:cNvPr id="28" name="Text Placeholder 3">
            <a:extLst>
              <a:ext uri="{FF2B5EF4-FFF2-40B4-BE49-F238E27FC236}">
                <a16:creationId xmlns:a16="http://schemas.microsoft.com/office/drawing/2014/main" xmlns="" id="{5AD006DD-1A78-476E-83A7-A94CD636A157}"/>
              </a:ext>
            </a:extLst>
          </p:cNvPr>
          <p:cNvSpPr txBox="1">
            <a:spLocks/>
          </p:cNvSpPr>
          <p:nvPr/>
        </p:nvSpPr>
        <p:spPr>
          <a:xfrm>
            <a:off x="7398554" y="2528597"/>
            <a:ext cx="4421857" cy="25886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hi-IN" sz="1800"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a:t>
            </a:r>
            <a:endParaRPr lang="en-US" sz="1800" dirty="0"/>
          </a:p>
          <a:p>
            <a:pPr>
              <a:lnSpc>
                <a:spcPts val="2400"/>
              </a:lnSpc>
            </a:pPr>
            <a:r>
              <a:rPr lang="hi-IN" sz="1800"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a:t>
            </a:r>
            <a:endParaRPr lang="en-US" sz="1800" dirty="0"/>
          </a:p>
        </p:txBody>
      </p:sp>
      <p:sp>
        <p:nvSpPr>
          <p:cNvPr id="29" name="Text Placeholder 3">
            <a:extLst>
              <a:ext uri="{FF2B5EF4-FFF2-40B4-BE49-F238E27FC236}">
                <a16:creationId xmlns:a16="http://schemas.microsoft.com/office/drawing/2014/main" xmlns="" id="{D244BFEC-127E-466D-AB85-604FC9E26A66}"/>
              </a:ext>
            </a:extLst>
          </p:cNvPr>
          <p:cNvSpPr txBox="1">
            <a:spLocks/>
          </p:cNvSpPr>
          <p:nvPr/>
        </p:nvSpPr>
        <p:spPr>
          <a:xfrm>
            <a:off x="1565435" y="2585457"/>
            <a:ext cx="4421857" cy="25886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hi-IN" sz="1800"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a:t>
            </a:r>
            <a:endParaRPr lang="en-US" sz="1800" dirty="0"/>
          </a:p>
          <a:p>
            <a:pPr>
              <a:lnSpc>
                <a:spcPts val="2400"/>
              </a:lnSpc>
            </a:pPr>
            <a:r>
              <a:rPr lang="hi-IN" sz="1800"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a:t>
            </a:r>
            <a:endParaRPr lang="en-US" sz="1800" dirty="0"/>
          </a:p>
        </p:txBody>
      </p:sp>
    </p:spTree>
    <p:extLst>
      <p:ext uri="{BB962C8B-B14F-4D97-AF65-F5344CB8AC3E}">
        <p14:creationId xmlns:p14="http://schemas.microsoft.com/office/powerpoint/2010/main" val="200531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itting at a table&#10;&#10;Description automatically generated with medium confidence">
            <a:extLst>
              <a:ext uri="{FF2B5EF4-FFF2-40B4-BE49-F238E27FC236}">
                <a16:creationId xmlns:a16="http://schemas.microsoft.com/office/drawing/2014/main" xmlns="" id="{CAF8F9C1-177F-489E-8B8E-5FB34F3D5F26}"/>
              </a:ext>
            </a:extLst>
          </p:cNvPr>
          <p:cNvPicPr>
            <a:picLocks noGrp="1" noChangeAspect="1"/>
          </p:cNvPicPr>
          <p:nvPr>
            <p:ph type="pic" sz="quarter" idx="12"/>
          </p:nvPr>
        </p:nvPicPr>
        <p:blipFill>
          <a:blip r:embed="rId2"/>
          <a:srcRect l="26175" r="26175"/>
          <a:stretch>
            <a:fillRect/>
          </a:stretch>
        </p:blipFill>
        <p:spPr/>
      </p:pic>
      <p:sp>
        <p:nvSpPr>
          <p:cNvPr id="36" name="Text Placeholder 35">
            <a:extLst>
              <a:ext uri="{FF2B5EF4-FFF2-40B4-BE49-F238E27FC236}">
                <a16:creationId xmlns:a16="http://schemas.microsoft.com/office/drawing/2014/main" xmlns="" id="{0391FA66-BCDC-4C12-B812-A0DEE14539EE}"/>
              </a:ext>
            </a:extLst>
          </p:cNvPr>
          <p:cNvSpPr>
            <a:spLocks noGrp="1"/>
          </p:cNvSpPr>
          <p:nvPr>
            <p:ph type="body" sz="quarter" idx="11"/>
          </p:nvPr>
        </p:nvSpPr>
        <p:spPr/>
        <p:txBody>
          <a:bodyPr anchor="ctr">
            <a:normAutofit/>
          </a:bodyPr>
          <a:lstStyle/>
          <a:p>
            <a:r>
              <a:rPr lang="hi-IN" dirty="0"/>
              <a:t>यह उप शीर्षक के संदर्भ के लिए एक बिंदु है यहाँ पर उप शीर्षक  से सम्बंधित बिंदु लिखें  </a:t>
            </a:r>
            <a:endParaRPr lang="en-US" dirty="0"/>
          </a:p>
        </p:txBody>
      </p:sp>
      <p:sp>
        <p:nvSpPr>
          <p:cNvPr id="35" name="Text Placeholder 34">
            <a:extLst>
              <a:ext uri="{FF2B5EF4-FFF2-40B4-BE49-F238E27FC236}">
                <a16:creationId xmlns:a16="http://schemas.microsoft.com/office/drawing/2014/main" xmlns="" id="{ADE35233-6DEE-4B97-AFFB-06DE78443B4A}"/>
              </a:ext>
            </a:extLst>
          </p:cNvPr>
          <p:cNvSpPr>
            <a:spLocks noGrp="1"/>
          </p:cNvSpPr>
          <p:nvPr>
            <p:ph type="body" sz="quarter" idx="13"/>
          </p:nvPr>
        </p:nvSpPr>
        <p:spPr/>
        <p:txBody>
          <a:bodyPr anchor="ctr">
            <a:normAutofit/>
          </a:bodyPr>
          <a:lstStyle/>
          <a:p>
            <a:r>
              <a:rPr lang="hi-IN" dirty="0"/>
              <a:t>यह उप शीर्षक के संदर्भ के लिए एक बिंदु है यहाँ पर उप शीर्षक  से सम्बंधित बिंदु लिखें  </a:t>
            </a:r>
            <a:endParaRPr lang="en-US" dirty="0"/>
          </a:p>
        </p:txBody>
      </p:sp>
      <p:sp>
        <p:nvSpPr>
          <p:cNvPr id="34" name="Text Placeholder 33">
            <a:extLst>
              <a:ext uri="{FF2B5EF4-FFF2-40B4-BE49-F238E27FC236}">
                <a16:creationId xmlns:a16="http://schemas.microsoft.com/office/drawing/2014/main" xmlns="" id="{187271B6-523F-4DCD-A006-84BF4C0C784C}"/>
              </a:ext>
            </a:extLst>
          </p:cNvPr>
          <p:cNvSpPr>
            <a:spLocks noGrp="1"/>
          </p:cNvSpPr>
          <p:nvPr>
            <p:ph type="body" sz="quarter" idx="14"/>
          </p:nvPr>
        </p:nvSpPr>
        <p:spPr/>
        <p:txBody>
          <a:bodyPr anchor="ctr">
            <a:normAutofit/>
          </a:bodyPr>
          <a:lstStyle/>
          <a:p>
            <a:r>
              <a:rPr lang="hi-IN" dirty="0"/>
              <a:t>यह उप शीर्षक के संदर्भ के लिए एक बिंदु है यहाँ पर उप शीर्षक  से सम्बंधित बिंदु लिखें  </a:t>
            </a:r>
            <a:endParaRPr lang="en-US" dirty="0"/>
          </a:p>
        </p:txBody>
      </p:sp>
      <p:sp>
        <p:nvSpPr>
          <p:cNvPr id="33" name="Text Placeholder 32">
            <a:extLst>
              <a:ext uri="{FF2B5EF4-FFF2-40B4-BE49-F238E27FC236}">
                <a16:creationId xmlns:a16="http://schemas.microsoft.com/office/drawing/2014/main" xmlns="" id="{F23411C8-1DB7-46A1-A6DC-41EACD30ED57}"/>
              </a:ext>
            </a:extLst>
          </p:cNvPr>
          <p:cNvSpPr>
            <a:spLocks noGrp="1"/>
          </p:cNvSpPr>
          <p:nvPr>
            <p:ph type="body" sz="quarter" idx="15"/>
          </p:nvPr>
        </p:nvSpPr>
        <p:spPr/>
        <p:txBody>
          <a:bodyPr anchor="ctr">
            <a:normAutofit/>
          </a:bodyPr>
          <a:lstStyle/>
          <a:p>
            <a:r>
              <a:rPr lang="hi-IN" dirty="0"/>
              <a:t>यह उप शीर्षक के संदर्भ के लिए एक बिंदु है यहाँ पर उप शीर्षक  से सम्बंधित बिंदु लिखें  </a:t>
            </a:r>
            <a:endParaRPr lang="en-US" dirty="0"/>
          </a:p>
        </p:txBody>
      </p:sp>
      <p:sp>
        <p:nvSpPr>
          <p:cNvPr id="11" name="Text Placeholder 10">
            <a:extLst>
              <a:ext uri="{FF2B5EF4-FFF2-40B4-BE49-F238E27FC236}">
                <a16:creationId xmlns:a16="http://schemas.microsoft.com/office/drawing/2014/main" xmlns="" id="{47B21F6A-5FD9-417C-9575-4DBC3185FD87}"/>
              </a:ext>
            </a:extLst>
          </p:cNvPr>
          <p:cNvSpPr>
            <a:spLocks noGrp="1"/>
          </p:cNvSpPr>
          <p:nvPr>
            <p:ph type="body" sz="quarter" idx="16"/>
          </p:nvPr>
        </p:nvSpPr>
        <p:spPr/>
        <p:txBody>
          <a:bodyPr anchor="ctr">
            <a:normAutofit/>
          </a:bodyPr>
          <a:lstStyle/>
          <a:p>
            <a:r>
              <a:rPr lang="hi-IN" dirty="0"/>
              <a:t>यह उप शीर्षक के संदर्भ के लिए एक बिंदु है यहाँ पर उप शीर्षक  से सम्बंधित बिंदु लिखें  </a:t>
            </a:r>
            <a:endParaRPr lang="en-US" dirty="0"/>
          </a:p>
        </p:txBody>
      </p:sp>
      <p:sp>
        <p:nvSpPr>
          <p:cNvPr id="2" name="Text Placeholder 1"/>
          <p:cNvSpPr>
            <a:spLocks noGrp="1"/>
          </p:cNvSpPr>
          <p:nvPr>
            <p:ph type="body" sz="quarter" idx="17"/>
          </p:nvPr>
        </p:nvSpPr>
        <p:spPr/>
        <p:txBody>
          <a:bodyPr/>
          <a:lstStyle/>
          <a:p>
            <a:r>
              <a:rPr lang="hi-IN" dirty="0" smtClean="0"/>
              <a:t>1</a:t>
            </a:r>
            <a:endParaRPr lang="en-US" dirty="0"/>
          </a:p>
        </p:txBody>
      </p:sp>
      <p:sp>
        <p:nvSpPr>
          <p:cNvPr id="3" name="Text Placeholder 2"/>
          <p:cNvSpPr>
            <a:spLocks noGrp="1"/>
          </p:cNvSpPr>
          <p:nvPr>
            <p:ph type="body" sz="quarter" idx="18"/>
          </p:nvPr>
        </p:nvSpPr>
        <p:spPr/>
        <p:txBody>
          <a:bodyPr/>
          <a:lstStyle/>
          <a:p>
            <a:r>
              <a:rPr lang="hi-IN" dirty="0" smtClean="0"/>
              <a:t>2</a:t>
            </a:r>
            <a:endParaRPr lang="en-US" dirty="0"/>
          </a:p>
        </p:txBody>
      </p:sp>
      <p:sp>
        <p:nvSpPr>
          <p:cNvPr id="4" name="Text Placeholder 3"/>
          <p:cNvSpPr>
            <a:spLocks noGrp="1"/>
          </p:cNvSpPr>
          <p:nvPr>
            <p:ph type="body" sz="quarter" idx="19"/>
          </p:nvPr>
        </p:nvSpPr>
        <p:spPr/>
        <p:txBody>
          <a:bodyPr/>
          <a:lstStyle/>
          <a:p>
            <a:r>
              <a:rPr lang="hi-IN" dirty="0"/>
              <a:t>3</a:t>
            </a:r>
            <a:endParaRPr lang="en-US" dirty="0"/>
          </a:p>
        </p:txBody>
      </p:sp>
      <p:sp>
        <p:nvSpPr>
          <p:cNvPr id="6" name="Text Placeholder 5"/>
          <p:cNvSpPr>
            <a:spLocks noGrp="1"/>
          </p:cNvSpPr>
          <p:nvPr>
            <p:ph type="body" sz="quarter" idx="20"/>
          </p:nvPr>
        </p:nvSpPr>
        <p:spPr/>
        <p:txBody>
          <a:bodyPr/>
          <a:lstStyle/>
          <a:p>
            <a:r>
              <a:rPr lang="hi-IN" dirty="0" smtClean="0"/>
              <a:t>4</a:t>
            </a:r>
            <a:endParaRPr lang="en-US" dirty="0"/>
          </a:p>
        </p:txBody>
      </p:sp>
      <p:sp>
        <p:nvSpPr>
          <p:cNvPr id="7" name="Text Placeholder 6"/>
          <p:cNvSpPr>
            <a:spLocks noGrp="1"/>
          </p:cNvSpPr>
          <p:nvPr>
            <p:ph type="body" sz="quarter" idx="21"/>
          </p:nvPr>
        </p:nvSpPr>
        <p:spPr/>
        <p:txBody>
          <a:bodyPr/>
          <a:lstStyle/>
          <a:p>
            <a:r>
              <a:rPr lang="hi-IN" dirty="0" smtClean="0"/>
              <a:t>5</a:t>
            </a:r>
            <a:endParaRPr lang="en-US" dirty="0"/>
          </a:p>
        </p:txBody>
      </p:sp>
      <p:sp>
        <p:nvSpPr>
          <p:cNvPr id="10" name="Title 9">
            <a:extLst>
              <a:ext uri="{FF2B5EF4-FFF2-40B4-BE49-F238E27FC236}">
                <a16:creationId xmlns:a16="http://schemas.microsoft.com/office/drawing/2014/main" xmlns="" id="{B11BAC48-F4C4-46FB-96DC-423C381AC284}"/>
              </a:ext>
            </a:extLst>
          </p:cNvPr>
          <p:cNvSpPr>
            <a:spLocks noGrp="1"/>
          </p:cNvSpPr>
          <p:nvPr>
            <p:ph type="title"/>
          </p:nvPr>
        </p:nvSpPr>
        <p:spPr/>
        <p:txBody>
          <a:bodyPr anchor="b">
            <a:normAutofit/>
          </a:bodyPr>
          <a:lstStyle/>
          <a:p>
            <a:r>
              <a:rPr lang="hi-IN" sz="4000" dirty="0">
                <a:solidFill>
                  <a:srgbClr val="954F72"/>
                </a:solidFill>
              </a:rPr>
              <a:t>स्लाइड का शीर्षक </a:t>
            </a:r>
            <a:endParaRPr lang="en-US" sz="4000" dirty="0">
              <a:solidFill>
                <a:srgbClr val="954F72"/>
              </a:solidFill>
            </a:endParaRPr>
          </a:p>
        </p:txBody>
      </p:sp>
    </p:spTree>
    <p:extLst>
      <p:ext uri="{BB962C8B-B14F-4D97-AF65-F5344CB8AC3E}">
        <p14:creationId xmlns:p14="http://schemas.microsoft.com/office/powerpoint/2010/main" val="213011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3" descr="Chart&#10;">
            <a:extLst>
              <a:ext uri="{FF2B5EF4-FFF2-40B4-BE49-F238E27FC236}">
                <a16:creationId xmlns:a16="http://schemas.microsoft.com/office/drawing/2014/main" xmlns="" id="{B5F670E4-3406-294C-82F8-C8DEF2678A09}"/>
              </a:ext>
            </a:extLst>
          </p:cNvPr>
          <p:cNvGraphicFramePr>
            <a:graphicFrameLocks noGrp="1"/>
          </p:cNvGraphicFramePr>
          <p:nvPr>
            <p:ph sz="quarter" idx="10"/>
          </p:nvPr>
        </p:nvGraphicFramePr>
        <p:xfrm>
          <a:off x="1363663" y="2368550"/>
          <a:ext cx="5056187" cy="3790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xmlns="" id="{AB58A585-52FA-4A45-B2D0-660EC2D22B31}"/>
              </a:ext>
            </a:extLst>
          </p:cNvPr>
          <p:cNvSpPr>
            <a:spLocks noGrp="1"/>
          </p:cNvSpPr>
          <p:nvPr>
            <p:ph type="title"/>
          </p:nvPr>
        </p:nvSpPr>
        <p:spPr/>
        <p:txBody>
          <a:bodyPr/>
          <a:lstStyle/>
          <a:p>
            <a:r>
              <a:rPr lang="hi-IN" dirty="0"/>
              <a:t>स्लाइड का शीर्षक </a:t>
            </a:r>
            <a:endParaRPr lang="en-US" dirty="0"/>
          </a:p>
        </p:txBody>
      </p:sp>
      <p:sp>
        <p:nvSpPr>
          <p:cNvPr id="10" name="Text Placeholder 9">
            <a:extLst>
              <a:ext uri="{FF2B5EF4-FFF2-40B4-BE49-F238E27FC236}">
                <a16:creationId xmlns:a16="http://schemas.microsoft.com/office/drawing/2014/main" xmlns="" id="{76C3E0A7-1C3E-0A40-AC21-1EAD4086CBB7}"/>
              </a:ext>
            </a:extLst>
          </p:cNvPr>
          <p:cNvSpPr>
            <a:spLocks noGrp="1"/>
          </p:cNvSpPr>
          <p:nvPr>
            <p:ph type="body" sz="quarter" idx="11"/>
          </p:nvPr>
        </p:nvSpPr>
        <p:spPr/>
        <p:txBody>
          <a:bodyPr>
            <a:noAutofit/>
          </a:bodyPr>
          <a:lstStyle/>
          <a:p>
            <a:pPr marL="0" indent="0">
              <a:buNone/>
            </a:pPr>
            <a:r>
              <a:rPr lang="hi-IN" sz="1400"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a:t>
            </a:r>
            <a:endParaRPr lang="en-US" sz="1400" dirty="0"/>
          </a:p>
        </p:txBody>
      </p:sp>
      <p:sp>
        <p:nvSpPr>
          <p:cNvPr id="12" name="Text Placeholder 11">
            <a:extLst>
              <a:ext uri="{FF2B5EF4-FFF2-40B4-BE49-F238E27FC236}">
                <a16:creationId xmlns:a16="http://schemas.microsoft.com/office/drawing/2014/main" xmlns="" id="{F82458FA-5D5F-6A41-B047-910858C1E142}"/>
              </a:ext>
            </a:extLst>
          </p:cNvPr>
          <p:cNvSpPr>
            <a:spLocks noGrp="1"/>
          </p:cNvSpPr>
          <p:nvPr>
            <p:ph type="body" sz="quarter" idx="12"/>
          </p:nvPr>
        </p:nvSpPr>
        <p:spPr/>
        <p:txBody>
          <a:bodyPr>
            <a:normAutofit/>
          </a:bodyPr>
          <a:lstStyle/>
          <a:p>
            <a:r>
              <a:rPr lang="hi-IN" sz="1800" spc="0" dirty="0"/>
              <a:t>उपशीर्षक का विवरण यहाँ लिखें</a:t>
            </a:r>
            <a:endParaRPr lang="en-US" sz="1800" spc="0" dirty="0"/>
          </a:p>
        </p:txBody>
      </p:sp>
      <p:pic>
        <p:nvPicPr>
          <p:cNvPr id="6" name="Graphic 5" descr="Blog outline">
            <a:extLst>
              <a:ext uri="{FF2B5EF4-FFF2-40B4-BE49-F238E27FC236}">
                <a16:creationId xmlns:a16="http://schemas.microsoft.com/office/drawing/2014/main" xmlns="" id="{5D2BCA90-B77C-4824-A623-5173D0FD13B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277600" y="-142875"/>
            <a:ext cx="914400" cy="914400"/>
          </a:xfrm>
          <a:prstGeom prst="rect">
            <a:avLst/>
          </a:prstGeom>
        </p:spPr>
      </p:pic>
      <p:pic>
        <p:nvPicPr>
          <p:cNvPr id="7" name="Graphic 6" descr="Office worker male with solid fill">
            <a:extLst>
              <a:ext uri="{FF2B5EF4-FFF2-40B4-BE49-F238E27FC236}">
                <a16:creationId xmlns:a16="http://schemas.microsoft.com/office/drawing/2014/main" xmlns="" id="{4D962A6C-8E82-4E59-8A3A-C2F3DDD87F2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67522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774032" y="1033272"/>
            <a:ext cx="6636418" cy="782638"/>
          </a:xfrm>
        </p:spPr>
        <p:txBody>
          <a:bodyPr>
            <a:normAutofit/>
          </a:bodyPr>
          <a:lstStyle/>
          <a:p>
            <a:r>
              <a:rPr lang="hi-IN" dirty="0"/>
              <a:t>स्लाइड का शीर्षक</a:t>
            </a:r>
            <a:endParaRPr lang="en-IN" dirty="0"/>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6</a:t>
            </a:fld>
            <a:endParaRPr lang="ru-RU" dirty="0"/>
          </a:p>
        </p:txBody>
      </p:sp>
      <p:graphicFrame>
        <p:nvGraphicFramePr>
          <p:cNvPr id="5" name="Diagram 4">
            <a:extLst>
              <a:ext uri="{FF2B5EF4-FFF2-40B4-BE49-F238E27FC236}">
                <a16:creationId xmlns:a16="http://schemas.microsoft.com/office/drawing/2014/main" xmlns="" id="{8C502ABA-6EEF-465B-A3FF-049AC34A6BD0}"/>
              </a:ext>
            </a:extLst>
          </p:cNvPr>
          <p:cNvGraphicFramePr/>
          <p:nvPr>
            <p:extLst>
              <p:ext uri="{D42A27DB-BD31-4B8C-83A1-F6EECF244321}">
                <p14:modId xmlns:p14="http://schemas.microsoft.com/office/powerpoint/2010/main" val="3102832542"/>
              </p:ext>
            </p:extLst>
          </p:nvPr>
        </p:nvGraphicFramePr>
        <p:xfrm>
          <a:off x="3882945" y="2276969"/>
          <a:ext cx="7467600" cy="4444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Graphic 16" descr="Blog outline">
            <a:extLst>
              <a:ext uri="{FF2B5EF4-FFF2-40B4-BE49-F238E27FC236}">
                <a16:creationId xmlns:a16="http://schemas.microsoft.com/office/drawing/2014/main" xmlns="" id="{C908EF80-6A7E-45B5-B700-A489493C9B5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277600" y="-142875"/>
            <a:ext cx="914400" cy="914400"/>
          </a:xfrm>
          <a:prstGeom prst="rect">
            <a:avLst/>
          </a:prstGeom>
        </p:spPr>
      </p:pic>
      <p:pic>
        <p:nvPicPr>
          <p:cNvPr id="18" name="Graphic 17" descr="Office worker male with solid fill">
            <a:extLst>
              <a:ext uri="{FF2B5EF4-FFF2-40B4-BE49-F238E27FC236}">
                <a16:creationId xmlns:a16="http://schemas.microsoft.com/office/drawing/2014/main" xmlns="" id="{A37E8FFE-C978-47C9-9A64-BA4F2BCC3C8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677524" y="-24637"/>
            <a:ext cx="676275" cy="676275"/>
          </a:xfrm>
          <a:prstGeom prst="rect">
            <a:avLst/>
          </a:prstGeom>
        </p:spPr>
      </p:pic>
      <p:pic>
        <p:nvPicPr>
          <p:cNvPr id="19" name="Graphic 18" descr="Remote learning language with solid fill">
            <a:extLst>
              <a:ext uri="{FF2B5EF4-FFF2-40B4-BE49-F238E27FC236}">
                <a16:creationId xmlns:a16="http://schemas.microsoft.com/office/drawing/2014/main" xmlns="" id="{FABD6DEA-A168-47B2-88AF-365FB0F2F0F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016295" y="2571184"/>
            <a:ext cx="587658" cy="587658"/>
          </a:xfrm>
          <a:prstGeom prst="rect">
            <a:avLst/>
          </a:prstGeom>
        </p:spPr>
      </p:pic>
      <p:pic>
        <p:nvPicPr>
          <p:cNvPr id="20" name="Graphic 19" descr="Handshake with solid fill">
            <a:extLst>
              <a:ext uri="{FF2B5EF4-FFF2-40B4-BE49-F238E27FC236}">
                <a16:creationId xmlns:a16="http://schemas.microsoft.com/office/drawing/2014/main" xmlns="" id="{0E0A3F6F-3FB6-4B52-82D1-43A53E1F4EF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912242" y="5824728"/>
            <a:ext cx="795764" cy="795764"/>
          </a:xfrm>
          <a:prstGeom prst="rect">
            <a:avLst/>
          </a:prstGeom>
        </p:spPr>
      </p:pic>
      <p:pic>
        <p:nvPicPr>
          <p:cNvPr id="21" name="Graphic 20" descr="Blog outline">
            <a:extLst>
              <a:ext uri="{FF2B5EF4-FFF2-40B4-BE49-F238E27FC236}">
                <a16:creationId xmlns:a16="http://schemas.microsoft.com/office/drawing/2014/main" xmlns="" id="{C0FD4783-2AEA-40A1-BF95-C01C7EA54635}"/>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4371778" y="3392747"/>
            <a:ext cx="587658" cy="587658"/>
          </a:xfrm>
          <a:prstGeom prst="rect">
            <a:avLst/>
          </a:prstGeom>
        </p:spPr>
      </p:pic>
      <p:sp>
        <p:nvSpPr>
          <p:cNvPr id="4" name="Oval 3">
            <a:extLst>
              <a:ext uri="{FF2B5EF4-FFF2-40B4-BE49-F238E27FC236}">
                <a16:creationId xmlns:a16="http://schemas.microsoft.com/office/drawing/2014/main" xmlns="" id="{AAB84FAA-DFF7-438F-BAAE-C9E30B6D561F}"/>
              </a:ext>
            </a:extLst>
          </p:cNvPr>
          <p:cNvSpPr/>
          <p:nvPr/>
        </p:nvSpPr>
        <p:spPr>
          <a:xfrm>
            <a:off x="542925" y="2914650"/>
            <a:ext cx="3200400" cy="3190875"/>
          </a:xfrm>
          <a:prstGeom prst="ellipse">
            <a:avLst/>
          </a:prstGeom>
          <a:blipFill dpi="0" rotWithShape="1">
            <a:blip r:embed="rId1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Graphic 11" descr="Office worker male with solid fill">
            <a:extLst>
              <a:ext uri="{FF2B5EF4-FFF2-40B4-BE49-F238E27FC236}">
                <a16:creationId xmlns:a16="http://schemas.microsoft.com/office/drawing/2014/main" xmlns="" id="{02B515E6-9FDF-4511-870F-080CE71A798B}"/>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4486274" y="4143658"/>
            <a:ext cx="676275" cy="676275"/>
          </a:xfrm>
          <a:prstGeom prst="rect">
            <a:avLst/>
          </a:prstGeom>
        </p:spPr>
      </p:pic>
      <p:pic>
        <p:nvPicPr>
          <p:cNvPr id="8" name="Graphic 7" descr="Dental Tools with solid fill">
            <a:extLst>
              <a:ext uri="{FF2B5EF4-FFF2-40B4-BE49-F238E27FC236}">
                <a16:creationId xmlns:a16="http://schemas.microsoft.com/office/drawing/2014/main" xmlns="" id="{A50B854D-2341-4BD0-9008-E62C1113BD44}"/>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4515356" y="5142792"/>
            <a:ext cx="385299" cy="385299"/>
          </a:xfrm>
          <a:prstGeom prst="rect">
            <a:avLst/>
          </a:prstGeom>
        </p:spPr>
      </p:pic>
    </p:spTree>
    <p:extLst>
      <p:ext uri="{BB962C8B-B14F-4D97-AF65-F5344CB8AC3E}">
        <p14:creationId xmlns:p14="http://schemas.microsoft.com/office/powerpoint/2010/main" val="185343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787680" y="1033272"/>
            <a:ext cx="6636418" cy="782638"/>
          </a:xfrm>
        </p:spPr>
        <p:txBody>
          <a:bodyPr>
            <a:normAutofit/>
          </a:bodyPr>
          <a:lstStyle/>
          <a:p>
            <a:r>
              <a:rPr lang="hi-IN" dirty="0"/>
              <a:t>स्लाइड का शीर्षक</a:t>
            </a:r>
            <a:endParaRPr lang="en-IN" dirty="0"/>
          </a:p>
        </p:txBody>
      </p:sp>
      <p:graphicFrame>
        <p:nvGraphicFramePr>
          <p:cNvPr id="4" name="Diagram 3">
            <a:extLst>
              <a:ext uri="{FF2B5EF4-FFF2-40B4-BE49-F238E27FC236}">
                <a16:creationId xmlns:a16="http://schemas.microsoft.com/office/drawing/2014/main" xmlns="" id="{274996C2-9124-4EED-8723-175D68FA3B17}"/>
              </a:ext>
            </a:extLst>
          </p:cNvPr>
          <p:cNvGraphicFramePr/>
          <p:nvPr>
            <p:extLst>
              <p:ext uri="{D42A27DB-BD31-4B8C-83A1-F6EECF244321}">
                <p14:modId xmlns:p14="http://schemas.microsoft.com/office/powerpoint/2010/main" val="2649806670"/>
              </p:ext>
            </p:extLst>
          </p:nvPr>
        </p:nvGraphicFramePr>
        <p:xfrm>
          <a:off x="787680" y="2427140"/>
          <a:ext cx="8393373" cy="423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Route (Two Pins With A Path) with solid fill">
            <a:extLst>
              <a:ext uri="{FF2B5EF4-FFF2-40B4-BE49-F238E27FC236}">
                <a16:creationId xmlns:a16="http://schemas.microsoft.com/office/drawing/2014/main" xmlns="" id="{00EFC1AB-2493-4806-921D-991BC011727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276225" y="3994852"/>
            <a:ext cx="996737" cy="996737"/>
          </a:xfrm>
          <a:prstGeom prst="rect">
            <a:avLst/>
          </a:prstGeom>
        </p:spPr>
      </p:pic>
      <p:pic>
        <p:nvPicPr>
          <p:cNvPr id="9" name="Graphic 8" descr="car icon ">
            <a:extLst>
              <a:ext uri="{FF2B5EF4-FFF2-40B4-BE49-F238E27FC236}">
                <a16:creationId xmlns:a16="http://schemas.microsoft.com/office/drawing/2014/main" xmlns="" id="{9ABB5A58-7D4F-4AA7-991A-36151939BF51}"/>
              </a:ext>
            </a:extLst>
          </p:cNvPr>
          <p:cNvPicPr>
            <a:picLocks noChangeAspect="1"/>
          </p:cNvPicPr>
          <p:nvPr/>
        </p:nvPicPr>
        <p:blipFill>
          <a:blip r:embed="rId9">
            <a:extLst>
              <a:ext uri="{96DAC541-7B7A-43D3-8B79-37D633B846F1}">
                <asvg:svgBlip xmlns:asvg="http://schemas.microsoft.com/office/drawing/2016/SVG/main" xmlns="" r:embed="rId12"/>
              </a:ext>
            </a:extLst>
          </a:blip>
          <a:stretch>
            <a:fillRect/>
          </a:stretch>
        </p:blipFill>
        <p:spPr>
          <a:xfrm>
            <a:off x="9541221" y="5486399"/>
            <a:ext cx="996737" cy="974335"/>
          </a:xfrm>
          <a:prstGeom prst="rect">
            <a:avLst/>
          </a:prstGeom>
        </p:spPr>
      </p:pic>
      <p:pic>
        <p:nvPicPr>
          <p:cNvPr id="12" name="Graphic 11" descr="Blog outline">
            <a:extLst>
              <a:ext uri="{FF2B5EF4-FFF2-40B4-BE49-F238E27FC236}">
                <a16:creationId xmlns:a16="http://schemas.microsoft.com/office/drawing/2014/main" xmlns="" id="{C4708D48-B1D4-43CB-8228-9F8926DEFD5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1277600" y="-142875"/>
            <a:ext cx="914400" cy="914400"/>
          </a:xfrm>
          <a:prstGeom prst="rect">
            <a:avLst/>
          </a:prstGeom>
        </p:spPr>
      </p:pic>
      <p:pic>
        <p:nvPicPr>
          <p:cNvPr id="13" name="Graphic 12" descr="Office worker male with solid fill">
            <a:extLst>
              <a:ext uri="{FF2B5EF4-FFF2-40B4-BE49-F238E27FC236}">
                <a16:creationId xmlns:a16="http://schemas.microsoft.com/office/drawing/2014/main" xmlns="" id="{66E9EA9B-95E1-40CA-9087-09A22E6436F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197327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577946A2-8DCE-4047-9CAE-38128B4BAF3B}"/>
              </a:ext>
            </a:extLst>
          </p:cNvPr>
          <p:cNvSpPr>
            <a:spLocks noGrp="1"/>
          </p:cNvSpPr>
          <p:nvPr>
            <p:ph type="body" sz="quarter" idx="11"/>
          </p:nvPr>
        </p:nvSpPr>
        <p:spPr/>
        <p:txBody>
          <a:bodyPr/>
          <a:lstStyle/>
          <a:p>
            <a:r>
              <a:rPr lang="hi-IN" sz="1600" dirty="0"/>
              <a:t>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|यह उप शीर्षक के संदर्भ के लिए एक विषय  है यहाँ पर उप शीर्षक के सम्बन्ध में लिखें  | यह उप शीर्षक के संदर्भ के लिए एक विषय  है यहाँ पर उप शीर्षक के सम्बन्ध में लिखें  |</a:t>
            </a:r>
            <a:endParaRPr lang="en-US" sz="1600" dirty="0"/>
          </a:p>
        </p:txBody>
      </p:sp>
      <p:sp>
        <p:nvSpPr>
          <p:cNvPr id="8" name="Title 7">
            <a:extLst>
              <a:ext uri="{FF2B5EF4-FFF2-40B4-BE49-F238E27FC236}">
                <a16:creationId xmlns:a16="http://schemas.microsoft.com/office/drawing/2014/main" xmlns="" id="{3BE52921-898C-4569-9D8A-F1C5E0ABE804}"/>
              </a:ext>
            </a:extLst>
          </p:cNvPr>
          <p:cNvSpPr>
            <a:spLocks noGrp="1"/>
          </p:cNvSpPr>
          <p:nvPr>
            <p:ph type="title"/>
          </p:nvPr>
        </p:nvSpPr>
        <p:spPr/>
        <p:txBody>
          <a:bodyPr/>
          <a:lstStyle/>
          <a:p>
            <a:r>
              <a:rPr lang="hi-IN" dirty="0"/>
              <a:t>सफलता की कहानियां</a:t>
            </a:r>
            <a:endParaRPr lang="en-US" dirty="0"/>
          </a:p>
        </p:txBody>
      </p:sp>
      <p:pic>
        <p:nvPicPr>
          <p:cNvPr id="11" name="Picture Placeholder 10" descr="A picture containing text, person, indoor, computer&#10;&#10;Description automatically generated">
            <a:extLst>
              <a:ext uri="{FF2B5EF4-FFF2-40B4-BE49-F238E27FC236}">
                <a16:creationId xmlns:a16="http://schemas.microsoft.com/office/drawing/2014/main" xmlns="" id="{390A2CCB-72BC-4B8F-992D-669ED022D511}"/>
              </a:ext>
            </a:extLst>
          </p:cNvPr>
          <p:cNvPicPr>
            <a:picLocks noGrp="1" noChangeAspect="1"/>
          </p:cNvPicPr>
          <p:nvPr>
            <p:ph type="pic" sz="quarter" idx="10"/>
          </p:nvPr>
        </p:nvPicPr>
        <p:blipFill>
          <a:blip r:embed="rId2"/>
          <a:srcRect l="15070" r="15070"/>
          <a:stretch>
            <a:fillRect/>
          </a:stretch>
        </p:blipFill>
        <p:spPr/>
      </p:pic>
      <p:pic>
        <p:nvPicPr>
          <p:cNvPr id="13" name="Picture Placeholder 12" descr="A person sitting at a desk&#10;&#10;Description automatically generated">
            <a:extLst>
              <a:ext uri="{FF2B5EF4-FFF2-40B4-BE49-F238E27FC236}">
                <a16:creationId xmlns:a16="http://schemas.microsoft.com/office/drawing/2014/main" xmlns="" id="{A06F6D2C-7E95-493A-B12D-84A7AFF63C1A}"/>
              </a:ext>
            </a:extLst>
          </p:cNvPr>
          <p:cNvPicPr>
            <a:picLocks noGrp="1" noChangeAspect="1"/>
          </p:cNvPicPr>
          <p:nvPr>
            <p:ph type="pic" sz="quarter" idx="12"/>
          </p:nvPr>
        </p:nvPicPr>
        <p:blipFill>
          <a:blip r:embed="rId3"/>
          <a:srcRect l="14899" r="14899"/>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13F9A722-C416-4CA0-9E81-3AB439623A87}"/>
              </a:ext>
            </a:extLst>
          </p:cNvPr>
          <p:cNvSpPr>
            <a:spLocks noGrp="1"/>
          </p:cNvSpPr>
          <p:nvPr>
            <p:ph type="title"/>
          </p:nvPr>
        </p:nvSpPr>
        <p:spPr/>
        <p:txBody>
          <a:bodyPr>
            <a:normAutofit/>
          </a:bodyPr>
          <a:lstStyle/>
          <a:p>
            <a:r>
              <a:rPr lang="hi-IN" dirty="0"/>
              <a:t>स्लाइड का शीर्षक</a:t>
            </a:r>
            <a:endParaRPr lang="en-US" dirty="0"/>
          </a:p>
        </p:txBody>
      </p:sp>
      <p:pic>
        <p:nvPicPr>
          <p:cNvPr id="25" name="Picture Placeholder 23">
            <a:extLst>
              <a:ext uri="{FF2B5EF4-FFF2-40B4-BE49-F238E27FC236}">
                <a16:creationId xmlns:a16="http://schemas.microsoft.com/office/drawing/2014/main" xmlns="" id="{28471B48-B5D4-4311-8051-3D8458674D12}"/>
              </a:ext>
            </a:extLst>
          </p:cNvPr>
          <p:cNvPicPr>
            <a:picLocks noGrp="1" noChangeAspect="1"/>
          </p:cNvPicPr>
          <p:nvPr>
            <p:ph type="pic" sz="quarter" idx="11"/>
          </p:nvPr>
        </p:nvPicPr>
        <p:blipFill>
          <a:blip r:embed="rId2"/>
          <a:srcRect/>
          <a:stretch/>
        </p:blipFill>
        <p:spPr>
          <a:xfrm>
            <a:off x="-1" y="4391370"/>
            <a:ext cx="3038751" cy="2441448"/>
          </a:xfrm>
          <a:blipFill dpi="0" rotWithShape="1">
            <a:blip r:embed="rId2">
              <a:extLst>
                <a:ext uri="{28A0092B-C50C-407E-A947-70E740481C1C}">
                  <a14:useLocalDpi xmlns:a14="http://schemas.microsoft.com/office/drawing/2010/main" val="0"/>
                </a:ext>
              </a:extLst>
            </a:blip>
            <a:srcRect/>
            <a:stretch>
              <a:fillRect/>
            </a:stretch>
          </a:blipFill>
        </p:spPr>
      </p:pic>
      <p:pic>
        <p:nvPicPr>
          <p:cNvPr id="31" name="Picture Placeholder 29">
            <a:extLst>
              <a:ext uri="{FF2B5EF4-FFF2-40B4-BE49-F238E27FC236}">
                <a16:creationId xmlns:a16="http://schemas.microsoft.com/office/drawing/2014/main" xmlns="" id="{7453335E-1D5E-4FDC-8418-75FFB424DE6C}"/>
              </a:ext>
            </a:extLst>
          </p:cNvPr>
          <p:cNvPicPr>
            <a:picLocks noGrp="1" noChangeAspect="1"/>
          </p:cNvPicPr>
          <p:nvPr>
            <p:ph type="pic" sz="quarter" idx="14"/>
          </p:nvPr>
        </p:nvPicPr>
        <p:blipFill>
          <a:blip r:embed="rId2"/>
          <a:srcRect/>
          <a:stretch/>
        </p:blipFill>
        <p:spPr>
          <a:xfrm>
            <a:off x="9146944" y="1986888"/>
            <a:ext cx="3038752" cy="2441448"/>
          </a:xfrm>
          <a:blipFill dpi="0" rotWithShape="1">
            <a:blip r:embed="rId2">
              <a:extLst>
                <a:ext uri="{28A0092B-C50C-407E-A947-70E740481C1C}">
                  <a14:useLocalDpi xmlns:a14="http://schemas.microsoft.com/office/drawing/2010/main" val="0"/>
                </a:ext>
              </a:extLst>
            </a:blip>
            <a:srcRect/>
            <a:stretch>
              <a:fillRect/>
            </a:stretch>
          </a:blipFill>
        </p:spPr>
      </p:pic>
      <p:sp>
        <p:nvSpPr>
          <p:cNvPr id="17" name="Text Placeholder 16">
            <a:extLst>
              <a:ext uri="{FF2B5EF4-FFF2-40B4-BE49-F238E27FC236}">
                <a16:creationId xmlns:a16="http://schemas.microsoft.com/office/drawing/2014/main" xmlns="" id="{4E6B8FC3-C6AB-4C05-AB1A-6A425F437168}"/>
              </a:ext>
            </a:extLst>
          </p:cNvPr>
          <p:cNvSpPr>
            <a:spLocks noGrp="1"/>
          </p:cNvSpPr>
          <p:nvPr>
            <p:ph type="body" sz="quarter" idx="15"/>
          </p:nvPr>
        </p:nvSpPr>
        <p:spPr/>
        <p:txBody>
          <a:bodyPr/>
          <a:lstStyle/>
          <a:p>
            <a:r>
              <a:rPr lang="hi-IN" sz="1600" dirty="0" smtClean="0"/>
              <a:t>यह उपशीर्षक के सन्दर्भ के लिए एक विषय है |</a:t>
            </a:r>
            <a:endParaRPr lang="en-US" sz="1600" dirty="0"/>
          </a:p>
        </p:txBody>
      </p:sp>
      <p:sp>
        <p:nvSpPr>
          <p:cNvPr id="18" name="Text Placeholder 17">
            <a:extLst>
              <a:ext uri="{FF2B5EF4-FFF2-40B4-BE49-F238E27FC236}">
                <a16:creationId xmlns:a16="http://schemas.microsoft.com/office/drawing/2014/main" xmlns="" id="{6D905B54-BC78-4D3A-98A7-8BF350FAE60E}"/>
              </a:ext>
            </a:extLst>
          </p:cNvPr>
          <p:cNvSpPr>
            <a:spLocks noGrp="1"/>
          </p:cNvSpPr>
          <p:nvPr>
            <p:ph type="body" sz="quarter" idx="16"/>
          </p:nvPr>
        </p:nvSpPr>
        <p:spPr/>
        <p:txBody>
          <a:bodyPr/>
          <a:lstStyle/>
          <a:p>
            <a:r>
              <a:rPr lang="hi-IN" dirty="0" smtClean="0">
                <a:latin typeface="+mn-lt"/>
              </a:rPr>
              <a:t>उपशीर्षक </a:t>
            </a:r>
            <a:endParaRPr lang="en-US" dirty="0">
              <a:latin typeface="+mn-lt"/>
            </a:endParaRPr>
          </a:p>
        </p:txBody>
      </p:sp>
      <p:sp>
        <p:nvSpPr>
          <p:cNvPr id="19" name="Text Placeholder 18">
            <a:extLst>
              <a:ext uri="{FF2B5EF4-FFF2-40B4-BE49-F238E27FC236}">
                <a16:creationId xmlns:a16="http://schemas.microsoft.com/office/drawing/2014/main" xmlns="" id="{35D841AC-77B9-46F0-877E-EDFD058BCBF2}"/>
              </a:ext>
            </a:extLst>
          </p:cNvPr>
          <p:cNvSpPr>
            <a:spLocks noGrp="1"/>
          </p:cNvSpPr>
          <p:nvPr>
            <p:ph type="body" sz="quarter" idx="17"/>
          </p:nvPr>
        </p:nvSpPr>
        <p:spPr/>
        <p:txBody>
          <a:bodyPr/>
          <a:lstStyle/>
          <a:p>
            <a:r>
              <a:rPr lang="hi-IN" sz="1600" dirty="0"/>
              <a:t>यह उपशीर्षक के सन्दर्भ के लिए एक विषय है |</a:t>
            </a:r>
            <a:endParaRPr lang="en-US" sz="1600" dirty="0"/>
          </a:p>
        </p:txBody>
      </p:sp>
      <p:sp>
        <p:nvSpPr>
          <p:cNvPr id="20" name="Text Placeholder 19">
            <a:extLst>
              <a:ext uri="{FF2B5EF4-FFF2-40B4-BE49-F238E27FC236}">
                <a16:creationId xmlns:a16="http://schemas.microsoft.com/office/drawing/2014/main" xmlns="" id="{D20F164F-C51A-49BD-BCBB-07C7BED267C0}"/>
              </a:ext>
            </a:extLst>
          </p:cNvPr>
          <p:cNvSpPr>
            <a:spLocks noGrp="1"/>
          </p:cNvSpPr>
          <p:nvPr>
            <p:ph type="body" sz="quarter" idx="18"/>
          </p:nvPr>
        </p:nvSpPr>
        <p:spPr/>
        <p:txBody>
          <a:bodyPr/>
          <a:lstStyle/>
          <a:p>
            <a:r>
              <a:rPr lang="hi-IN" dirty="0"/>
              <a:t>उपशीर्षक </a:t>
            </a:r>
            <a:endParaRPr lang="en-US" dirty="0"/>
          </a:p>
        </p:txBody>
      </p:sp>
      <p:sp>
        <p:nvSpPr>
          <p:cNvPr id="21" name="Text Placeholder 20">
            <a:extLst>
              <a:ext uri="{FF2B5EF4-FFF2-40B4-BE49-F238E27FC236}">
                <a16:creationId xmlns:a16="http://schemas.microsoft.com/office/drawing/2014/main" xmlns="" id="{F6997EE2-4A7E-42BA-A9A4-CA8914C6CA1F}"/>
              </a:ext>
            </a:extLst>
          </p:cNvPr>
          <p:cNvSpPr>
            <a:spLocks noGrp="1"/>
          </p:cNvSpPr>
          <p:nvPr>
            <p:ph type="body" sz="quarter" idx="19"/>
          </p:nvPr>
        </p:nvSpPr>
        <p:spPr/>
        <p:txBody>
          <a:bodyPr/>
          <a:lstStyle/>
          <a:p>
            <a:r>
              <a:rPr lang="hi-IN" sz="1600" dirty="0"/>
              <a:t>यह उपशीर्षक के सन्दर्भ के लिए एक विषय है |</a:t>
            </a:r>
            <a:endParaRPr lang="en-US" sz="1600" dirty="0"/>
          </a:p>
        </p:txBody>
      </p:sp>
      <p:sp>
        <p:nvSpPr>
          <p:cNvPr id="22" name="Text Placeholder 21">
            <a:extLst>
              <a:ext uri="{FF2B5EF4-FFF2-40B4-BE49-F238E27FC236}">
                <a16:creationId xmlns:a16="http://schemas.microsoft.com/office/drawing/2014/main" xmlns="" id="{3604A973-1FC1-4BD3-A8B8-0C46262D77B6}"/>
              </a:ext>
            </a:extLst>
          </p:cNvPr>
          <p:cNvSpPr>
            <a:spLocks noGrp="1"/>
          </p:cNvSpPr>
          <p:nvPr>
            <p:ph type="body" sz="quarter" idx="20"/>
          </p:nvPr>
        </p:nvSpPr>
        <p:spPr/>
        <p:txBody>
          <a:bodyPr/>
          <a:lstStyle/>
          <a:p>
            <a:r>
              <a:rPr lang="hi-IN" dirty="0"/>
              <a:t>उपशीर्षक </a:t>
            </a:r>
            <a:endParaRPr lang="en-US" dirty="0"/>
          </a:p>
        </p:txBody>
      </p:sp>
      <p:sp>
        <p:nvSpPr>
          <p:cNvPr id="23" name="Text Placeholder 22">
            <a:extLst>
              <a:ext uri="{FF2B5EF4-FFF2-40B4-BE49-F238E27FC236}">
                <a16:creationId xmlns:a16="http://schemas.microsoft.com/office/drawing/2014/main" xmlns="" id="{F71130C1-E2E7-4700-A220-231BB58349DE}"/>
              </a:ext>
            </a:extLst>
          </p:cNvPr>
          <p:cNvSpPr>
            <a:spLocks noGrp="1"/>
          </p:cNvSpPr>
          <p:nvPr>
            <p:ph type="body" sz="quarter" idx="21"/>
          </p:nvPr>
        </p:nvSpPr>
        <p:spPr/>
        <p:txBody>
          <a:bodyPr/>
          <a:lstStyle/>
          <a:p>
            <a:r>
              <a:rPr lang="hi-IN" sz="1600" dirty="0"/>
              <a:t>यह उपशीर्षक के सन्दर्भ के लिए एक विषय है |</a:t>
            </a:r>
            <a:endParaRPr lang="en-US" sz="1600" dirty="0"/>
          </a:p>
        </p:txBody>
      </p:sp>
      <p:sp>
        <p:nvSpPr>
          <p:cNvPr id="24" name="Text Placeholder 23">
            <a:extLst>
              <a:ext uri="{FF2B5EF4-FFF2-40B4-BE49-F238E27FC236}">
                <a16:creationId xmlns:a16="http://schemas.microsoft.com/office/drawing/2014/main" xmlns="" id="{DDC5EC52-0B52-4D0E-B00E-8E5EF35BC9CD}"/>
              </a:ext>
            </a:extLst>
          </p:cNvPr>
          <p:cNvSpPr>
            <a:spLocks noGrp="1"/>
          </p:cNvSpPr>
          <p:nvPr>
            <p:ph type="body" sz="quarter" idx="22"/>
          </p:nvPr>
        </p:nvSpPr>
        <p:spPr/>
        <p:txBody>
          <a:bodyPr/>
          <a:lstStyle/>
          <a:p>
            <a:r>
              <a:rPr lang="hi-IN" dirty="0"/>
              <a:t>उपशीर्षक </a:t>
            </a:r>
            <a:endParaRPr lang="en-US" dirty="0"/>
          </a:p>
        </p:txBody>
      </p:sp>
      <p:pic>
        <p:nvPicPr>
          <p:cNvPr id="29" name="Picture Placeholder 25">
            <a:extLst>
              <a:ext uri="{FF2B5EF4-FFF2-40B4-BE49-F238E27FC236}">
                <a16:creationId xmlns:a16="http://schemas.microsoft.com/office/drawing/2014/main" xmlns="" id="{1507C138-F295-471C-A7C2-F827C437DE97}"/>
              </a:ext>
            </a:extLst>
          </p:cNvPr>
          <p:cNvPicPr>
            <a:picLocks noGrp="1" noChangeAspect="1"/>
          </p:cNvPicPr>
          <p:nvPr>
            <p:ph type="pic" sz="quarter" idx="12"/>
          </p:nvPr>
        </p:nvPicPr>
        <p:blipFill>
          <a:blip r:embed="rId2"/>
          <a:srcRect/>
          <a:stretch/>
        </p:blipFill>
        <p:spPr>
          <a:xfrm>
            <a:off x="6076826" y="4391370"/>
            <a:ext cx="3070117" cy="2441448"/>
          </a:xfrm>
          <a:blipFill dpi="0" rotWithShape="1">
            <a:blip r:embed="rId2">
              <a:extLst>
                <a:ext uri="{28A0092B-C50C-407E-A947-70E740481C1C}">
                  <a14:useLocalDpi xmlns:a14="http://schemas.microsoft.com/office/drawing/2010/main" val="0"/>
                </a:ext>
              </a:extLst>
            </a:blip>
            <a:srcRect/>
            <a:stretch>
              <a:fillRect/>
            </a:stretch>
          </a:blipFill>
        </p:spPr>
      </p:pic>
      <p:pic>
        <p:nvPicPr>
          <p:cNvPr id="5" name="Picture Placeholder 4" descr="Logo&#10;&#10;Description automatically generated">
            <a:extLst>
              <a:ext uri="{FF2B5EF4-FFF2-40B4-BE49-F238E27FC236}">
                <a16:creationId xmlns:a16="http://schemas.microsoft.com/office/drawing/2014/main" xmlns="" id="{8F517792-5FA0-4012-9C74-6B06293E7C79}"/>
              </a:ext>
            </a:extLst>
          </p:cNvPr>
          <p:cNvPicPr>
            <a:picLocks noGrp="1" noChangeAspect="1"/>
          </p:cNvPicPr>
          <p:nvPr>
            <p:ph type="pic" sz="quarter" idx="13"/>
          </p:nvPr>
        </p:nvPicPr>
        <p:blipFill>
          <a:blip r:embed="rId2"/>
          <a:srcRect t="10031" b="10031"/>
          <a:stretch>
            <a:fillRect/>
          </a:stretch>
        </p:blipFill>
        <p:spPr/>
      </p:pic>
      <p:pic>
        <p:nvPicPr>
          <p:cNvPr id="26" name="Graphic 25" descr="Blog outline">
            <a:extLst>
              <a:ext uri="{FF2B5EF4-FFF2-40B4-BE49-F238E27FC236}">
                <a16:creationId xmlns:a16="http://schemas.microsoft.com/office/drawing/2014/main" xmlns="" id="{59E207FB-DA2B-44AD-A199-3B53ED8329F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277600" y="-142875"/>
            <a:ext cx="914400" cy="914400"/>
          </a:xfrm>
          <a:prstGeom prst="rect">
            <a:avLst/>
          </a:prstGeom>
        </p:spPr>
      </p:pic>
      <p:pic>
        <p:nvPicPr>
          <p:cNvPr id="27" name="Graphic 26" descr="Office worker male with solid fill">
            <a:extLst>
              <a:ext uri="{FF2B5EF4-FFF2-40B4-BE49-F238E27FC236}">
                <a16:creationId xmlns:a16="http://schemas.microsoft.com/office/drawing/2014/main" xmlns="" id="{8D4DE53F-D699-4652-8123-D321F7652C4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13605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96,1,CLICK TO ADD TITLE "/>
</p:tagLst>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656</TotalTime>
  <Words>1906</Words>
  <Application>Microsoft Office PowerPoint</Application>
  <PresentationFormat>Custom</PresentationFormat>
  <Paragraphs>280</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कौशल भारत - कुशल भारत </vt:lpstr>
      <vt:lpstr>स्लाइड का शीर्षक</vt:lpstr>
      <vt:lpstr>स्लाइड का शीर्षक</vt:lpstr>
      <vt:lpstr>स्लाइड का शीर्षक </vt:lpstr>
      <vt:lpstr>स्लाइड का शीर्षक </vt:lpstr>
      <vt:lpstr>स्लाइड का शीर्षक</vt:lpstr>
      <vt:lpstr>स्लाइड का शीर्षक</vt:lpstr>
      <vt:lpstr>सफलता की कहानियां</vt:lpstr>
      <vt:lpstr>स्लाइड का शीर्षक</vt:lpstr>
      <vt:lpstr>Photo Collage</vt:lpstr>
      <vt:lpstr>PowerPoint Presentation</vt:lpstr>
      <vt:lpstr>परिचय</vt:lpstr>
      <vt:lpstr>स्लाइड का शीर्षक</vt:lpstr>
      <vt:lpstr>स्लाइड का शीर्षक</vt:lpstr>
      <vt:lpstr>स्लाइड का शीर्षक</vt:lpstr>
      <vt:lpstr>स्लाइड का शीर्षक</vt:lpstr>
      <vt:lpstr>स्लाइड का शीर्षक</vt:lpstr>
      <vt:lpstr>सफलता की कहानी</vt:lpstr>
      <vt:lpstr>सारांश</vt:lpstr>
      <vt:lpstr>मूल्य निर्धारण तालिका</vt:lpstr>
      <vt:lpstr>स्लाइड का शीर्षक</vt:lpstr>
      <vt:lpstr>Photo Collage</vt:lpstr>
      <vt:lpstr>अन्य स्लाइड्स</vt:lpstr>
      <vt:lpstr>स्लाइड का शीर्षक</vt:lpstr>
      <vt:lpstr>स्लाइड का शीर्षक</vt:lpstr>
      <vt:lpstr>स्लाइड का शीर्षक</vt:lpstr>
      <vt:lpstr>स्लाइड का शीर्षक</vt:lpstr>
      <vt:lpstr>स्लाइड का शीर्षक</vt:lpstr>
      <vt:lpstr>स्लाइड का शीर्षक</vt:lpstr>
      <vt:lpstr>स्लाइड का शीर्षक</vt:lpstr>
      <vt:lpstr>DIVIDER SLIDE</vt:lpstr>
      <vt:lpstr>ट्रेंड्स </vt:lpstr>
      <vt:lpstr>Comparison slide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Jatin Mendiratta</dc:creator>
  <cp:lastModifiedBy>Rohit</cp:lastModifiedBy>
  <cp:revision>29</cp:revision>
  <dcterms:created xsi:type="dcterms:W3CDTF">2021-07-03T05:20:29Z</dcterms:created>
  <dcterms:modified xsi:type="dcterms:W3CDTF">2021-11-22T09:59:23Z</dcterms:modified>
</cp:coreProperties>
</file>