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24" r:id="rId5"/>
    <p:sldId id="2531" r:id="rId6"/>
    <p:sldId id="2532" r:id="rId7"/>
    <p:sldId id="553" r:id="rId8"/>
    <p:sldId id="2540" r:id="rId9"/>
    <p:sldId id="2431" r:id="rId10"/>
    <p:sldId id="538" r:id="rId11"/>
    <p:sldId id="2541" r:id="rId12"/>
    <p:sldId id="259" r:id="rId13"/>
    <p:sldId id="2542" r:id="rId14"/>
    <p:sldId id="2527" r:id="rId15"/>
    <p:sldId id="2543" r:id="rId16"/>
    <p:sldId id="2604" r:id="rId17"/>
    <p:sldId id="268" r:id="rId18"/>
    <p:sldId id="536" r:id="rId19"/>
    <p:sldId id="539" r:id="rId20"/>
    <p:sldId id="554" r:id="rId21"/>
    <p:sldId id="2607" r:id="rId22"/>
    <p:sldId id="2571" r:id="rId23"/>
    <p:sldId id="2427" r:id="rId24"/>
    <p:sldId id="2606" r:id="rId25"/>
    <p:sldId id="2605" r:id="rId26"/>
    <p:sldId id="2608" r:id="rId27"/>
    <p:sldId id="2609" r:id="rId28"/>
    <p:sldId id="2610" r:id="rId29"/>
    <p:sldId id="2611" r:id="rId30"/>
    <p:sldId id="2612" r:id="rId31"/>
    <p:sldId id="2613" r:id="rId32"/>
    <p:sldId id="269" r:id="rId33"/>
    <p:sldId id="258" r:id="rId34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50"/>
    <a:srgbClr val="00153E"/>
    <a:srgbClr val="D49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 snapToObjects="1" showGuides="1">
      <p:cViewPr>
        <p:scale>
          <a:sx n="80" d="100"/>
          <a:sy n="80" d="100"/>
        </p:scale>
        <p:origin x="-780" y="-324"/>
      </p:cViewPr>
      <p:guideLst>
        <p:guide orient="horz" pos="211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Jan 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</c:v>
                </c:pt>
                <c:pt idx="1">
                  <c:v>7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1</c:v>
                </c:pt>
                <c:pt idx="6">
                  <c:v>8</c:v>
                </c:pt>
                <c:pt idx="7">
                  <c:v>4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  <c:pt idx="1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A4-7A43-BEDE-07DA2FC37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axId val="170183296"/>
        <c:axId val="170304256"/>
      </c:barChart>
      <c:catAx>
        <c:axId val="17018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170304256"/>
        <c:crosses val="autoZero"/>
        <c:auto val="1"/>
        <c:lblAlgn val="ctr"/>
        <c:lblOffset val="100"/>
        <c:noMultiLvlLbl val="0"/>
      </c:catAx>
      <c:valAx>
        <c:axId val="170304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17018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>
          <a:latin typeface="+mn-lt"/>
          <a:ea typeface="Roboto" panose="02000000000000000000" pitchFamily="2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73F141-A5A1-43E9-BD50-F6B74B009E1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33727D8A-57C2-4A33-9F76-C2E164091CC3}">
      <dgm:prSet phldrT="[Text]" custT="1"/>
      <dgm:spPr/>
      <dgm:t>
        <a:bodyPr/>
        <a:lstStyle/>
        <a:p>
          <a:pPr marL="365760"/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653854A-7892-4929-B956-0C50596AD436}" type="parTrans" cxnId="{EC1878DF-872D-4128-B808-E605A59BB625}">
      <dgm:prSet/>
      <dgm:spPr/>
      <dgm:t>
        <a:bodyPr/>
        <a:lstStyle/>
        <a:p>
          <a:endParaRPr lang="en-IN" sz="3200"/>
        </a:p>
      </dgm:t>
    </dgm:pt>
    <dgm:pt modelId="{FE86E56C-6EB8-4FBC-82F5-0B5497D994E4}" type="sibTrans" cxnId="{EC1878DF-872D-4128-B808-E605A59BB625}">
      <dgm:prSet/>
      <dgm:spPr/>
      <dgm:t>
        <a:bodyPr/>
        <a:lstStyle/>
        <a:p>
          <a:endParaRPr lang="en-IN" sz="3200"/>
        </a:p>
      </dgm:t>
    </dgm:pt>
    <dgm:pt modelId="{D8ACBA07-6A7A-4599-87CB-FD6B5C1EBD59}">
      <dgm:prSet phldrT="[Text]" custT="1"/>
      <dgm:spPr/>
      <dgm:t>
        <a:bodyPr/>
        <a:lstStyle/>
        <a:p>
          <a:pPr marL="365760"/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F4ED5B7-02C3-4986-91FE-7E08C2ACE18B}" type="parTrans" cxnId="{0727A3B0-5414-43B9-9A7D-C0D25A5332E6}">
      <dgm:prSet/>
      <dgm:spPr/>
      <dgm:t>
        <a:bodyPr/>
        <a:lstStyle/>
        <a:p>
          <a:endParaRPr lang="en-IN" sz="3200"/>
        </a:p>
      </dgm:t>
    </dgm:pt>
    <dgm:pt modelId="{0369081A-906A-4DF2-9112-0D99AB3D3B8C}" type="sibTrans" cxnId="{0727A3B0-5414-43B9-9A7D-C0D25A5332E6}">
      <dgm:prSet/>
      <dgm:spPr/>
      <dgm:t>
        <a:bodyPr/>
        <a:lstStyle/>
        <a:p>
          <a:endParaRPr lang="en-IN" sz="3200"/>
        </a:p>
      </dgm:t>
    </dgm:pt>
    <dgm:pt modelId="{71329E8C-3C5B-41D3-9B1C-8EDDDC981A88}">
      <dgm:prSet phldrT="[Text]" custT="1"/>
      <dgm:spPr/>
      <dgm:t>
        <a:bodyPr/>
        <a:lstStyle/>
        <a:p>
          <a:pPr marL="365760"/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5B6D88-0075-4A95-968A-1F620611F5BF}" type="parTrans" cxnId="{56123737-7B8C-45B5-82A1-EB70970AEBA1}">
      <dgm:prSet/>
      <dgm:spPr/>
      <dgm:t>
        <a:bodyPr/>
        <a:lstStyle/>
        <a:p>
          <a:endParaRPr lang="en-IN" sz="3200"/>
        </a:p>
      </dgm:t>
    </dgm:pt>
    <dgm:pt modelId="{A068ED28-E645-4CD0-AFC6-D299B9374E82}" type="sibTrans" cxnId="{56123737-7B8C-45B5-82A1-EB70970AEBA1}">
      <dgm:prSet/>
      <dgm:spPr/>
      <dgm:t>
        <a:bodyPr/>
        <a:lstStyle/>
        <a:p>
          <a:endParaRPr lang="en-IN" sz="3200"/>
        </a:p>
      </dgm:t>
    </dgm:pt>
    <dgm:pt modelId="{5FCFA984-8C63-4CE4-9E26-2DDB01CBDF11}">
      <dgm:prSet phldrT="[Text]" custT="1"/>
      <dgm:spPr/>
      <dgm:t>
        <a:bodyPr/>
        <a:lstStyle/>
        <a:p>
          <a:pPr marL="365760"/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4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765F65E-E088-49DF-B7FC-9650BB844C0B}" type="parTrans" cxnId="{1FA01848-BCE7-416C-BD10-3B4F32391909}">
      <dgm:prSet/>
      <dgm:spPr/>
      <dgm:t>
        <a:bodyPr/>
        <a:lstStyle/>
        <a:p>
          <a:endParaRPr lang="en-IN"/>
        </a:p>
      </dgm:t>
    </dgm:pt>
    <dgm:pt modelId="{0A844009-A6EB-4665-8645-6051F30D8E81}" type="sibTrans" cxnId="{1FA01848-BCE7-416C-BD10-3B4F32391909}">
      <dgm:prSet/>
      <dgm:spPr/>
      <dgm:t>
        <a:bodyPr/>
        <a:lstStyle/>
        <a:p>
          <a:endParaRPr lang="en-IN"/>
        </a:p>
      </dgm:t>
    </dgm:pt>
    <dgm:pt modelId="{5E45B23D-F2AE-4346-B0DF-291667725993}">
      <dgm:prSet phldrT="[Text]" custT="1"/>
      <dgm:spPr/>
      <dgm:t>
        <a:bodyPr/>
        <a:lstStyle/>
        <a:p>
          <a:pPr marL="365760"/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1A8F1AE-0A37-4E6C-9463-469064A04A2C}" type="parTrans" cxnId="{D312888E-6151-42EC-99BC-27FD8C62B7F8}">
      <dgm:prSet/>
      <dgm:spPr/>
      <dgm:t>
        <a:bodyPr/>
        <a:lstStyle/>
        <a:p>
          <a:endParaRPr lang="en-IN"/>
        </a:p>
      </dgm:t>
    </dgm:pt>
    <dgm:pt modelId="{74AFD179-22BB-4A45-B42A-70D9A4C26A6A}" type="sibTrans" cxnId="{D312888E-6151-42EC-99BC-27FD8C62B7F8}">
      <dgm:prSet/>
      <dgm:spPr/>
      <dgm:t>
        <a:bodyPr/>
        <a:lstStyle/>
        <a:p>
          <a:endParaRPr lang="en-IN"/>
        </a:p>
      </dgm:t>
    </dgm:pt>
    <dgm:pt modelId="{298BF18F-9B3C-4C30-9EBF-8BA13C981D6C}">
      <dgm:prSet phldrT="[Text]" custT="1"/>
      <dgm:spPr/>
      <dgm:t>
        <a:bodyPr/>
        <a:lstStyle/>
        <a:p>
          <a:pPr marL="365760"/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6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360C656-162D-4A5D-AA16-C593557F8CF4}" type="parTrans" cxnId="{71CF9E25-53D9-4CFB-9552-40A898EEC8DE}">
      <dgm:prSet/>
      <dgm:spPr/>
      <dgm:t>
        <a:bodyPr/>
        <a:lstStyle/>
        <a:p>
          <a:endParaRPr lang="en-IN"/>
        </a:p>
      </dgm:t>
    </dgm:pt>
    <dgm:pt modelId="{EA97BA66-7B03-4E97-8984-66E6BE16C91B}" type="sibTrans" cxnId="{71CF9E25-53D9-4CFB-9552-40A898EEC8DE}">
      <dgm:prSet/>
      <dgm:spPr/>
      <dgm:t>
        <a:bodyPr/>
        <a:lstStyle/>
        <a:p>
          <a:endParaRPr lang="en-IN"/>
        </a:p>
      </dgm:t>
    </dgm:pt>
    <dgm:pt modelId="{47387466-0131-43C8-ACCC-23293794352D}" type="pres">
      <dgm:prSet presAssocID="{9373F141-A5A1-43E9-BD50-F6B74B009E1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DEC53D0-CAE9-4977-9995-6761918C046E}" type="pres">
      <dgm:prSet presAssocID="{9373F141-A5A1-43E9-BD50-F6B74B009E1A}" presName="Name1" presStyleCnt="0"/>
      <dgm:spPr/>
    </dgm:pt>
    <dgm:pt modelId="{C27CEB96-EE1B-4610-809F-8F851D972581}" type="pres">
      <dgm:prSet presAssocID="{9373F141-A5A1-43E9-BD50-F6B74B009E1A}" presName="cycle" presStyleCnt="0"/>
      <dgm:spPr/>
    </dgm:pt>
    <dgm:pt modelId="{5D85BBD9-D115-46F2-A992-48C0794484BF}" type="pres">
      <dgm:prSet presAssocID="{9373F141-A5A1-43E9-BD50-F6B74B009E1A}" presName="srcNode" presStyleLbl="node1" presStyleIdx="0" presStyleCnt="6"/>
      <dgm:spPr/>
    </dgm:pt>
    <dgm:pt modelId="{6480DA53-9B36-4F20-98AD-AA97C9E114DE}" type="pres">
      <dgm:prSet presAssocID="{9373F141-A5A1-43E9-BD50-F6B74B009E1A}" presName="conn" presStyleLbl="parChTrans1D2" presStyleIdx="0" presStyleCnt="1"/>
      <dgm:spPr/>
      <dgm:t>
        <a:bodyPr/>
        <a:lstStyle/>
        <a:p>
          <a:endParaRPr lang="en-US"/>
        </a:p>
      </dgm:t>
    </dgm:pt>
    <dgm:pt modelId="{5599DCD9-98AE-4AB2-80D5-E4982816F5ED}" type="pres">
      <dgm:prSet presAssocID="{9373F141-A5A1-43E9-BD50-F6B74B009E1A}" presName="extraNode" presStyleLbl="node1" presStyleIdx="0" presStyleCnt="6"/>
      <dgm:spPr/>
    </dgm:pt>
    <dgm:pt modelId="{D1586CE6-FA04-431A-B892-23C5D894A2E9}" type="pres">
      <dgm:prSet presAssocID="{9373F141-A5A1-43E9-BD50-F6B74B009E1A}" presName="dstNode" presStyleLbl="node1" presStyleIdx="0" presStyleCnt="6"/>
      <dgm:spPr/>
    </dgm:pt>
    <dgm:pt modelId="{DA02DC67-8CD5-425E-BE2C-FFD65962EB70}" type="pres">
      <dgm:prSet presAssocID="{33727D8A-57C2-4A33-9F76-C2E164091CC3}" presName="text_1" presStyleLbl="node1" presStyleIdx="0" presStyleCnt="6" custScaleY="128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4FB8F-8B53-4D33-BF9A-829FE200A37D}" type="pres">
      <dgm:prSet presAssocID="{33727D8A-57C2-4A33-9F76-C2E164091CC3}" presName="accent_1" presStyleCnt="0"/>
      <dgm:spPr/>
    </dgm:pt>
    <dgm:pt modelId="{2D74EACE-B455-413B-8FA6-7D2CEE62C486}" type="pres">
      <dgm:prSet presAssocID="{33727D8A-57C2-4A33-9F76-C2E164091CC3}" presName="accentRepeatNode" presStyleLbl="solidFgAcc1" presStyleIdx="0" presStyleCnt="6"/>
      <dgm:spPr/>
    </dgm:pt>
    <dgm:pt modelId="{0CDE591A-0C55-4AA7-B48C-69D6049C4240}" type="pres">
      <dgm:prSet presAssocID="{D8ACBA07-6A7A-4599-87CB-FD6B5C1EBD59}" presName="text_2" presStyleLbl="node1" presStyleIdx="1" presStyleCnt="6" custScaleY="128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3B467-DF29-490A-B548-FD9AC3DC2078}" type="pres">
      <dgm:prSet presAssocID="{D8ACBA07-6A7A-4599-87CB-FD6B5C1EBD59}" presName="accent_2" presStyleCnt="0"/>
      <dgm:spPr/>
    </dgm:pt>
    <dgm:pt modelId="{41AECA85-0BD3-4D8F-88DA-FB687CC1F620}" type="pres">
      <dgm:prSet presAssocID="{D8ACBA07-6A7A-4599-87CB-FD6B5C1EBD59}" presName="accentRepeatNode" presStyleLbl="solidFgAcc1" presStyleIdx="1" presStyleCnt="6"/>
      <dgm:spPr/>
    </dgm:pt>
    <dgm:pt modelId="{75E71FE3-A1B8-4BC5-AF71-B2A5C9B7E6B0}" type="pres">
      <dgm:prSet presAssocID="{71329E8C-3C5B-41D3-9B1C-8EDDDC981A88}" presName="text_3" presStyleLbl="node1" presStyleIdx="2" presStyleCnt="6" custScaleY="128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16103B-24B9-4DB5-86ED-88A3D597C112}" type="pres">
      <dgm:prSet presAssocID="{71329E8C-3C5B-41D3-9B1C-8EDDDC981A88}" presName="accent_3" presStyleCnt="0"/>
      <dgm:spPr/>
    </dgm:pt>
    <dgm:pt modelId="{A6889B21-9AD4-427F-8148-AB416E4C3AEA}" type="pres">
      <dgm:prSet presAssocID="{71329E8C-3C5B-41D3-9B1C-8EDDDC981A88}" presName="accentRepeatNode" presStyleLbl="solidFgAcc1" presStyleIdx="2" presStyleCnt="6"/>
      <dgm:spPr/>
    </dgm:pt>
    <dgm:pt modelId="{260D2609-AC01-42D9-960E-8BAD5DFB5FA0}" type="pres">
      <dgm:prSet presAssocID="{5FCFA984-8C63-4CE4-9E26-2DDB01CBDF11}" presName="text_4" presStyleLbl="node1" presStyleIdx="3" presStyleCnt="6" custScaleY="128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7956B2-3EE2-4A0B-A5F3-9BDD6E017FC7}" type="pres">
      <dgm:prSet presAssocID="{5FCFA984-8C63-4CE4-9E26-2DDB01CBDF11}" presName="accent_4" presStyleCnt="0"/>
      <dgm:spPr/>
    </dgm:pt>
    <dgm:pt modelId="{91274379-AACA-4D1A-A368-3C6C1C6184E0}" type="pres">
      <dgm:prSet presAssocID="{5FCFA984-8C63-4CE4-9E26-2DDB01CBDF11}" presName="accentRepeatNode" presStyleLbl="solidFgAcc1" presStyleIdx="3" presStyleCnt="6"/>
      <dgm:spPr/>
    </dgm:pt>
    <dgm:pt modelId="{663869F2-0AF2-44ED-AE2F-5AF13636C037}" type="pres">
      <dgm:prSet presAssocID="{5E45B23D-F2AE-4346-B0DF-291667725993}" presName="text_5" presStyleLbl="node1" presStyleIdx="4" presStyleCnt="6" custScaleY="128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7FCC0-2747-43E4-881E-B3D91079205B}" type="pres">
      <dgm:prSet presAssocID="{5E45B23D-F2AE-4346-B0DF-291667725993}" presName="accent_5" presStyleCnt="0"/>
      <dgm:spPr/>
    </dgm:pt>
    <dgm:pt modelId="{603F3C2D-9E73-4FCA-BC60-FED69666C903}" type="pres">
      <dgm:prSet presAssocID="{5E45B23D-F2AE-4346-B0DF-291667725993}" presName="accentRepeatNode" presStyleLbl="solidFgAcc1" presStyleIdx="4" presStyleCnt="6"/>
      <dgm:spPr/>
    </dgm:pt>
    <dgm:pt modelId="{5ED246F2-44AE-40FE-835E-70DB894164CF}" type="pres">
      <dgm:prSet presAssocID="{298BF18F-9B3C-4C30-9EBF-8BA13C981D6C}" presName="text_6" presStyleLbl="node1" presStyleIdx="5" presStyleCnt="6" custScaleY="128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83636-C3A5-4C22-8D66-586B1053AB12}" type="pres">
      <dgm:prSet presAssocID="{298BF18F-9B3C-4C30-9EBF-8BA13C981D6C}" presName="accent_6" presStyleCnt="0"/>
      <dgm:spPr/>
    </dgm:pt>
    <dgm:pt modelId="{9764E677-9BA2-43F8-8130-BD3D619E7829}" type="pres">
      <dgm:prSet presAssocID="{298BF18F-9B3C-4C30-9EBF-8BA13C981D6C}" presName="accentRepeatNode" presStyleLbl="solidFgAcc1" presStyleIdx="5" presStyleCnt="6"/>
      <dgm:spPr/>
    </dgm:pt>
  </dgm:ptLst>
  <dgm:cxnLst>
    <dgm:cxn modelId="{83390895-1A7F-4B4F-93D2-B159605B9C07}" type="presOf" srcId="{5FCFA984-8C63-4CE4-9E26-2DDB01CBDF11}" destId="{260D2609-AC01-42D9-960E-8BAD5DFB5FA0}" srcOrd="0" destOrd="0" presId="urn:microsoft.com/office/officeart/2008/layout/VerticalCurvedList"/>
    <dgm:cxn modelId="{7905C7E5-F860-4C5F-ABD4-6AFA2BE72A1D}" type="presOf" srcId="{5E45B23D-F2AE-4346-B0DF-291667725993}" destId="{663869F2-0AF2-44ED-AE2F-5AF13636C037}" srcOrd="0" destOrd="0" presId="urn:microsoft.com/office/officeart/2008/layout/VerticalCurvedList"/>
    <dgm:cxn modelId="{183DC165-DF76-4D9D-9C3A-01E11B0F3448}" type="presOf" srcId="{71329E8C-3C5B-41D3-9B1C-8EDDDC981A88}" destId="{75E71FE3-A1B8-4BC5-AF71-B2A5C9B7E6B0}" srcOrd="0" destOrd="0" presId="urn:microsoft.com/office/officeart/2008/layout/VerticalCurvedList"/>
    <dgm:cxn modelId="{5C5BABC9-86DB-4433-8950-1ECA61BF8609}" type="presOf" srcId="{298BF18F-9B3C-4C30-9EBF-8BA13C981D6C}" destId="{5ED246F2-44AE-40FE-835E-70DB894164CF}" srcOrd="0" destOrd="0" presId="urn:microsoft.com/office/officeart/2008/layout/VerticalCurvedList"/>
    <dgm:cxn modelId="{1FA01848-BCE7-416C-BD10-3B4F32391909}" srcId="{9373F141-A5A1-43E9-BD50-F6B74B009E1A}" destId="{5FCFA984-8C63-4CE4-9E26-2DDB01CBDF11}" srcOrd="3" destOrd="0" parTransId="{4765F65E-E088-49DF-B7FC-9650BB844C0B}" sibTransId="{0A844009-A6EB-4665-8645-6051F30D8E81}"/>
    <dgm:cxn modelId="{71CF9E25-53D9-4CFB-9552-40A898EEC8DE}" srcId="{9373F141-A5A1-43E9-BD50-F6B74B009E1A}" destId="{298BF18F-9B3C-4C30-9EBF-8BA13C981D6C}" srcOrd="5" destOrd="0" parTransId="{F360C656-162D-4A5D-AA16-C593557F8CF4}" sibTransId="{EA97BA66-7B03-4E97-8984-66E6BE16C91B}"/>
    <dgm:cxn modelId="{D312888E-6151-42EC-99BC-27FD8C62B7F8}" srcId="{9373F141-A5A1-43E9-BD50-F6B74B009E1A}" destId="{5E45B23D-F2AE-4346-B0DF-291667725993}" srcOrd="4" destOrd="0" parTransId="{61A8F1AE-0A37-4E6C-9463-469064A04A2C}" sibTransId="{74AFD179-22BB-4A45-B42A-70D9A4C26A6A}"/>
    <dgm:cxn modelId="{0727A3B0-5414-43B9-9A7D-C0D25A5332E6}" srcId="{9373F141-A5A1-43E9-BD50-F6B74B009E1A}" destId="{D8ACBA07-6A7A-4599-87CB-FD6B5C1EBD59}" srcOrd="1" destOrd="0" parTransId="{1F4ED5B7-02C3-4986-91FE-7E08C2ACE18B}" sibTransId="{0369081A-906A-4DF2-9112-0D99AB3D3B8C}"/>
    <dgm:cxn modelId="{94DD9C17-8313-4E29-95DF-785F3A724758}" type="presOf" srcId="{FE86E56C-6EB8-4FBC-82F5-0B5497D994E4}" destId="{6480DA53-9B36-4F20-98AD-AA97C9E114DE}" srcOrd="0" destOrd="0" presId="urn:microsoft.com/office/officeart/2008/layout/VerticalCurvedList"/>
    <dgm:cxn modelId="{EC1878DF-872D-4128-B808-E605A59BB625}" srcId="{9373F141-A5A1-43E9-BD50-F6B74B009E1A}" destId="{33727D8A-57C2-4A33-9F76-C2E164091CC3}" srcOrd="0" destOrd="0" parTransId="{E653854A-7892-4929-B956-0C50596AD436}" sibTransId="{FE86E56C-6EB8-4FBC-82F5-0B5497D994E4}"/>
    <dgm:cxn modelId="{5FB9A2F4-2702-4EBC-B7D4-A71A770F02CB}" type="presOf" srcId="{33727D8A-57C2-4A33-9F76-C2E164091CC3}" destId="{DA02DC67-8CD5-425E-BE2C-FFD65962EB70}" srcOrd="0" destOrd="0" presId="urn:microsoft.com/office/officeart/2008/layout/VerticalCurvedList"/>
    <dgm:cxn modelId="{3BA8375B-D2CB-4AD3-92C4-678F7AF96561}" type="presOf" srcId="{9373F141-A5A1-43E9-BD50-F6B74B009E1A}" destId="{47387466-0131-43C8-ACCC-23293794352D}" srcOrd="0" destOrd="0" presId="urn:microsoft.com/office/officeart/2008/layout/VerticalCurvedList"/>
    <dgm:cxn modelId="{C4C13776-1ABA-4A20-88DA-8091327E06AF}" type="presOf" srcId="{D8ACBA07-6A7A-4599-87CB-FD6B5C1EBD59}" destId="{0CDE591A-0C55-4AA7-B48C-69D6049C4240}" srcOrd="0" destOrd="0" presId="urn:microsoft.com/office/officeart/2008/layout/VerticalCurvedList"/>
    <dgm:cxn modelId="{56123737-7B8C-45B5-82A1-EB70970AEBA1}" srcId="{9373F141-A5A1-43E9-BD50-F6B74B009E1A}" destId="{71329E8C-3C5B-41D3-9B1C-8EDDDC981A88}" srcOrd="2" destOrd="0" parTransId="{6F5B6D88-0075-4A95-968A-1F620611F5BF}" sibTransId="{A068ED28-E645-4CD0-AFC6-D299B9374E82}"/>
    <dgm:cxn modelId="{CAB21023-AD15-47FF-846E-F504D671592C}" type="presParOf" srcId="{47387466-0131-43C8-ACCC-23293794352D}" destId="{BDEC53D0-CAE9-4977-9995-6761918C046E}" srcOrd="0" destOrd="0" presId="urn:microsoft.com/office/officeart/2008/layout/VerticalCurvedList"/>
    <dgm:cxn modelId="{1D5F9E02-7DBC-43F7-A441-5189FB0D74E2}" type="presParOf" srcId="{BDEC53D0-CAE9-4977-9995-6761918C046E}" destId="{C27CEB96-EE1B-4610-809F-8F851D972581}" srcOrd="0" destOrd="0" presId="urn:microsoft.com/office/officeart/2008/layout/VerticalCurvedList"/>
    <dgm:cxn modelId="{51D82989-5305-4045-B77D-9CF804F1A56A}" type="presParOf" srcId="{C27CEB96-EE1B-4610-809F-8F851D972581}" destId="{5D85BBD9-D115-46F2-A992-48C0794484BF}" srcOrd="0" destOrd="0" presId="urn:microsoft.com/office/officeart/2008/layout/VerticalCurvedList"/>
    <dgm:cxn modelId="{D01B78DC-A25E-493A-99AB-1F816F48EEAD}" type="presParOf" srcId="{C27CEB96-EE1B-4610-809F-8F851D972581}" destId="{6480DA53-9B36-4F20-98AD-AA97C9E114DE}" srcOrd="1" destOrd="0" presId="urn:microsoft.com/office/officeart/2008/layout/VerticalCurvedList"/>
    <dgm:cxn modelId="{378142D6-B717-427C-8880-CB47188FBCE0}" type="presParOf" srcId="{C27CEB96-EE1B-4610-809F-8F851D972581}" destId="{5599DCD9-98AE-4AB2-80D5-E4982816F5ED}" srcOrd="2" destOrd="0" presId="urn:microsoft.com/office/officeart/2008/layout/VerticalCurvedList"/>
    <dgm:cxn modelId="{40578EA8-9FD6-4BB8-9276-E66D0C85E9DA}" type="presParOf" srcId="{C27CEB96-EE1B-4610-809F-8F851D972581}" destId="{D1586CE6-FA04-431A-B892-23C5D894A2E9}" srcOrd="3" destOrd="0" presId="urn:microsoft.com/office/officeart/2008/layout/VerticalCurvedList"/>
    <dgm:cxn modelId="{6D5AFDC0-630A-445C-AFE8-42CCE1B0ED1C}" type="presParOf" srcId="{BDEC53D0-CAE9-4977-9995-6761918C046E}" destId="{DA02DC67-8CD5-425E-BE2C-FFD65962EB70}" srcOrd="1" destOrd="0" presId="urn:microsoft.com/office/officeart/2008/layout/VerticalCurvedList"/>
    <dgm:cxn modelId="{252656BA-81AA-4D38-97C5-907B728FCFC1}" type="presParOf" srcId="{BDEC53D0-CAE9-4977-9995-6761918C046E}" destId="{0E44FB8F-8B53-4D33-BF9A-829FE200A37D}" srcOrd="2" destOrd="0" presId="urn:microsoft.com/office/officeart/2008/layout/VerticalCurvedList"/>
    <dgm:cxn modelId="{3ACAC544-F69A-4607-974A-1913C1B35AFB}" type="presParOf" srcId="{0E44FB8F-8B53-4D33-BF9A-829FE200A37D}" destId="{2D74EACE-B455-413B-8FA6-7D2CEE62C486}" srcOrd="0" destOrd="0" presId="urn:microsoft.com/office/officeart/2008/layout/VerticalCurvedList"/>
    <dgm:cxn modelId="{E7318551-C753-4179-B520-01778DA08657}" type="presParOf" srcId="{BDEC53D0-CAE9-4977-9995-6761918C046E}" destId="{0CDE591A-0C55-4AA7-B48C-69D6049C4240}" srcOrd="3" destOrd="0" presId="urn:microsoft.com/office/officeart/2008/layout/VerticalCurvedList"/>
    <dgm:cxn modelId="{1FF400B6-5F82-4BEE-B516-94D3BDB24D45}" type="presParOf" srcId="{BDEC53D0-CAE9-4977-9995-6761918C046E}" destId="{A533B467-DF29-490A-B548-FD9AC3DC2078}" srcOrd="4" destOrd="0" presId="urn:microsoft.com/office/officeart/2008/layout/VerticalCurvedList"/>
    <dgm:cxn modelId="{8DF79669-7EDB-42B9-9E9D-FB8448197274}" type="presParOf" srcId="{A533B467-DF29-490A-B548-FD9AC3DC2078}" destId="{41AECA85-0BD3-4D8F-88DA-FB687CC1F620}" srcOrd="0" destOrd="0" presId="urn:microsoft.com/office/officeart/2008/layout/VerticalCurvedList"/>
    <dgm:cxn modelId="{22F80C3C-265D-4042-B9C8-68F60CBA62D2}" type="presParOf" srcId="{BDEC53D0-CAE9-4977-9995-6761918C046E}" destId="{75E71FE3-A1B8-4BC5-AF71-B2A5C9B7E6B0}" srcOrd="5" destOrd="0" presId="urn:microsoft.com/office/officeart/2008/layout/VerticalCurvedList"/>
    <dgm:cxn modelId="{589A56A5-C197-450D-BA34-A5448EECB45A}" type="presParOf" srcId="{BDEC53D0-CAE9-4977-9995-6761918C046E}" destId="{0916103B-24B9-4DB5-86ED-88A3D597C112}" srcOrd="6" destOrd="0" presId="urn:microsoft.com/office/officeart/2008/layout/VerticalCurvedList"/>
    <dgm:cxn modelId="{DD65604D-B1F8-46D0-B82F-FD9B5014BB41}" type="presParOf" srcId="{0916103B-24B9-4DB5-86ED-88A3D597C112}" destId="{A6889B21-9AD4-427F-8148-AB416E4C3AEA}" srcOrd="0" destOrd="0" presId="urn:microsoft.com/office/officeart/2008/layout/VerticalCurvedList"/>
    <dgm:cxn modelId="{911A0644-0384-4A39-BDEB-10470268A4BA}" type="presParOf" srcId="{BDEC53D0-CAE9-4977-9995-6761918C046E}" destId="{260D2609-AC01-42D9-960E-8BAD5DFB5FA0}" srcOrd="7" destOrd="0" presId="urn:microsoft.com/office/officeart/2008/layout/VerticalCurvedList"/>
    <dgm:cxn modelId="{FC432EB5-7C1A-4DBA-AF73-F7165DBB38F9}" type="presParOf" srcId="{BDEC53D0-CAE9-4977-9995-6761918C046E}" destId="{D87956B2-3EE2-4A0B-A5F3-9BDD6E017FC7}" srcOrd="8" destOrd="0" presId="urn:microsoft.com/office/officeart/2008/layout/VerticalCurvedList"/>
    <dgm:cxn modelId="{45B90FBF-762C-4924-BF41-AB034323BDAC}" type="presParOf" srcId="{D87956B2-3EE2-4A0B-A5F3-9BDD6E017FC7}" destId="{91274379-AACA-4D1A-A368-3C6C1C6184E0}" srcOrd="0" destOrd="0" presId="urn:microsoft.com/office/officeart/2008/layout/VerticalCurvedList"/>
    <dgm:cxn modelId="{95631B35-AFFC-463F-BD9F-33C169EEFBFC}" type="presParOf" srcId="{BDEC53D0-CAE9-4977-9995-6761918C046E}" destId="{663869F2-0AF2-44ED-AE2F-5AF13636C037}" srcOrd="9" destOrd="0" presId="urn:microsoft.com/office/officeart/2008/layout/VerticalCurvedList"/>
    <dgm:cxn modelId="{B473855C-8DC9-4CA0-9851-31DA176C46C5}" type="presParOf" srcId="{BDEC53D0-CAE9-4977-9995-6761918C046E}" destId="{5BF7FCC0-2747-43E4-881E-B3D91079205B}" srcOrd="10" destOrd="0" presId="urn:microsoft.com/office/officeart/2008/layout/VerticalCurvedList"/>
    <dgm:cxn modelId="{3AFE6AE0-617A-40C8-A91C-D2E4FBB2C870}" type="presParOf" srcId="{5BF7FCC0-2747-43E4-881E-B3D91079205B}" destId="{603F3C2D-9E73-4FCA-BC60-FED69666C903}" srcOrd="0" destOrd="0" presId="urn:microsoft.com/office/officeart/2008/layout/VerticalCurvedList"/>
    <dgm:cxn modelId="{DE44AF0F-3676-4B08-B399-3DC4DC90B06D}" type="presParOf" srcId="{BDEC53D0-CAE9-4977-9995-6761918C046E}" destId="{5ED246F2-44AE-40FE-835E-70DB894164CF}" srcOrd="11" destOrd="0" presId="urn:microsoft.com/office/officeart/2008/layout/VerticalCurvedList"/>
    <dgm:cxn modelId="{E1A3E1C3-ADF7-4CE4-A3E3-DA8083451B9E}" type="presParOf" srcId="{BDEC53D0-CAE9-4977-9995-6761918C046E}" destId="{32E83636-C3A5-4C22-8D66-586B1053AB12}" srcOrd="12" destOrd="0" presId="urn:microsoft.com/office/officeart/2008/layout/VerticalCurvedList"/>
    <dgm:cxn modelId="{09AFD631-6035-403E-B29B-6C2F9D30BB25}" type="presParOf" srcId="{32E83636-C3A5-4C22-8D66-586B1053AB12}" destId="{9764E677-9BA2-43F8-8130-BD3D619E78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C03D7A-36AA-436D-B9ED-E71F4896B688}" type="doc">
      <dgm:prSet loTypeId="urn:microsoft.com/office/officeart/2005/8/layout/vProcess5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IN"/>
        </a:p>
      </dgm:t>
    </dgm:pt>
    <dgm:pt modelId="{0E2A3128-6F10-4191-92F6-1BBB039203DF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gm:t>
    </dgm:pt>
    <dgm:pt modelId="{D06602BE-ECF8-4155-9248-A3C52636576C}" type="parTrans" cxnId="{BDB4B9E2-E0BE-476C-924B-2D0597AF648A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FAFB7D5-0A72-40A5-8146-69EA9D552138}" type="sibTrans" cxnId="{BDB4B9E2-E0BE-476C-924B-2D0597AF648A}">
      <dgm:prSet custT="1"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9ED9C2E-6252-423F-89DE-B72002905B30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gm:t>
    </dgm:pt>
    <dgm:pt modelId="{5E535966-9BBF-402D-B509-8C960B75C437}" type="parTrans" cxnId="{9C28E3E6-9F5E-466C-9FD6-0D8A3CABD01D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BFEBF76-7EA5-4382-AE60-5C528F38D4E3}" type="sibTrans" cxnId="{9C28E3E6-9F5E-466C-9FD6-0D8A3CABD01D}">
      <dgm:prSet custT="1"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1F891EA-F0FC-4E9A-934F-61626481A3E1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</a:p>
      </dgm:t>
    </dgm:pt>
    <dgm:pt modelId="{35F0394E-55BB-4665-AF13-1AF42F654EA1}" type="parTrans" cxnId="{44C90B90-C2D4-4BB1-958A-C87B68B247B1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0D603AA-8DB4-4BE6-BE1F-03C8009F9AA9}" type="sibTrans" cxnId="{44C90B90-C2D4-4BB1-958A-C87B68B247B1}">
      <dgm:prSet custT="1"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26E21D-E7AD-498F-93F4-A6C6C48EED8F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4</a:t>
          </a:r>
        </a:p>
      </dgm:t>
    </dgm:pt>
    <dgm:pt modelId="{4976E5CF-E675-42EF-8422-3364D38F2764}" type="parTrans" cxnId="{672A8FA8-64C3-45F2-8495-F4E8B384EF29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A36C85A-EEA4-4D5B-8904-9304E2D087D1}" type="sibTrans" cxnId="{672A8FA8-64C3-45F2-8495-F4E8B384EF29}">
      <dgm:prSet custT="1"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1D26CCD-6854-436F-8976-3AC625B205CF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</a:p>
      </dgm:t>
    </dgm:pt>
    <dgm:pt modelId="{9A36A3A7-30CF-44AE-94DD-2BBD6CE99591}" type="parTrans" cxnId="{AA44315A-08CD-4D16-994F-33A80CC26571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085DFB6-F572-4254-81A4-2994E4613B27}" type="sibTrans" cxnId="{AA44315A-08CD-4D16-994F-33A80CC26571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119A074-48DA-4070-B95F-AF803DA5FAFA}" type="pres">
      <dgm:prSet presAssocID="{A3C03D7A-36AA-436D-B9ED-E71F4896B68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0B48ED-1A8D-4978-9C44-5D3D4D0D66B0}" type="pres">
      <dgm:prSet presAssocID="{A3C03D7A-36AA-436D-B9ED-E71F4896B688}" presName="dummyMaxCanvas" presStyleCnt="0">
        <dgm:presLayoutVars/>
      </dgm:prSet>
      <dgm:spPr/>
    </dgm:pt>
    <dgm:pt modelId="{A03DEECE-9620-4E6E-8C56-93D2FBBAE3D9}" type="pres">
      <dgm:prSet presAssocID="{A3C03D7A-36AA-436D-B9ED-E71F4896B688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AB357C-1460-4713-9059-BD815C6A02DA}" type="pres">
      <dgm:prSet presAssocID="{A3C03D7A-36AA-436D-B9ED-E71F4896B688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8DA6FA-4BAE-42A7-A8E8-7DAAD18BC721}" type="pres">
      <dgm:prSet presAssocID="{A3C03D7A-36AA-436D-B9ED-E71F4896B688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C3828-45E9-4411-B778-73DBD46201A8}" type="pres">
      <dgm:prSet presAssocID="{A3C03D7A-36AA-436D-B9ED-E71F4896B688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ECB9A-CF03-4A56-B3EC-E72D5BBCBD56}" type="pres">
      <dgm:prSet presAssocID="{A3C03D7A-36AA-436D-B9ED-E71F4896B688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33756-62E2-455B-97B3-92328E0C0912}" type="pres">
      <dgm:prSet presAssocID="{A3C03D7A-36AA-436D-B9ED-E71F4896B688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4142C-312D-47FB-AED2-D4B5DA7B77B9}" type="pres">
      <dgm:prSet presAssocID="{A3C03D7A-36AA-436D-B9ED-E71F4896B688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2F2A83-6555-45EA-A88F-69438F1BED1F}" type="pres">
      <dgm:prSet presAssocID="{A3C03D7A-36AA-436D-B9ED-E71F4896B688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3B2C19-C065-48DB-AF8F-0750E055B40C}" type="pres">
      <dgm:prSet presAssocID="{A3C03D7A-36AA-436D-B9ED-E71F4896B688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B73646-2B29-467C-B598-24E592F61F7B}" type="pres">
      <dgm:prSet presAssocID="{A3C03D7A-36AA-436D-B9ED-E71F4896B688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B4465-F244-453A-9A6E-2E7A18905D31}" type="pres">
      <dgm:prSet presAssocID="{A3C03D7A-36AA-436D-B9ED-E71F4896B688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6B5EF-BEEA-4092-A7AF-DB860701B864}" type="pres">
      <dgm:prSet presAssocID="{A3C03D7A-36AA-436D-B9ED-E71F4896B688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5C228-72EE-45FF-9B3D-CFCAAF52D8F4}" type="pres">
      <dgm:prSet presAssocID="{A3C03D7A-36AA-436D-B9ED-E71F4896B688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95992A-46C9-413F-B633-94054327C8D4}" type="pres">
      <dgm:prSet presAssocID="{A3C03D7A-36AA-436D-B9ED-E71F4896B688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2A8FA8-64C3-45F2-8495-F4E8B384EF29}" srcId="{A3C03D7A-36AA-436D-B9ED-E71F4896B688}" destId="{8B26E21D-E7AD-498F-93F4-A6C6C48EED8F}" srcOrd="3" destOrd="0" parTransId="{4976E5CF-E675-42EF-8422-3364D38F2764}" sibTransId="{6A36C85A-EEA4-4D5B-8904-9304E2D087D1}"/>
    <dgm:cxn modelId="{0633A1A7-0AB7-4FC5-A838-51D9B2D816C4}" type="presOf" srcId="{59ED9C2E-6252-423F-89DE-B72002905B30}" destId="{5B7B4465-F244-453A-9A6E-2E7A18905D31}" srcOrd="1" destOrd="0" presId="urn:microsoft.com/office/officeart/2005/8/layout/vProcess5"/>
    <dgm:cxn modelId="{96328D28-7FAD-43F1-BB5D-98731E93979D}" type="presOf" srcId="{E1F891EA-F0FC-4E9A-934F-61626481A3E1}" destId="{358DA6FA-4BAE-42A7-A8E8-7DAAD18BC721}" srcOrd="0" destOrd="0" presId="urn:microsoft.com/office/officeart/2005/8/layout/vProcess5"/>
    <dgm:cxn modelId="{9CE1C9C4-7751-498A-AA79-87B205B8AB34}" type="presOf" srcId="{71D26CCD-6854-436F-8976-3AC625B205CF}" destId="{4CCECB9A-CF03-4A56-B3EC-E72D5BBCBD56}" srcOrd="0" destOrd="0" presId="urn:microsoft.com/office/officeart/2005/8/layout/vProcess5"/>
    <dgm:cxn modelId="{EDFF0A80-9A61-46FD-A81C-B35CA4A92007}" type="presOf" srcId="{A0D603AA-8DB4-4BE6-BE1F-03C8009F9AA9}" destId="{682F2A83-6555-45EA-A88F-69438F1BED1F}" srcOrd="0" destOrd="0" presId="urn:microsoft.com/office/officeart/2005/8/layout/vProcess5"/>
    <dgm:cxn modelId="{56FF9B9D-7C75-4434-B9FB-CBA0EFABEEED}" type="presOf" srcId="{0E2A3128-6F10-4191-92F6-1BBB039203DF}" destId="{54B73646-2B29-467C-B598-24E592F61F7B}" srcOrd="1" destOrd="0" presId="urn:microsoft.com/office/officeart/2005/8/layout/vProcess5"/>
    <dgm:cxn modelId="{BDB4B9E2-E0BE-476C-924B-2D0597AF648A}" srcId="{A3C03D7A-36AA-436D-B9ED-E71F4896B688}" destId="{0E2A3128-6F10-4191-92F6-1BBB039203DF}" srcOrd="0" destOrd="0" parTransId="{D06602BE-ECF8-4155-9248-A3C52636576C}" sibTransId="{5FAFB7D5-0A72-40A5-8146-69EA9D552138}"/>
    <dgm:cxn modelId="{D30A6D9D-DC32-47FA-A0DA-3F51F03048AA}" type="presOf" srcId="{0E2A3128-6F10-4191-92F6-1BBB039203DF}" destId="{A03DEECE-9620-4E6E-8C56-93D2FBBAE3D9}" srcOrd="0" destOrd="0" presId="urn:microsoft.com/office/officeart/2005/8/layout/vProcess5"/>
    <dgm:cxn modelId="{E5F81C07-B2E2-49C2-A489-EDA8C3863A1D}" type="presOf" srcId="{59ED9C2E-6252-423F-89DE-B72002905B30}" destId="{27AB357C-1460-4713-9059-BD815C6A02DA}" srcOrd="0" destOrd="0" presId="urn:microsoft.com/office/officeart/2005/8/layout/vProcess5"/>
    <dgm:cxn modelId="{2B7C56A3-5D88-40C5-A0B6-227D29A37C1D}" type="presOf" srcId="{6A36C85A-EEA4-4D5B-8904-9304E2D087D1}" destId="{6D3B2C19-C065-48DB-AF8F-0750E055B40C}" srcOrd="0" destOrd="0" presId="urn:microsoft.com/office/officeart/2005/8/layout/vProcess5"/>
    <dgm:cxn modelId="{70C46F31-BA6B-482C-8DA9-613BFFB56631}" type="presOf" srcId="{71D26CCD-6854-436F-8976-3AC625B205CF}" destId="{1A95992A-46C9-413F-B633-94054327C8D4}" srcOrd="1" destOrd="0" presId="urn:microsoft.com/office/officeart/2005/8/layout/vProcess5"/>
    <dgm:cxn modelId="{BC9257D0-D5BF-48E3-BAC9-6966A14EBCD9}" type="presOf" srcId="{8B26E21D-E7AD-498F-93F4-A6C6C48EED8F}" destId="{AE7C3828-45E9-4411-B778-73DBD46201A8}" srcOrd="0" destOrd="0" presId="urn:microsoft.com/office/officeart/2005/8/layout/vProcess5"/>
    <dgm:cxn modelId="{B8302C8C-EA2B-4963-BB46-817776BE9E9C}" type="presOf" srcId="{A3C03D7A-36AA-436D-B9ED-E71F4896B688}" destId="{E119A074-48DA-4070-B95F-AF803DA5FAFA}" srcOrd="0" destOrd="0" presId="urn:microsoft.com/office/officeart/2005/8/layout/vProcess5"/>
    <dgm:cxn modelId="{9C28E3E6-9F5E-466C-9FD6-0D8A3CABD01D}" srcId="{A3C03D7A-36AA-436D-B9ED-E71F4896B688}" destId="{59ED9C2E-6252-423F-89DE-B72002905B30}" srcOrd="1" destOrd="0" parTransId="{5E535966-9BBF-402D-B509-8C960B75C437}" sibTransId="{9BFEBF76-7EA5-4382-AE60-5C528F38D4E3}"/>
    <dgm:cxn modelId="{AA44315A-08CD-4D16-994F-33A80CC26571}" srcId="{A3C03D7A-36AA-436D-B9ED-E71F4896B688}" destId="{71D26CCD-6854-436F-8976-3AC625B205CF}" srcOrd="4" destOrd="0" parTransId="{9A36A3A7-30CF-44AE-94DD-2BBD6CE99591}" sibTransId="{C085DFB6-F572-4254-81A4-2994E4613B27}"/>
    <dgm:cxn modelId="{7245CD55-F521-4B43-B676-BDB518EFB1F3}" type="presOf" srcId="{9BFEBF76-7EA5-4382-AE60-5C528F38D4E3}" destId="{C0A4142C-312D-47FB-AED2-D4B5DA7B77B9}" srcOrd="0" destOrd="0" presId="urn:microsoft.com/office/officeart/2005/8/layout/vProcess5"/>
    <dgm:cxn modelId="{6B997C62-0059-4250-BACC-77B813322614}" type="presOf" srcId="{5FAFB7D5-0A72-40A5-8146-69EA9D552138}" destId="{47933756-62E2-455B-97B3-92328E0C0912}" srcOrd="0" destOrd="0" presId="urn:microsoft.com/office/officeart/2005/8/layout/vProcess5"/>
    <dgm:cxn modelId="{44C90B90-C2D4-4BB1-958A-C87B68B247B1}" srcId="{A3C03D7A-36AA-436D-B9ED-E71F4896B688}" destId="{E1F891EA-F0FC-4E9A-934F-61626481A3E1}" srcOrd="2" destOrd="0" parTransId="{35F0394E-55BB-4665-AF13-1AF42F654EA1}" sibTransId="{A0D603AA-8DB4-4BE6-BE1F-03C8009F9AA9}"/>
    <dgm:cxn modelId="{B74E3DF0-F3C8-446F-89A1-FB3AFED4A0E4}" type="presOf" srcId="{8B26E21D-E7AD-498F-93F4-A6C6C48EED8F}" destId="{E205C228-72EE-45FF-9B3D-CFCAAF52D8F4}" srcOrd="1" destOrd="0" presId="urn:microsoft.com/office/officeart/2005/8/layout/vProcess5"/>
    <dgm:cxn modelId="{F678A6B9-1C9D-406E-9836-DC301A7450D3}" type="presOf" srcId="{E1F891EA-F0FC-4E9A-934F-61626481A3E1}" destId="{BE06B5EF-BEEA-4092-A7AF-DB860701B864}" srcOrd="1" destOrd="0" presId="urn:microsoft.com/office/officeart/2005/8/layout/vProcess5"/>
    <dgm:cxn modelId="{F285AD4E-334A-4A52-86BD-7875FE557B17}" type="presParOf" srcId="{E119A074-48DA-4070-B95F-AF803DA5FAFA}" destId="{E70B48ED-1A8D-4978-9C44-5D3D4D0D66B0}" srcOrd="0" destOrd="0" presId="urn:microsoft.com/office/officeart/2005/8/layout/vProcess5"/>
    <dgm:cxn modelId="{DC215344-0F08-4BE0-BB9B-EDC3444398F4}" type="presParOf" srcId="{E119A074-48DA-4070-B95F-AF803DA5FAFA}" destId="{A03DEECE-9620-4E6E-8C56-93D2FBBAE3D9}" srcOrd="1" destOrd="0" presId="urn:microsoft.com/office/officeart/2005/8/layout/vProcess5"/>
    <dgm:cxn modelId="{37C0E247-2A62-43A4-9031-649F5E5BF7B0}" type="presParOf" srcId="{E119A074-48DA-4070-B95F-AF803DA5FAFA}" destId="{27AB357C-1460-4713-9059-BD815C6A02DA}" srcOrd="2" destOrd="0" presId="urn:microsoft.com/office/officeart/2005/8/layout/vProcess5"/>
    <dgm:cxn modelId="{5909B7CA-71BC-424F-BDB7-A9DFF59808C8}" type="presParOf" srcId="{E119A074-48DA-4070-B95F-AF803DA5FAFA}" destId="{358DA6FA-4BAE-42A7-A8E8-7DAAD18BC721}" srcOrd="3" destOrd="0" presId="urn:microsoft.com/office/officeart/2005/8/layout/vProcess5"/>
    <dgm:cxn modelId="{75D995BD-3EC3-4AFC-AECB-29ED6FA4C10B}" type="presParOf" srcId="{E119A074-48DA-4070-B95F-AF803DA5FAFA}" destId="{AE7C3828-45E9-4411-B778-73DBD46201A8}" srcOrd="4" destOrd="0" presId="urn:microsoft.com/office/officeart/2005/8/layout/vProcess5"/>
    <dgm:cxn modelId="{96D6DADD-41C5-4B4D-B914-9E16CAA49B47}" type="presParOf" srcId="{E119A074-48DA-4070-B95F-AF803DA5FAFA}" destId="{4CCECB9A-CF03-4A56-B3EC-E72D5BBCBD56}" srcOrd="5" destOrd="0" presId="urn:microsoft.com/office/officeart/2005/8/layout/vProcess5"/>
    <dgm:cxn modelId="{BD5F08F9-B78A-4607-9768-8ED4840E72C0}" type="presParOf" srcId="{E119A074-48DA-4070-B95F-AF803DA5FAFA}" destId="{47933756-62E2-455B-97B3-92328E0C0912}" srcOrd="6" destOrd="0" presId="urn:microsoft.com/office/officeart/2005/8/layout/vProcess5"/>
    <dgm:cxn modelId="{865FA8A6-2F51-4188-B7E1-D9CD0BAECA7E}" type="presParOf" srcId="{E119A074-48DA-4070-B95F-AF803DA5FAFA}" destId="{C0A4142C-312D-47FB-AED2-D4B5DA7B77B9}" srcOrd="7" destOrd="0" presId="urn:microsoft.com/office/officeart/2005/8/layout/vProcess5"/>
    <dgm:cxn modelId="{B5558D60-B0AA-4DBA-B406-028F1F3CD07F}" type="presParOf" srcId="{E119A074-48DA-4070-B95F-AF803DA5FAFA}" destId="{682F2A83-6555-45EA-A88F-69438F1BED1F}" srcOrd="8" destOrd="0" presId="urn:microsoft.com/office/officeart/2005/8/layout/vProcess5"/>
    <dgm:cxn modelId="{DED31309-5189-4884-9492-AC94F28C4028}" type="presParOf" srcId="{E119A074-48DA-4070-B95F-AF803DA5FAFA}" destId="{6D3B2C19-C065-48DB-AF8F-0750E055B40C}" srcOrd="9" destOrd="0" presId="urn:microsoft.com/office/officeart/2005/8/layout/vProcess5"/>
    <dgm:cxn modelId="{A13B5AB3-9627-49B8-BA69-2D8BB9EAB053}" type="presParOf" srcId="{E119A074-48DA-4070-B95F-AF803DA5FAFA}" destId="{54B73646-2B29-467C-B598-24E592F61F7B}" srcOrd="10" destOrd="0" presId="urn:microsoft.com/office/officeart/2005/8/layout/vProcess5"/>
    <dgm:cxn modelId="{6D774DB3-ED6C-4395-8CA1-56FC74D5D092}" type="presParOf" srcId="{E119A074-48DA-4070-B95F-AF803DA5FAFA}" destId="{5B7B4465-F244-453A-9A6E-2E7A18905D31}" srcOrd="11" destOrd="0" presId="urn:microsoft.com/office/officeart/2005/8/layout/vProcess5"/>
    <dgm:cxn modelId="{0225CE2B-93FA-4614-8FFC-72694FEE6127}" type="presParOf" srcId="{E119A074-48DA-4070-B95F-AF803DA5FAFA}" destId="{BE06B5EF-BEEA-4092-A7AF-DB860701B864}" srcOrd="12" destOrd="0" presId="urn:microsoft.com/office/officeart/2005/8/layout/vProcess5"/>
    <dgm:cxn modelId="{D39C3868-8623-413B-BE22-E8C9F3719B5C}" type="presParOf" srcId="{E119A074-48DA-4070-B95F-AF803DA5FAFA}" destId="{E205C228-72EE-45FF-9B3D-CFCAAF52D8F4}" srcOrd="13" destOrd="0" presId="urn:microsoft.com/office/officeart/2005/8/layout/vProcess5"/>
    <dgm:cxn modelId="{08515231-31E3-408A-AE32-FA7109F2EF93}" type="presParOf" srcId="{E119A074-48DA-4070-B95F-AF803DA5FAFA}" destId="{1A95992A-46C9-413F-B633-94054327C8D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6D9707-DAAC-4F40-9319-3C6D701DF4A1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AF69D50D-26E3-4982-A29B-DB181658340F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शिक्षा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F6F6EAA-5C09-4411-92F8-6A9B7D923CAF}" type="parTrans" cxnId="{5A243C80-A6D8-464A-B178-8B4A5D7E5586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1B0B114-0CB4-40B3-B12C-7AFDB108F54D}" type="sibTrans" cxnId="{5A243C80-A6D8-464A-B178-8B4A5D7E5586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25BA12B-0C13-4AB4-A72A-EBE220BAE3B9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gm:t>
    </dgm:pt>
    <dgm:pt modelId="{7A12FDB4-9E83-4044-9E1B-BEA769ABA96F}" type="parTrans" cxnId="{90D49E90-2868-4450-B8A3-AB4AE76D576C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27492A1-3D2D-4FEF-8D22-CF442EFF5638}" type="sibTrans" cxnId="{90D49E90-2868-4450-B8A3-AB4AE76D576C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7F6B866-0775-44A1-8F42-D23143BBB012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gm:t>
    </dgm:pt>
    <dgm:pt modelId="{EE4C647E-AB04-4ACF-8122-4C34DB71E767}" type="parTrans" cxnId="{A4E0612E-D31B-455B-934B-A922F0019F2C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8A73B18-83A5-47E2-A89F-020860A82340}" type="sibTrans" cxnId="{A4E0612E-D31B-455B-934B-A922F0019F2C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DA0C5BF-E076-4506-B885-BF18323A9B1D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कौशल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5C40121-74CD-4563-A446-F820131EB45F}" type="parTrans" cxnId="{C7FA4FAB-04F0-425C-AD5A-95B836288A41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F1B6473-5A30-441B-9411-7988C5BD0821}" type="sibTrans" cxnId="{C7FA4FAB-04F0-425C-AD5A-95B836288A41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919BC38-5B36-46A4-A0EC-DA410B2A5133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gm:t>
    </dgm:pt>
    <dgm:pt modelId="{3D08BDA2-0D76-43BC-9D87-C00B0EDDAEA9}" type="parTrans" cxnId="{DBD75317-5CDB-480F-AC66-F6A30F01B9B9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201654C-85AC-46A1-A1D0-F4CD6E66FC49}" type="sibTrans" cxnId="{DBD75317-5CDB-480F-AC66-F6A30F01B9B9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B3820B4-FE63-4949-8A92-2C401357B978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gm:t>
    </dgm:pt>
    <dgm:pt modelId="{8A37839A-2137-4C58-AF78-194CDC269E6C}" type="parTrans" cxnId="{723C2BF1-9699-4C3D-8B74-E451836C1E66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C37FFB8-49F6-4A10-8C54-6130C8AE0CBC}" type="sibTrans" cxnId="{723C2BF1-9699-4C3D-8B74-E451836C1E66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2E3FA57-10B6-4F8D-82EF-1D11F795A40F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स्वास्थ्य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48BA676-0750-4018-8950-ED13BB9D67C4}" type="parTrans" cxnId="{8922E329-AA47-4263-97A5-AE1E5C847BBA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869E5C-58E0-4927-8181-3BE02520C0CA}" type="sibTrans" cxnId="{8922E329-AA47-4263-97A5-AE1E5C847BBA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81C0B6C-EFFF-4A3D-9BCD-C2AF0A746D15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gm:t>
    </dgm:pt>
    <dgm:pt modelId="{4A53E281-32E5-4CF5-8B77-8600D258BD57}" type="parTrans" cxnId="{FE42D7B8-1586-4B52-802A-6CE5DE76F891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58542BE-CA91-4766-AD3E-FD4391CA3E37}" type="sibTrans" cxnId="{FE42D7B8-1586-4B52-802A-6CE5DE76F891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0426CAE-E59B-4002-A492-B6D56BF7CA05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gm:t>
    </dgm:pt>
    <dgm:pt modelId="{537EE132-1F87-4748-9723-80DAABC6FA15}" type="parTrans" cxnId="{A38EA612-249F-4401-AF14-9DAA2B07C9CF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C35FCA3-1606-4946-9E5B-2CD19ADC4842}" type="sibTrans" cxnId="{A38EA612-249F-4401-AF14-9DAA2B07C9CF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205FD97-BF1E-4B84-8FB4-95809BAA1449}" type="pres">
      <dgm:prSet presAssocID="{BE6D9707-DAAC-4F40-9319-3C6D701DF4A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7E57723-E21F-4A6A-9806-59EA82CA191A}" type="pres">
      <dgm:prSet presAssocID="{AF69D50D-26E3-4982-A29B-DB181658340F}" presName="horFlow" presStyleCnt="0"/>
      <dgm:spPr/>
    </dgm:pt>
    <dgm:pt modelId="{AA9052BF-F60B-49BD-A808-858A0AC13295}" type="pres">
      <dgm:prSet presAssocID="{AF69D50D-26E3-4982-A29B-DB181658340F}" presName="bigChev" presStyleLbl="node1" presStyleIdx="0" presStyleCnt="3"/>
      <dgm:spPr/>
      <dgm:t>
        <a:bodyPr/>
        <a:lstStyle/>
        <a:p>
          <a:endParaRPr lang="en-US"/>
        </a:p>
      </dgm:t>
    </dgm:pt>
    <dgm:pt modelId="{58A53B1F-4305-4865-9450-D8D244E455F5}" type="pres">
      <dgm:prSet presAssocID="{7A12FDB4-9E83-4044-9E1B-BEA769ABA96F}" presName="parTrans" presStyleCnt="0"/>
      <dgm:spPr/>
    </dgm:pt>
    <dgm:pt modelId="{D3B7A3F5-09A7-447D-ACC5-8B1A10D347F9}" type="pres">
      <dgm:prSet presAssocID="{825BA12B-0C13-4AB4-A72A-EBE220BAE3B9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63D4C-E84B-4D15-AEBC-EA270CF553E0}" type="pres">
      <dgm:prSet presAssocID="{C27492A1-3D2D-4FEF-8D22-CF442EFF5638}" presName="sibTrans" presStyleCnt="0"/>
      <dgm:spPr/>
    </dgm:pt>
    <dgm:pt modelId="{2495D690-884B-45C8-9E68-083C60755CD2}" type="pres">
      <dgm:prSet presAssocID="{57F6B866-0775-44A1-8F42-D23143BBB012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4DFC5-03D9-482F-A272-A1332830F3F7}" type="pres">
      <dgm:prSet presAssocID="{AF69D50D-26E3-4982-A29B-DB181658340F}" presName="vSp" presStyleCnt="0"/>
      <dgm:spPr/>
    </dgm:pt>
    <dgm:pt modelId="{E9A4BF1F-56CE-4732-B004-5C4BD7C5DC24}" type="pres">
      <dgm:prSet presAssocID="{EDA0C5BF-E076-4506-B885-BF18323A9B1D}" presName="horFlow" presStyleCnt="0"/>
      <dgm:spPr/>
    </dgm:pt>
    <dgm:pt modelId="{D1FADE6A-1E20-4CFF-AD21-7636E2F29F63}" type="pres">
      <dgm:prSet presAssocID="{EDA0C5BF-E076-4506-B885-BF18323A9B1D}" presName="bigChev" presStyleLbl="node1" presStyleIdx="1" presStyleCnt="3"/>
      <dgm:spPr/>
      <dgm:t>
        <a:bodyPr/>
        <a:lstStyle/>
        <a:p>
          <a:endParaRPr lang="en-US"/>
        </a:p>
      </dgm:t>
    </dgm:pt>
    <dgm:pt modelId="{3D093233-6294-402F-8CC0-F0DAF93F9E3F}" type="pres">
      <dgm:prSet presAssocID="{3D08BDA2-0D76-43BC-9D87-C00B0EDDAEA9}" presName="parTrans" presStyleCnt="0"/>
      <dgm:spPr/>
    </dgm:pt>
    <dgm:pt modelId="{C78ADDCB-BD1A-4EAC-9ECA-78C36AA1F7C3}" type="pres">
      <dgm:prSet presAssocID="{1919BC38-5B36-46A4-A0EC-DA410B2A5133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E70C6-6DE8-46DC-A909-915BD7997E59}" type="pres">
      <dgm:prSet presAssocID="{9201654C-85AC-46A1-A1D0-F4CD6E66FC49}" presName="sibTrans" presStyleCnt="0"/>
      <dgm:spPr/>
    </dgm:pt>
    <dgm:pt modelId="{C3080600-6306-41F4-8E57-26B3CC8A0CA3}" type="pres">
      <dgm:prSet presAssocID="{7B3820B4-FE63-4949-8A92-2C401357B978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6C4C56-EF6B-40C0-82A2-4BD613CED94B}" type="pres">
      <dgm:prSet presAssocID="{EDA0C5BF-E076-4506-B885-BF18323A9B1D}" presName="vSp" presStyleCnt="0"/>
      <dgm:spPr/>
    </dgm:pt>
    <dgm:pt modelId="{5C48E5C7-82EB-4E53-B604-5964CC1126E6}" type="pres">
      <dgm:prSet presAssocID="{02E3FA57-10B6-4F8D-82EF-1D11F795A40F}" presName="horFlow" presStyleCnt="0"/>
      <dgm:spPr/>
    </dgm:pt>
    <dgm:pt modelId="{362F778C-3757-4115-84DC-002A8887F07E}" type="pres">
      <dgm:prSet presAssocID="{02E3FA57-10B6-4F8D-82EF-1D11F795A40F}" presName="bigChev" presStyleLbl="node1" presStyleIdx="2" presStyleCnt="3"/>
      <dgm:spPr/>
      <dgm:t>
        <a:bodyPr/>
        <a:lstStyle/>
        <a:p>
          <a:endParaRPr lang="en-US"/>
        </a:p>
      </dgm:t>
    </dgm:pt>
    <dgm:pt modelId="{50CCEAE4-9D3E-4FAA-B152-A561D4763D2B}" type="pres">
      <dgm:prSet presAssocID="{4A53E281-32E5-4CF5-8B77-8600D258BD57}" presName="parTrans" presStyleCnt="0"/>
      <dgm:spPr/>
    </dgm:pt>
    <dgm:pt modelId="{23C5320B-9297-4CA5-9FB4-75D510FA89BD}" type="pres">
      <dgm:prSet presAssocID="{181C0B6C-EFFF-4A3D-9BCD-C2AF0A746D15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A8AEC0-E443-4F7A-AD4D-851D3740F69E}" type="pres">
      <dgm:prSet presAssocID="{F58542BE-CA91-4766-AD3E-FD4391CA3E37}" presName="sibTrans" presStyleCnt="0"/>
      <dgm:spPr/>
    </dgm:pt>
    <dgm:pt modelId="{63C40AB8-901C-404F-BE83-057F6FD8612D}" type="pres">
      <dgm:prSet presAssocID="{D0426CAE-E59B-4002-A492-B6D56BF7CA05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22E329-AA47-4263-97A5-AE1E5C847BBA}" srcId="{BE6D9707-DAAC-4F40-9319-3C6D701DF4A1}" destId="{02E3FA57-10B6-4F8D-82EF-1D11F795A40F}" srcOrd="2" destOrd="0" parTransId="{848BA676-0750-4018-8950-ED13BB9D67C4}" sibTransId="{6F869E5C-58E0-4927-8181-3BE02520C0CA}"/>
    <dgm:cxn modelId="{1D130F11-B6F8-43E8-AC35-7790030EAEEC}" type="presOf" srcId="{57F6B866-0775-44A1-8F42-D23143BBB012}" destId="{2495D690-884B-45C8-9E68-083C60755CD2}" srcOrd="0" destOrd="0" presId="urn:microsoft.com/office/officeart/2005/8/layout/lProcess3"/>
    <dgm:cxn modelId="{99ADA280-29C6-464D-BC23-2C2BA3298E07}" type="presOf" srcId="{1919BC38-5B36-46A4-A0EC-DA410B2A5133}" destId="{C78ADDCB-BD1A-4EAC-9ECA-78C36AA1F7C3}" srcOrd="0" destOrd="0" presId="urn:microsoft.com/office/officeart/2005/8/layout/lProcess3"/>
    <dgm:cxn modelId="{FE42D7B8-1586-4B52-802A-6CE5DE76F891}" srcId="{02E3FA57-10B6-4F8D-82EF-1D11F795A40F}" destId="{181C0B6C-EFFF-4A3D-9BCD-C2AF0A746D15}" srcOrd="0" destOrd="0" parTransId="{4A53E281-32E5-4CF5-8B77-8600D258BD57}" sibTransId="{F58542BE-CA91-4766-AD3E-FD4391CA3E37}"/>
    <dgm:cxn modelId="{F7398504-6108-44FB-B895-43F22CC940F3}" type="presOf" srcId="{181C0B6C-EFFF-4A3D-9BCD-C2AF0A746D15}" destId="{23C5320B-9297-4CA5-9FB4-75D510FA89BD}" srcOrd="0" destOrd="0" presId="urn:microsoft.com/office/officeart/2005/8/layout/lProcess3"/>
    <dgm:cxn modelId="{39A7E5D8-3BE3-4EC8-B502-CBFD58C1B85C}" type="presOf" srcId="{7B3820B4-FE63-4949-8A92-2C401357B978}" destId="{C3080600-6306-41F4-8E57-26B3CC8A0CA3}" srcOrd="0" destOrd="0" presId="urn:microsoft.com/office/officeart/2005/8/layout/lProcess3"/>
    <dgm:cxn modelId="{5E152497-9B42-4708-84B3-9F54990D1345}" type="presOf" srcId="{BE6D9707-DAAC-4F40-9319-3C6D701DF4A1}" destId="{2205FD97-BF1E-4B84-8FB4-95809BAA1449}" srcOrd="0" destOrd="0" presId="urn:microsoft.com/office/officeart/2005/8/layout/lProcess3"/>
    <dgm:cxn modelId="{E7773E32-9767-44F3-8153-8080199CCC5B}" type="presOf" srcId="{D0426CAE-E59B-4002-A492-B6D56BF7CA05}" destId="{63C40AB8-901C-404F-BE83-057F6FD8612D}" srcOrd="0" destOrd="0" presId="urn:microsoft.com/office/officeart/2005/8/layout/lProcess3"/>
    <dgm:cxn modelId="{C7FA4FAB-04F0-425C-AD5A-95B836288A41}" srcId="{BE6D9707-DAAC-4F40-9319-3C6D701DF4A1}" destId="{EDA0C5BF-E076-4506-B885-BF18323A9B1D}" srcOrd="1" destOrd="0" parTransId="{F5C40121-74CD-4563-A446-F820131EB45F}" sibTransId="{0F1B6473-5A30-441B-9411-7988C5BD0821}"/>
    <dgm:cxn modelId="{A38EA612-249F-4401-AF14-9DAA2B07C9CF}" srcId="{02E3FA57-10B6-4F8D-82EF-1D11F795A40F}" destId="{D0426CAE-E59B-4002-A492-B6D56BF7CA05}" srcOrd="1" destOrd="0" parTransId="{537EE132-1F87-4748-9723-80DAABC6FA15}" sibTransId="{BC35FCA3-1606-4946-9E5B-2CD19ADC4842}"/>
    <dgm:cxn modelId="{3E031451-2141-40A4-AA55-EDA83DE89642}" type="presOf" srcId="{EDA0C5BF-E076-4506-B885-BF18323A9B1D}" destId="{D1FADE6A-1E20-4CFF-AD21-7636E2F29F63}" srcOrd="0" destOrd="0" presId="urn:microsoft.com/office/officeart/2005/8/layout/lProcess3"/>
    <dgm:cxn modelId="{0FFEB0AF-915C-4001-8A86-6B68F45747D9}" type="presOf" srcId="{825BA12B-0C13-4AB4-A72A-EBE220BAE3B9}" destId="{D3B7A3F5-09A7-447D-ACC5-8B1A10D347F9}" srcOrd="0" destOrd="0" presId="urn:microsoft.com/office/officeart/2005/8/layout/lProcess3"/>
    <dgm:cxn modelId="{5A243C80-A6D8-464A-B178-8B4A5D7E5586}" srcId="{BE6D9707-DAAC-4F40-9319-3C6D701DF4A1}" destId="{AF69D50D-26E3-4982-A29B-DB181658340F}" srcOrd="0" destOrd="0" parTransId="{5F6F6EAA-5C09-4411-92F8-6A9B7D923CAF}" sibTransId="{91B0B114-0CB4-40B3-B12C-7AFDB108F54D}"/>
    <dgm:cxn modelId="{A4E0612E-D31B-455B-934B-A922F0019F2C}" srcId="{AF69D50D-26E3-4982-A29B-DB181658340F}" destId="{57F6B866-0775-44A1-8F42-D23143BBB012}" srcOrd="1" destOrd="0" parTransId="{EE4C647E-AB04-4ACF-8122-4C34DB71E767}" sibTransId="{98A73B18-83A5-47E2-A89F-020860A82340}"/>
    <dgm:cxn modelId="{2FEF6C69-F2A9-4CE6-B779-FCCD581A845C}" type="presOf" srcId="{AF69D50D-26E3-4982-A29B-DB181658340F}" destId="{AA9052BF-F60B-49BD-A808-858A0AC13295}" srcOrd="0" destOrd="0" presId="urn:microsoft.com/office/officeart/2005/8/layout/lProcess3"/>
    <dgm:cxn modelId="{90D49E90-2868-4450-B8A3-AB4AE76D576C}" srcId="{AF69D50D-26E3-4982-A29B-DB181658340F}" destId="{825BA12B-0C13-4AB4-A72A-EBE220BAE3B9}" srcOrd="0" destOrd="0" parTransId="{7A12FDB4-9E83-4044-9E1B-BEA769ABA96F}" sibTransId="{C27492A1-3D2D-4FEF-8D22-CF442EFF5638}"/>
    <dgm:cxn modelId="{DBD75317-5CDB-480F-AC66-F6A30F01B9B9}" srcId="{EDA0C5BF-E076-4506-B885-BF18323A9B1D}" destId="{1919BC38-5B36-46A4-A0EC-DA410B2A5133}" srcOrd="0" destOrd="0" parTransId="{3D08BDA2-0D76-43BC-9D87-C00B0EDDAEA9}" sibTransId="{9201654C-85AC-46A1-A1D0-F4CD6E66FC49}"/>
    <dgm:cxn modelId="{ED70C06E-6127-4DF3-95BE-B55832F69B9F}" type="presOf" srcId="{02E3FA57-10B6-4F8D-82EF-1D11F795A40F}" destId="{362F778C-3757-4115-84DC-002A8887F07E}" srcOrd="0" destOrd="0" presId="urn:microsoft.com/office/officeart/2005/8/layout/lProcess3"/>
    <dgm:cxn modelId="{723C2BF1-9699-4C3D-8B74-E451836C1E66}" srcId="{EDA0C5BF-E076-4506-B885-BF18323A9B1D}" destId="{7B3820B4-FE63-4949-8A92-2C401357B978}" srcOrd="1" destOrd="0" parTransId="{8A37839A-2137-4C58-AF78-194CDC269E6C}" sibTransId="{1C37FFB8-49F6-4A10-8C54-6130C8AE0CBC}"/>
    <dgm:cxn modelId="{4A8EBD20-58E8-4946-A9E2-716E431D8BF3}" type="presParOf" srcId="{2205FD97-BF1E-4B84-8FB4-95809BAA1449}" destId="{E7E57723-E21F-4A6A-9806-59EA82CA191A}" srcOrd="0" destOrd="0" presId="urn:microsoft.com/office/officeart/2005/8/layout/lProcess3"/>
    <dgm:cxn modelId="{82563D28-D397-4D1E-95B3-4FCFC72DEAE4}" type="presParOf" srcId="{E7E57723-E21F-4A6A-9806-59EA82CA191A}" destId="{AA9052BF-F60B-49BD-A808-858A0AC13295}" srcOrd="0" destOrd="0" presId="urn:microsoft.com/office/officeart/2005/8/layout/lProcess3"/>
    <dgm:cxn modelId="{721E78CF-0CEC-4D55-9344-5EDDC0FB89D4}" type="presParOf" srcId="{E7E57723-E21F-4A6A-9806-59EA82CA191A}" destId="{58A53B1F-4305-4865-9450-D8D244E455F5}" srcOrd="1" destOrd="0" presId="urn:microsoft.com/office/officeart/2005/8/layout/lProcess3"/>
    <dgm:cxn modelId="{1F31A139-42C5-43BF-A3D0-6F9EC197CD47}" type="presParOf" srcId="{E7E57723-E21F-4A6A-9806-59EA82CA191A}" destId="{D3B7A3F5-09A7-447D-ACC5-8B1A10D347F9}" srcOrd="2" destOrd="0" presId="urn:microsoft.com/office/officeart/2005/8/layout/lProcess3"/>
    <dgm:cxn modelId="{242A8212-55BC-44F8-BD4A-C6B37C62F79C}" type="presParOf" srcId="{E7E57723-E21F-4A6A-9806-59EA82CA191A}" destId="{47D63D4C-E84B-4D15-AEBC-EA270CF553E0}" srcOrd="3" destOrd="0" presId="urn:microsoft.com/office/officeart/2005/8/layout/lProcess3"/>
    <dgm:cxn modelId="{4F1024B7-188F-48E3-9AEF-F6304C0324BE}" type="presParOf" srcId="{E7E57723-E21F-4A6A-9806-59EA82CA191A}" destId="{2495D690-884B-45C8-9E68-083C60755CD2}" srcOrd="4" destOrd="0" presId="urn:microsoft.com/office/officeart/2005/8/layout/lProcess3"/>
    <dgm:cxn modelId="{39E2D0DC-23F1-4EC9-9FB3-46FAC22164B9}" type="presParOf" srcId="{2205FD97-BF1E-4B84-8FB4-95809BAA1449}" destId="{3AA4DFC5-03D9-482F-A272-A1332830F3F7}" srcOrd="1" destOrd="0" presId="urn:microsoft.com/office/officeart/2005/8/layout/lProcess3"/>
    <dgm:cxn modelId="{77DAD261-09AA-43C7-8953-E9435B464D33}" type="presParOf" srcId="{2205FD97-BF1E-4B84-8FB4-95809BAA1449}" destId="{E9A4BF1F-56CE-4732-B004-5C4BD7C5DC24}" srcOrd="2" destOrd="0" presId="urn:microsoft.com/office/officeart/2005/8/layout/lProcess3"/>
    <dgm:cxn modelId="{001F8B26-DF48-4F45-929C-D3AD46C88939}" type="presParOf" srcId="{E9A4BF1F-56CE-4732-B004-5C4BD7C5DC24}" destId="{D1FADE6A-1E20-4CFF-AD21-7636E2F29F63}" srcOrd="0" destOrd="0" presId="urn:microsoft.com/office/officeart/2005/8/layout/lProcess3"/>
    <dgm:cxn modelId="{8489EF67-D399-42F7-8356-71422138D6C7}" type="presParOf" srcId="{E9A4BF1F-56CE-4732-B004-5C4BD7C5DC24}" destId="{3D093233-6294-402F-8CC0-F0DAF93F9E3F}" srcOrd="1" destOrd="0" presId="urn:microsoft.com/office/officeart/2005/8/layout/lProcess3"/>
    <dgm:cxn modelId="{01F1C5D5-6E18-4E8B-B0E9-CD8D72551E67}" type="presParOf" srcId="{E9A4BF1F-56CE-4732-B004-5C4BD7C5DC24}" destId="{C78ADDCB-BD1A-4EAC-9ECA-78C36AA1F7C3}" srcOrd="2" destOrd="0" presId="urn:microsoft.com/office/officeart/2005/8/layout/lProcess3"/>
    <dgm:cxn modelId="{DE0DB2BC-3F41-4E9B-AA60-22ED5F40969A}" type="presParOf" srcId="{E9A4BF1F-56CE-4732-B004-5C4BD7C5DC24}" destId="{0A4E70C6-6DE8-46DC-A909-915BD7997E59}" srcOrd="3" destOrd="0" presId="urn:microsoft.com/office/officeart/2005/8/layout/lProcess3"/>
    <dgm:cxn modelId="{2D78E3D2-F241-45F5-92B6-7D3A7D7A6F83}" type="presParOf" srcId="{E9A4BF1F-56CE-4732-B004-5C4BD7C5DC24}" destId="{C3080600-6306-41F4-8E57-26B3CC8A0CA3}" srcOrd="4" destOrd="0" presId="urn:microsoft.com/office/officeart/2005/8/layout/lProcess3"/>
    <dgm:cxn modelId="{4B4CC637-50C7-4764-98B9-2070AC374BC3}" type="presParOf" srcId="{2205FD97-BF1E-4B84-8FB4-95809BAA1449}" destId="{0B6C4C56-EF6B-40C0-82A2-4BD613CED94B}" srcOrd="3" destOrd="0" presId="urn:microsoft.com/office/officeart/2005/8/layout/lProcess3"/>
    <dgm:cxn modelId="{8EC10378-3F52-41F3-8DD4-5A618BEBC774}" type="presParOf" srcId="{2205FD97-BF1E-4B84-8FB4-95809BAA1449}" destId="{5C48E5C7-82EB-4E53-B604-5964CC1126E6}" srcOrd="4" destOrd="0" presId="urn:microsoft.com/office/officeart/2005/8/layout/lProcess3"/>
    <dgm:cxn modelId="{0EE5858B-B763-4836-9756-56F0139AF6EA}" type="presParOf" srcId="{5C48E5C7-82EB-4E53-B604-5964CC1126E6}" destId="{362F778C-3757-4115-84DC-002A8887F07E}" srcOrd="0" destOrd="0" presId="urn:microsoft.com/office/officeart/2005/8/layout/lProcess3"/>
    <dgm:cxn modelId="{6DEC9140-C4BC-45A3-A3C2-4B05AF69D624}" type="presParOf" srcId="{5C48E5C7-82EB-4E53-B604-5964CC1126E6}" destId="{50CCEAE4-9D3E-4FAA-B152-A561D4763D2B}" srcOrd="1" destOrd="0" presId="urn:microsoft.com/office/officeart/2005/8/layout/lProcess3"/>
    <dgm:cxn modelId="{D82ACDCB-2581-4D02-8EAD-1FE465109A9C}" type="presParOf" srcId="{5C48E5C7-82EB-4E53-B604-5964CC1126E6}" destId="{23C5320B-9297-4CA5-9FB4-75D510FA89BD}" srcOrd="2" destOrd="0" presId="urn:microsoft.com/office/officeart/2005/8/layout/lProcess3"/>
    <dgm:cxn modelId="{F26BDD35-873E-4731-934B-7C63AC833F78}" type="presParOf" srcId="{5C48E5C7-82EB-4E53-B604-5964CC1126E6}" destId="{F9A8AEC0-E443-4F7A-AD4D-851D3740F69E}" srcOrd="3" destOrd="0" presId="urn:microsoft.com/office/officeart/2005/8/layout/lProcess3"/>
    <dgm:cxn modelId="{A2761757-42DF-4FE6-B08D-3030C48FC066}" type="presParOf" srcId="{5C48E5C7-82EB-4E53-B604-5964CC1126E6}" destId="{63C40AB8-901C-404F-BE83-057F6FD8612D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5ACD57-7AC1-492E-9614-B5BB0E00EF41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95FE6CBA-2D33-4B59-A07C-63CBC83EBB9A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DC96A40-0722-4106-82DF-1BFAA1CBBADE}" type="parTrans" cxnId="{CDDF9C43-DBC7-4257-A64B-55C7857A2B43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27A176-B852-43BC-AD04-CB21F06F2728}" type="sibTrans" cxnId="{CDDF9C43-DBC7-4257-A64B-55C7857A2B43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FB8FB8B-4D9F-4121-80AA-E907A84FDE88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gm:t>
    </dgm:pt>
    <dgm:pt modelId="{55FA7A35-0F8A-4FCD-92D0-0554168E3A94}" type="parTrans" cxnId="{64D3AD29-8566-44EC-BA4A-C4F7A37384DD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84C3955-FE1A-42E8-9285-B5FBD1507C85}" type="sibTrans" cxnId="{64D3AD29-8566-44EC-BA4A-C4F7A37384DD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DC6EB6D-58C6-4E74-9250-F259C947CEA8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gm:t>
    </dgm:pt>
    <dgm:pt modelId="{43AFAF79-6B39-4845-84E6-63C6AF4E0BD2}" type="parTrans" cxnId="{255189D1-1B09-4D0A-81F3-8949C66CC656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7C0483A-9A23-4BDA-807D-89AF8BC4D9BD}" type="sibTrans" cxnId="{255189D1-1B09-4D0A-81F3-8949C66CC656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38AA1B4-6C5E-4678-A73B-BA827D6BF775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</a:p>
      </dgm:t>
    </dgm:pt>
    <dgm:pt modelId="{8EE8509D-2D34-4A17-AD26-DCBCDF6861D6}" type="parTrans" cxnId="{F8804204-BDD6-44E2-9727-F7B490555162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CFCBD1D-1913-46F0-8C1F-27EC16978630}" type="sibTrans" cxnId="{F8804204-BDD6-44E2-9727-F7B490555162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BF0AF53-4926-47EB-BF1B-BBE109EB6794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4</a:t>
          </a:r>
        </a:p>
      </dgm:t>
    </dgm:pt>
    <dgm:pt modelId="{61B295F6-4D53-4F72-88C2-24E04503B2BB}" type="parTrans" cxnId="{C7315A77-784F-48FD-A8E3-CC15B53862D5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0F3B8E2-2C60-4F96-80A0-FB2BCB725451}" type="sibTrans" cxnId="{C7315A77-784F-48FD-A8E3-CC15B53862D5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0139DC3-B5DF-47AA-B257-47AD2DE397C7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</a:p>
      </dgm:t>
    </dgm:pt>
    <dgm:pt modelId="{0FEB64C9-FE99-4A0F-8E0D-E8A7FB2563F5}" type="parTrans" cxnId="{2FF26994-EE4F-4878-BB0A-FB5033F75F8D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08EFBB5-35F7-4409-918D-C65F9D66A113}" type="sibTrans" cxnId="{2FF26994-EE4F-4878-BB0A-FB5033F75F8D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43D44F7-5C7F-4A91-ACBE-8C0CC0382936}">
      <dgm:prSet phldrT="[Text]" custT="1"/>
      <dgm:spPr/>
      <dgm:t>
        <a:bodyPr/>
        <a:lstStyle/>
        <a:p>
          <a:r>
            <a:rPr lang="hi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6</a:t>
          </a:r>
        </a:p>
      </dgm:t>
    </dgm:pt>
    <dgm:pt modelId="{5F3E5F17-CEAC-4888-8D8F-78991FD3F18A}" type="parTrans" cxnId="{61475C7D-140A-4131-9F17-1C077F4FB114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554BC67-7133-4CE8-B76C-C19DF1BE3232}" type="sibTrans" cxnId="{61475C7D-140A-4131-9F17-1C077F4FB114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861A9B3-5C47-4E8E-9E7F-B9A698E1D3DD}">
      <dgm:prSet phldrT="[Text]"/>
      <dgm:spPr/>
      <dgm:t>
        <a:bodyPr/>
        <a:lstStyle/>
        <a:p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F914B18-243C-426F-B992-F6AE1DA5FA3E}" type="parTrans" cxnId="{CB9E1050-9F48-4A26-85B3-2B0AF6A23288}">
      <dgm:prSet/>
      <dgm:spPr/>
      <dgm:t>
        <a:bodyPr/>
        <a:lstStyle/>
        <a:p>
          <a:endParaRPr lang="en-IN" sz="2000"/>
        </a:p>
      </dgm:t>
    </dgm:pt>
    <dgm:pt modelId="{201997C2-FBC3-4B78-AADB-F634374CF216}" type="sibTrans" cxnId="{CB9E1050-9F48-4A26-85B3-2B0AF6A23288}">
      <dgm:prSet/>
      <dgm:spPr/>
      <dgm:t>
        <a:bodyPr/>
        <a:lstStyle/>
        <a:p>
          <a:endParaRPr lang="en-IN" sz="2000"/>
        </a:p>
      </dgm:t>
    </dgm:pt>
    <dgm:pt modelId="{3980D7B8-6B99-4DE3-961C-ACD7C418B5C8}" type="pres">
      <dgm:prSet presAssocID="{F95ACD57-7AC1-492E-9614-B5BB0E00EF4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CA007F4-4EA2-42D4-8E2A-021D8CF06E5E}" type="pres">
      <dgm:prSet presAssocID="{95FE6CBA-2D33-4B59-A07C-63CBC83EBB9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4C3DE1A0-55A7-4C06-AC51-75E7CD62F5D9}" type="pres">
      <dgm:prSet presAssocID="{FFB8FB8B-4D9F-4121-80AA-E907A84FDE88}" presName="Accent1" presStyleCnt="0"/>
      <dgm:spPr/>
    </dgm:pt>
    <dgm:pt modelId="{6550DF05-2C53-4191-AFBE-86930C96BD58}" type="pres">
      <dgm:prSet presAssocID="{FFB8FB8B-4D9F-4121-80AA-E907A84FDE88}" presName="Accent" presStyleLbl="bgShp" presStyleIdx="0" presStyleCnt="6"/>
      <dgm:spPr/>
    </dgm:pt>
    <dgm:pt modelId="{15B587D4-D875-4560-AB98-7D8A7EFA9DC0}" type="pres">
      <dgm:prSet presAssocID="{FFB8FB8B-4D9F-4121-80AA-E907A84FDE8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40BF2-CF67-477C-9832-E3599B55AB50}" type="pres">
      <dgm:prSet presAssocID="{1DC6EB6D-58C6-4E74-9250-F259C947CEA8}" presName="Accent2" presStyleCnt="0"/>
      <dgm:spPr/>
    </dgm:pt>
    <dgm:pt modelId="{962D3C70-B70F-4629-A7A5-896CA8E06562}" type="pres">
      <dgm:prSet presAssocID="{1DC6EB6D-58C6-4E74-9250-F259C947CEA8}" presName="Accent" presStyleLbl="bgShp" presStyleIdx="1" presStyleCnt="6"/>
      <dgm:spPr/>
    </dgm:pt>
    <dgm:pt modelId="{2CD80539-CA7F-4CFB-9C0D-0C49F73849A9}" type="pres">
      <dgm:prSet presAssocID="{1DC6EB6D-58C6-4E74-9250-F259C947CEA8}" presName="Child2" presStyleLbl="node1" presStyleIdx="1" presStyleCnt="6" custScaleX="103621" custScaleY="946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AF53D-3D54-4153-ADA6-68310A07A51E}" type="pres">
      <dgm:prSet presAssocID="{138AA1B4-6C5E-4678-A73B-BA827D6BF775}" presName="Accent3" presStyleCnt="0"/>
      <dgm:spPr/>
    </dgm:pt>
    <dgm:pt modelId="{5AF40022-1E93-4571-8443-91DAF3459AF4}" type="pres">
      <dgm:prSet presAssocID="{138AA1B4-6C5E-4678-A73B-BA827D6BF775}" presName="Accent" presStyleLbl="bgShp" presStyleIdx="2" presStyleCnt="6"/>
      <dgm:spPr/>
    </dgm:pt>
    <dgm:pt modelId="{43C38E10-9F94-4BAF-97D1-0A796F6F790A}" type="pres">
      <dgm:prSet presAssocID="{138AA1B4-6C5E-4678-A73B-BA827D6BF775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68F93-A68C-435C-8931-5FC15EF803A8}" type="pres">
      <dgm:prSet presAssocID="{9BF0AF53-4926-47EB-BF1B-BBE109EB6794}" presName="Accent4" presStyleCnt="0"/>
      <dgm:spPr/>
    </dgm:pt>
    <dgm:pt modelId="{DB2AC0B8-F7F5-40ED-A4A5-38391616F6D0}" type="pres">
      <dgm:prSet presAssocID="{9BF0AF53-4926-47EB-BF1B-BBE109EB6794}" presName="Accent" presStyleLbl="bgShp" presStyleIdx="3" presStyleCnt="6"/>
      <dgm:spPr/>
    </dgm:pt>
    <dgm:pt modelId="{7057A6FC-1564-4891-AAE7-3822AE59F65C}" type="pres">
      <dgm:prSet presAssocID="{9BF0AF53-4926-47EB-BF1B-BBE109EB679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21610-6C1B-40C7-ACEF-61517A7978EE}" type="pres">
      <dgm:prSet presAssocID="{F0139DC3-B5DF-47AA-B257-47AD2DE397C7}" presName="Accent5" presStyleCnt="0"/>
      <dgm:spPr/>
    </dgm:pt>
    <dgm:pt modelId="{8E159B0A-B927-4BB7-9187-38E2D8FC9F81}" type="pres">
      <dgm:prSet presAssocID="{F0139DC3-B5DF-47AA-B257-47AD2DE397C7}" presName="Accent" presStyleLbl="bgShp" presStyleIdx="4" presStyleCnt="6"/>
      <dgm:spPr/>
    </dgm:pt>
    <dgm:pt modelId="{3E4E41CC-D0CD-45E1-A1C5-6F13DD839E4D}" type="pres">
      <dgm:prSet presAssocID="{F0139DC3-B5DF-47AA-B257-47AD2DE397C7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1012D0-43D8-45E4-BCA0-7A6E03EB4B48}" type="pres">
      <dgm:prSet presAssocID="{343D44F7-5C7F-4A91-ACBE-8C0CC0382936}" presName="Accent6" presStyleCnt="0"/>
      <dgm:spPr/>
    </dgm:pt>
    <dgm:pt modelId="{BF89727E-6456-4AAA-8F55-355BBE9CB412}" type="pres">
      <dgm:prSet presAssocID="{343D44F7-5C7F-4A91-ACBE-8C0CC0382936}" presName="Accent" presStyleLbl="bgShp" presStyleIdx="5" presStyleCnt="6"/>
      <dgm:spPr/>
    </dgm:pt>
    <dgm:pt modelId="{032D5DC1-35AA-4CEC-9E67-035D56B7077A}" type="pres">
      <dgm:prSet presAssocID="{343D44F7-5C7F-4A91-ACBE-8C0CC0382936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475C7D-140A-4131-9F17-1C077F4FB114}" srcId="{95FE6CBA-2D33-4B59-A07C-63CBC83EBB9A}" destId="{343D44F7-5C7F-4A91-ACBE-8C0CC0382936}" srcOrd="5" destOrd="0" parTransId="{5F3E5F17-CEAC-4888-8D8F-78991FD3F18A}" sibTransId="{6554BC67-7133-4CE8-B76C-C19DF1BE3232}"/>
    <dgm:cxn modelId="{CB9E1050-9F48-4A26-85B3-2B0AF6A23288}" srcId="{95FE6CBA-2D33-4B59-A07C-63CBC83EBB9A}" destId="{0861A9B3-5C47-4E8E-9E7F-B9A698E1D3DD}" srcOrd="6" destOrd="0" parTransId="{DF914B18-243C-426F-B992-F6AE1DA5FA3E}" sibTransId="{201997C2-FBC3-4B78-AADB-F634374CF216}"/>
    <dgm:cxn modelId="{5E9B8F16-5E5A-4F37-83EF-550A4FC8DD0E}" type="presOf" srcId="{9BF0AF53-4926-47EB-BF1B-BBE109EB6794}" destId="{7057A6FC-1564-4891-AAE7-3822AE59F65C}" srcOrd="0" destOrd="0" presId="urn:microsoft.com/office/officeart/2011/layout/HexagonRadial"/>
    <dgm:cxn modelId="{5216CD42-B5D0-4496-90A3-41E77AB28788}" type="presOf" srcId="{F0139DC3-B5DF-47AA-B257-47AD2DE397C7}" destId="{3E4E41CC-D0CD-45E1-A1C5-6F13DD839E4D}" srcOrd="0" destOrd="0" presId="urn:microsoft.com/office/officeart/2011/layout/HexagonRadial"/>
    <dgm:cxn modelId="{F8804204-BDD6-44E2-9727-F7B490555162}" srcId="{95FE6CBA-2D33-4B59-A07C-63CBC83EBB9A}" destId="{138AA1B4-6C5E-4678-A73B-BA827D6BF775}" srcOrd="2" destOrd="0" parTransId="{8EE8509D-2D34-4A17-AD26-DCBCDF6861D6}" sibTransId="{DCFCBD1D-1913-46F0-8C1F-27EC16978630}"/>
    <dgm:cxn modelId="{2FF26994-EE4F-4878-BB0A-FB5033F75F8D}" srcId="{95FE6CBA-2D33-4B59-A07C-63CBC83EBB9A}" destId="{F0139DC3-B5DF-47AA-B257-47AD2DE397C7}" srcOrd="4" destOrd="0" parTransId="{0FEB64C9-FE99-4A0F-8E0D-E8A7FB2563F5}" sibTransId="{708EFBB5-35F7-4409-918D-C65F9D66A113}"/>
    <dgm:cxn modelId="{BD1170D5-47BE-42E9-9458-560346A6133E}" type="presOf" srcId="{1DC6EB6D-58C6-4E74-9250-F259C947CEA8}" destId="{2CD80539-CA7F-4CFB-9C0D-0C49F73849A9}" srcOrd="0" destOrd="0" presId="urn:microsoft.com/office/officeart/2011/layout/HexagonRadial"/>
    <dgm:cxn modelId="{64D3AD29-8566-44EC-BA4A-C4F7A37384DD}" srcId="{95FE6CBA-2D33-4B59-A07C-63CBC83EBB9A}" destId="{FFB8FB8B-4D9F-4121-80AA-E907A84FDE88}" srcOrd="0" destOrd="0" parTransId="{55FA7A35-0F8A-4FCD-92D0-0554168E3A94}" sibTransId="{E84C3955-FE1A-42E8-9285-B5FBD1507C85}"/>
    <dgm:cxn modelId="{246E6B57-1275-4484-8888-5491BA3FC310}" type="presOf" srcId="{343D44F7-5C7F-4A91-ACBE-8C0CC0382936}" destId="{032D5DC1-35AA-4CEC-9E67-035D56B7077A}" srcOrd="0" destOrd="0" presId="urn:microsoft.com/office/officeart/2011/layout/HexagonRadial"/>
    <dgm:cxn modelId="{255189D1-1B09-4D0A-81F3-8949C66CC656}" srcId="{95FE6CBA-2D33-4B59-A07C-63CBC83EBB9A}" destId="{1DC6EB6D-58C6-4E74-9250-F259C947CEA8}" srcOrd="1" destOrd="0" parTransId="{43AFAF79-6B39-4845-84E6-63C6AF4E0BD2}" sibTransId="{87C0483A-9A23-4BDA-807D-89AF8BC4D9BD}"/>
    <dgm:cxn modelId="{353362B1-D37C-4F78-9B53-B05BBB4A0B23}" type="presOf" srcId="{F95ACD57-7AC1-492E-9614-B5BB0E00EF41}" destId="{3980D7B8-6B99-4DE3-961C-ACD7C418B5C8}" srcOrd="0" destOrd="0" presId="urn:microsoft.com/office/officeart/2011/layout/HexagonRadial"/>
    <dgm:cxn modelId="{C7315A77-784F-48FD-A8E3-CC15B53862D5}" srcId="{95FE6CBA-2D33-4B59-A07C-63CBC83EBB9A}" destId="{9BF0AF53-4926-47EB-BF1B-BBE109EB6794}" srcOrd="3" destOrd="0" parTransId="{61B295F6-4D53-4F72-88C2-24E04503B2BB}" sibTransId="{F0F3B8E2-2C60-4F96-80A0-FB2BCB725451}"/>
    <dgm:cxn modelId="{5796332E-2F54-4441-8BA7-43E4C3B09538}" type="presOf" srcId="{FFB8FB8B-4D9F-4121-80AA-E907A84FDE88}" destId="{15B587D4-D875-4560-AB98-7D8A7EFA9DC0}" srcOrd="0" destOrd="0" presId="urn:microsoft.com/office/officeart/2011/layout/HexagonRadial"/>
    <dgm:cxn modelId="{CDDF9C43-DBC7-4257-A64B-55C7857A2B43}" srcId="{F95ACD57-7AC1-492E-9614-B5BB0E00EF41}" destId="{95FE6CBA-2D33-4B59-A07C-63CBC83EBB9A}" srcOrd="0" destOrd="0" parTransId="{0DC96A40-0722-4106-82DF-1BFAA1CBBADE}" sibTransId="{C327A176-B852-43BC-AD04-CB21F06F2728}"/>
    <dgm:cxn modelId="{BB0CBBB6-53B7-4783-B015-5D25CE4B863B}" type="presOf" srcId="{138AA1B4-6C5E-4678-A73B-BA827D6BF775}" destId="{43C38E10-9F94-4BAF-97D1-0A796F6F790A}" srcOrd="0" destOrd="0" presId="urn:microsoft.com/office/officeart/2011/layout/HexagonRadial"/>
    <dgm:cxn modelId="{192D07E0-7BE6-4F14-A8CE-63CD5920A6FA}" type="presOf" srcId="{95FE6CBA-2D33-4B59-A07C-63CBC83EBB9A}" destId="{FCA007F4-4EA2-42D4-8E2A-021D8CF06E5E}" srcOrd="0" destOrd="0" presId="urn:microsoft.com/office/officeart/2011/layout/HexagonRadial"/>
    <dgm:cxn modelId="{1A93E23A-1B11-49C0-84FB-07A62D3F04C1}" type="presParOf" srcId="{3980D7B8-6B99-4DE3-961C-ACD7C418B5C8}" destId="{FCA007F4-4EA2-42D4-8E2A-021D8CF06E5E}" srcOrd="0" destOrd="0" presId="urn:microsoft.com/office/officeart/2011/layout/HexagonRadial"/>
    <dgm:cxn modelId="{B36EDC82-6667-4F1D-834B-79356708E5A0}" type="presParOf" srcId="{3980D7B8-6B99-4DE3-961C-ACD7C418B5C8}" destId="{4C3DE1A0-55A7-4C06-AC51-75E7CD62F5D9}" srcOrd="1" destOrd="0" presId="urn:microsoft.com/office/officeart/2011/layout/HexagonRadial"/>
    <dgm:cxn modelId="{53B0D90A-2A13-4DAD-BBA6-643C040793DB}" type="presParOf" srcId="{4C3DE1A0-55A7-4C06-AC51-75E7CD62F5D9}" destId="{6550DF05-2C53-4191-AFBE-86930C96BD58}" srcOrd="0" destOrd="0" presId="urn:microsoft.com/office/officeart/2011/layout/HexagonRadial"/>
    <dgm:cxn modelId="{D6E98C2D-D45D-45E2-B43E-00467B33CD30}" type="presParOf" srcId="{3980D7B8-6B99-4DE3-961C-ACD7C418B5C8}" destId="{15B587D4-D875-4560-AB98-7D8A7EFA9DC0}" srcOrd="2" destOrd="0" presId="urn:microsoft.com/office/officeart/2011/layout/HexagonRadial"/>
    <dgm:cxn modelId="{261B1593-4FAB-4937-8BE9-862642211FFE}" type="presParOf" srcId="{3980D7B8-6B99-4DE3-961C-ACD7C418B5C8}" destId="{24240BF2-CF67-477C-9832-E3599B55AB50}" srcOrd="3" destOrd="0" presId="urn:microsoft.com/office/officeart/2011/layout/HexagonRadial"/>
    <dgm:cxn modelId="{4E57B84D-E570-4E20-8C55-D2D100356775}" type="presParOf" srcId="{24240BF2-CF67-477C-9832-E3599B55AB50}" destId="{962D3C70-B70F-4629-A7A5-896CA8E06562}" srcOrd="0" destOrd="0" presId="urn:microsoft.com/office/officeart/2011/layout/HexagonRadial"/>
    <dgm:cxn modelId="{14761E41-19B1-40F9-A05C-9C25F08F1C27}" type="presParOf" srcId="{3980D7B8-6B99-4DE3-961C-ACD7C418B5C8}" destId="{2CD80539-CA7F-4CFB-9C0D-0C49F73849A9}" srcOrd="4" destOrd="0" presId="urn:microsoft.com/office/officeart/2011/layout/HexagonRadial"/>
    <dgm:cxn modelId="{8CE5D926-2F83-42C5-B76C-A54BF0224E1F}" type="presParOf" srcId="{3980D7B8-6B99-4DE3-961C-ACD7C418B5C8}" destId="{C44AF53D-3D54-4153-ADA6-68310A07A51E}" srcOrd="5" destOrd="0" presId="urn:microsoft.com/office/officeart/2011/layout/HexagonRadial"/>
    <dgm:cxn modelId="{36C84482-6603-4EAD-8401-621CA864181F}" type="presParOf" srcId="{C44AF53D-3D54-4153-ADA6-68310A07A51E}" destId="{5AF40022-1E93-4571-8443-91DAF3459AF4}" srcOrd="0" destOrd="0" presId="urn:microsoft.com/office/officeart/2011/layout/HexagonRadial"/>
    <dgm:cxn modelId="{0D8D5851-0C40-4D12-A41A-9A1ECEB28BAC}" type="presParOf" srcId="{3980D7B8-6B99-4DE3-961C-ACD7C418B5C8}" destId="{43C38E10-9F94-4BAF-97D1-0A796F6F790A}" srcOrd="6" destOrd="0" presId="urn:microsoft.com/office/officeart/2011/layout/HexagonRadial"/>
    <dgm:cxn modelId="{710FCDDE-A5CA-4DD2-BABD-BA15389BD3B8}" type="presParOf" srcId="{3980D7B8-6B99-4DE3-961C-ACD7C418B5C8}" destId="{44568F93-A68C-435C-8931-5FC15EF803A8}" srcOrd="7" destOrd="0" presId="urn:microsoft.com/office/officeart/2011/layout/HexagonRadial"/>
    <dgm:cxn modelId="{592988FF-7E9F-4076-A8F8-6C04FFCB15EC}" type="presParOf" srcId="{44568F93-A68C-435C-8931-5FC15EF803A8}" destId="{DB2AC0B8-F7F5-40ED-A4A5-38391616F6D0}" srcOrd="0" destOrd="0" presId="urn:microsoft.com/office/officeart/2011/layout/HexagonRadial"/>
    <dgm:cxn modelId="{B1F830AB-E9B3-45B0-853C-7C9BFB312957}" type="presParOf" srcId="{3980D7B8-6B99-4DE3-961C-ACD7C418B5C8}" destId="{7057A6FC-1564-4891-AAE7-3822AE59F65C}" srcOrd="8" destOrd="0" presId="urn:microsoft.com/office/officeart/2011/layout/HexagonRadial"/>
    <dgm:cxn modelId="{5C0C3BD5-63A0-46AB-9525-CB361E609B0B}" type="presParOf" srcId="{3980D7B8-6B99-4DE3-961C-ACD7C418B5C8}" destId="{AA421610-6C1B-40C7-ACEF-61517A7978EE}" srcOrd="9" destOrd="0" presId="urn:microsoft.com/office/officeart/2011/layout/HexagonRadial"/>
    <dgm:cxn modelId="{4019E2F4-681D-4FA5-843B-202ACB2BE99E}" type="presParOf" srcId="{AA421610-6C1B-40C7-ACEF-61517A7978EE}" destId="{8E159B0A-B927-4BB7-9187-38E2D8FC9F81}" srcOrd="0" destOrd="0" presId="urn:microsoft.com/office/officeart/2011/layout/HexagonRadial"/>
    <dgm:cxn modelId="{81714B98-4CC3-4408-810C-63CAF4FFB356}" type="presParOf" srcId="{3980D7B8-6B99-4DE3-961C-ACD7C418B5C8}" destId="{3E4E41CC-D0CD-45E1-A1C5-6F13DD839E4D}" srcOrd="10" destOrd="0" presId="urn:microsoft.com/office/officeart/2011/layout/HexagonRadial"/>
    <dgm:cxn modelId="{438E7458-5E1B-4EBE-A1EA-9C446AED9D80}" type="presParOf" srcId="{3980D7B8-6B99-4DE3-961C-ACD7C418B5C8}" destId="{3B1012D0-43D8-45E4-BCA0-7A6E03EB4B48}" srcOrd="11" destOrd="0" presId="urn:microsoft.com/office/officeart/2011/layout/HexagonRadial"/>
    <dgm:cxn modelId="{86A5A3DB-6B69-40F1-A4C9-304139975CB9}" type="presParOf" srcId="{3B1012D0-43D8-45E4-BCA0-7A6E03EB4B48}" destId="{BF89727E-6456-4AAA-8F55-355BBE9CB412}" srcOrd="0" destOrd="0" presId="urn:microsoft.com/office/officeart/2011/layout/HexagonRadial"/>
    <dgm:cxn modelId="{CE0AFC1E-C041-4A3C-A624-77ED240887A5}" type="presParOf" srcId="{3980D7B8-6B99-4DE3-961C-ACD7C418B5C8}" destId="{032D5DC1-35AA-4CEC-9E67-035D56B7077A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256B0A-C186-8E48-A322-321E1B824420}" type="doc">
      <dgm:prSet loTypeId="urn:microsoft.com/office/officeart/2005/8/layout/hList6" loCatId="" qsTypeId="urn:microsoft.com/office/officeart/2005/8/quickstyle/simple2#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4E5F011-1A10-A14F-A1D9-72B96963A701}">
      <dgm:prSet phldrT="[Text]" custT="1"/>
      <dgm:spPr/>
      <dgm:t>
        <a:bodyPr/>
        <a:lstStyle/>
        <a:p>
          <a:r>
            <a:rPr lang="hi-IN" sz="2200"/>
            <a:t>उप</a:t>
          </a:r>
          <a:r>
            <a:rPr lang="en-IN" sz="2200"/>
            <a:t> </a:t>
          </a:r>
          <a:r>
            <a:rPr lang="hi-IN" sz="2200"/>
            <a:t>शीर्षक</a:t>
          </a:r>
          <a:r>
            <a:rPr lang="en-US" sz="2200"/>
            <a:t> 1</a:t>
          </a:r>
          <a:endParaRPr lang="en-GB" sz="2200" b="1" dirty="0">
            <a:latin typeface="Sans-sarif"/>
          </a:endParaRPr>
        </a:p>
      </dgm:t>
    </dgm:pt>
    <dgm:pt modelId="{4555DB88-6959-A841-9A40-B79174123FB6}" type="parTrans" cxnId="{0BFE1309-8645-0F45-B421-1554AF2542B9}">
      <dgm:prSet/>
      <dgm:spPr/>
      <dgm:t>
        <a:bodyPr/>
        <a:lstStyle/>
        <a:p>
          <a:endParaRPr lang="en-GB"/>
        </a:p>
      </dgm:t>
    </dgm:pt>
    <dgm:pt modelId="{CB2E5452-E488-4449-B2A4-C5B7762D55A6}" type="sibTrans" cxnId="{0BFE1309-8645-0F45-B421-1554AF2542B9}">
      <dgm:prSet/>
      <dgm:spPr/>
      <dgm:t>
        <a:bodyPr/>
        <a:lstStyle/>
        <a:p>
          <a:endParaRPr lang="en-GB"/>
        </a:p>
      </dgm:t>
    </dgm:pt>
    <dgm:pt modelId="{66030403-00E1-0345-9BF4-15CEA01BD8A6}">
      <dgm:prSet phldrT="[Text]" custT="1"/>
      <dgm:spPr/>
      <dgm:t>
        <a:bodyPr/>
        <a:lstStyle/>
        <a:p>
          <a:r>
            <a:rPr lang="hi-IN" sz="1400"/>
            <a:t>उप</a:t>
          </a:r>
          <a:r>
            <a:rPr lang="en-IN" sz="1400"/>
            <a:t> </a:t>
          </a:r>
          <a:r>
            <a:rPr lang="hi-IN" sz="1400"/>
            <a:t>शीर्षक</a:t>
          </a:r>
          <a:r>
            <a:rPr lang="en-IN" sz="1400"/>
            <a:t> </a:t>
          </a:r>
          <a:r>
            <a:rPr lang="hi-IN" sz="14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dirty="0">
            <a:latin typeface="Sans-sarif"/>
          </a:endParaRPr>
        </a:p>
      </dgm:t>
    </dgm:pt>
    <dgm:pt modelId="{01CD72CE-44E2-0F41-B0AA-FF055DBE50DE}" type="parTrans" cxnId="{760B1AD9-DD50-C943-88D0-4554F747C4D9}">
      <dgm:prSet/>
      <dgm:spPr/>
      <dgm:t>
        <a:bodyPr/>
        <a:lstStyle/>
        <a:p>
          <a:endParaRPr lang="en-GB"/>
        </a:p>
      </dgm:t>
    </dgm:pt>
    <dgm:pt modelId="{72CE1FFA-1BD1-3C4F-ABBD-3D2B341EC585}" type="sibTrans" cxnId="{760B1AD9-DD50-C943-88D0-4554F747C4D9}">
      <dgm:prSet/>
      <dgm:spPr/>
      <dgm:t>
        <a:bodyPr/>
        <a:lstStyle/>
        <a:p>
          <a:endParaRPr lang="en-GB"/>
        </a:p>
      </dgm:t>
    </dgm:pt>
    <dgm:pt modelId="{F71113D2-9E87-2241-A5E6-BDF2908366EC}">
      <dgm:prSet phldrT="[Text]" custT="1"/>
      <dgm:spPr/>
      <dgm:t>
        <a:bodyPr/>
        <a:lstStyle/>
        <a:p>
          <a:r>
            <a:rPr lang="hi-IN" sz="2200" dirty="0"/>
            <a:t>उप</a:t>
          </a:r>
          <a:r>
            <a:rPr lang="en-IN" sz="2200" dirty="0"/>
            <a:t> </a:t>
          </a:r>
          <a:r>
            <a:rPr lang="hi-IN" sz="2200" dirty="0"/>
            <a:t>शीर्षक</a:t>
          </a:r>
          <a:r>
            <a:rPr lang="en-US" sz="2200" dirty="0"/>
            <a:t> 2</a:t>
          </a:r>
          <a:endParaRPr lang="en-GB" sz="2200" b="1" dirty="0">
            <a:latin typeface="Sans-sarif"/>
          </a:endParaRPr>
        </a:p>
      </dgm:t>
    </dgm:pt>
    <dgm:pt modelId="{31ED7857-1DC6-AD4B-AC7F-F190BD006D44}" type="parTrans" cxnId="{844C9D03-35B3-C443-9B5B-62B0A10BA33D}">
      <dgm:prSet/>
      <dgm:spPr/>
      <dgm:t>
        <a:bodyPr/>
        <a:lstStyle/>
        <a:p>
          <a:endParaRPr lang="en-GB"/>
        </a:p>
      </dgm:t>
    </dgm:pt>
    <dgm:pt modelId="{4E5F55A3-C2AA-D040-AE52-5F48B47AB8A1}" type="sibTrans" cxnId="{844C9D03-35B3-C443-9B5B-62B0A10BA33D}">
      <dgm:prSet/>
      <dgm:spPr/>
      <dgm:t>
        <a:bodyPr/>
        <a:lstStyle/>
        <a:p>
          <a:endParaRPr lang="en-GB"/>
        </a:p>
      </dgm:t>
    </dgm:pt>
    <dgm:pt modelId="{DFFE31FE-63BE-4444-B186-0E688B781A09}">
      <dgm:prSet phldrT="[Text]" custT="1"/>
      <dgm:spPr/>
      <dgm:t>
        <a:bodyPr/>
        <a:lstStyle/>
        <a:p>
          <a:r>
            <a:rPr lang="hi-IN" sz="2200" dirty="0"/>
            <a:t>उप</a:t>
          </a:r>
          <a:r>
            <a:rPr lang="en-IN" sz="2200" dirty="0"/>
            <a:t> </a:t>
          </a:r>
          <a:r>
            <a:rPr lang="hi-IN" sz="2200" dirty="0"/>
            <a:t>शीर्षक</a:t>
          </a:r>
          <a:r>
            <a:rPr lang="en-US" sz="2200" dirty="0"/>
            <a:t> </a:t>
          </a:r>
          <a:r>
            <a:rPr lang="hi-IN" sz="2200" dirty="0" smtClean="0"/>
            <a:t>3 </a:t>
          </a:r>
          <a:endParaRPr lang="en-GB" sz="2200" b="1" dirty="0">
            <a:latin typeface="Sans-sarif"/>
          </a:endParaRPr>
        </a:p>
      </dgm:t>
    </dgm:pt>
    <dgm:pt modelId="{772C9921-F3F2-1C4B-8A61-B8681AE720E1}" type="parTrans" cxnId="{70B01468-4BCB-FF41-A9D6-7060773F6ECB}">
      <dgm:prSet/>
      <dgm:spPr/>
      <dgm:t>
        <a:bodyPr/>
        <a:lstStyle/>
        <a:p>
          <a:endParaRPr lang="en-GB"/>
        </a:p>
      </dgm:t>
    </dgm:pt>
    <dgm:pt modelId="{A1AE3557-8A33-E74A-93BE-4FD93BF79877}" type="sibTrans" cxnId="{70B01468-4BCB-FF41-A9D6-7060773F6ECB}">
      <dgm:prSet/>
      <dgm:spPr/>
      <dgm:t>
        <a:bodyPr/>
        <a:lstStyle/>
        <a:p>
          <a:endParaRPr lang="en-GB"/>
        </a:p>
      </dgm:t>
    </dgm:pt>
    <dgm:pt modelId="{918D3B36-BDD9-3249-8C11-44A9B71C2025}">
      <dgm:prSet phldrT="[Text]" custT="1"/>
      <dgm:spPr/>
      <dgm:t>
        <a:bodyPr/>
        <a:lstStyle/>
        <a:p>
          <a:r>
            <a:rPr lang="hi-IN" sz="1400"/>
            <a:t>उप</a:t>
          </a:r>
          <a:r>
            <a:rPr lang="en-IN" sz="1400"/>
            <a:t> </a:t>
          </a:r>
          <a:r>
            <a:rPr lang="hi-IN" sz="1400"/>
            <a:t>शीर्षक</a:t>
          </a:r>
          <a:r>
            <a:rPr lang="en-IN" sz="1400"/>
            <a:t> </a:t>
          </a:r>
          <a:r>
            <a:rPr lang="hi-IN" sz="14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dirty="0">
            <a:latin typeface="Sans-sarif"/>
          </a:endParaRPr>
        </a:p>
      </dgm:t>
    </dgm:pt>
    <dgm:pt modelId="{B70635DD-CE9E-9544-BB99-BBE51609CC3D}" type="parTrans" cxnId="{00E8558E-E180-D040-A4FC-C5D3EBAE42EB}">
      <dgm:prSet/>
      <dgm:spPr/>
      <dgm:t>
        <a:bodyPr/>
        <a:lstStyle/>
        <a:p>
          <a:endParaRPr lang="en-GB"/>
        </a:p>
      </dgm:t>
    </dgm:pt>
    <dgm:pt modelId="{F15C1927-F33C-2D4F-8972-A2AE0A9D2CEC}" type="sibTrans" cxnId="{00E8558E-E180-D040-A4FC-C5D3EBAE42EB}">
      <dgm:prSet/>
      <dgm:spPr/>
      <dgm:t>
        <a:bodyPr/>
        <a:lstStyle/>
        <a:p>
          <a:endParaRPr lang="en-GB"/>
        </a:p>
      </dgm:t>
    </dgm:pt>
    <dgm:pt modelId="{85C0676B-E7F8-43F6-B0E1-70094390AB83}">
      <dgm:prSet phldrT="[Text]" custT="1"/>
      <dgm:spPr/>
      <dgm:t>
        <a:bodyPr/>
        <a:lstStyle/>
        <a:p>
          <a:r>
            <a:rPr lang="hi-IN" sz="1400"/>
            <a:t>उप</a:t>
          </a:r>
          <a:r>
            <a:rPr lang="en-IN" sz="1400"/>
            <a:t> </a:t>
          </a:r>
          <a:r>
            <a:rPr lang="hi-IN" sz="1400"/>
            <a:t>शीर्षक</a:t>
          </a:r>
          <a:r>
            <a:rPr lang="en-IN" sz="1400"/>
            <a:t> </a:t>
          </a:r>
          <a:r>
            <a:rPr lang="hi-IN" sz="14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dirty="0">
            <a:latin typeface="Sans-sarif"/>
          </a:endParaRPr>
        </a:p>
      </dgm:t>
    </dgm:pt>
    <dgm:pt modelId="{5EEBEAB1-11D0-41D2-9FCC-345AF3993C48}" type="parTrans" cxnId="{A3052016-F438-4D8D-A512-565DA3CA96C1}">
      <dgm:prSet/>
      <dgm:spPr/>
      <dgm:t>
        <a:bodyPr/>
        <a:lstStyle/>
        <a:p>
          <a:endParaRPr lang="en-IN"/>
        </a:p>
      </dgm:t>
    </dgm:pt>
    <dgm:pt modelId="{A707AACA-833A-4D0B-91F5-5976FA82AE20}" type="sibTrans" cxnId="{A3052016-F438-4D8D-A512-565DA3CA96C1}">
      <dgm:prSet/>
      <dgm:spPr/>
      <dgm:t>
        <a:bodyPr/>
        <a:lstStyle/>
        <a:p>
          <a:endParaRPr lang="en-IN"/>
        </a:p>
      </dgm:t>
    </dgm:pt>
    <dgm:pt modelId="{BC62DCDD-EC08-42DC-B18E-83C1F2684BDB}">
      <dgm:prSet phldrT="[Text]" custT="1"/>
      <dgm:spPr/>
      <dgm:t>
        <a:bodyPr/>
        <a:lstStyle/>
        <a:p>
          <a:r>
            <a:rPr lang="hi-IN" sz="1400"/>
            <a:t>उप</a:t>
          </a:r>
          <a:r>
            <a:rPr lang="en-IN" sz="1400"/>
            <a:t> </a:t>
          </a:r>
          <a:r>
            <a:rPr lang="hi-IN" sz="1400"/>
            <a:t>शीर्षक</a:t>
          </a:r>
          <a:r>
            <a:rPr lang="en-IN" sz="1400"/>
            <a:t> </a:t>
          </a:r>
          <a:r>
            <a:rPr lang="hi-IN" sz="14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dirty="0">
            <a:latin typeface="Sans-sarif"/>
          </a:endParaRPr>
        </a:p>
      </dgm:t>
    </dgm:pt>
    <dgm:pt modelId="{DA1494A8-82D5-45AC-90F8-33BAEEA84D77}" type="parTrans" cxnId="{FCFE5C64-793A-4B55-91B8-1D3A23CFBA01}">
      <dgm:prSet/>
      <dgm:spPr/>
      <dgm:t>
        <a:bodyPr/>
        <a:lstStyle/>
        <a:p>
          <a:endParaRPr lang="en-IN"/>
        </a:p>
      </dgm:t>
    </dgm:pt>
    <dgm:pt modelId="{3EFEA9F4-D3E4-4E6C-8CFF-5B79C46038FB}" type="sibTrans" cxnId="{FCFE5C64-793A-4B55-91B8-1D3A23CFBA01}">
      <dgm:prSet/>
      <dgm:spPr/>
      <dgm:t>
        <a:bodyPr/>
        <a:lstStyle/>
        <a:p>
          <a:endParaRPr lang="en-IN"/>
        </a:p>
      </dgm:t>
    </dgm:pt>
    <dgm:pt modelId="{4E95BAE8-A31C-3842-9893-B49AD868B835}">
      <dgm:prSet phldrT="[Text]" custT="1"/>
      <dgm:spPr/>
      <dgm:t>
        <a:bodyPr/>
        <a:lstStyle/>
        <a:p>
          <a:pPr rtl="0"/>
          <a:r>
            <a:rPr lang="hi-IN" sz="1400"/>
            <a:t>उप</a:t>
          </a:r>
          <a:r>
            <a:rPr lang="en-IN" sz="1400"/>
            <a:t> </a:t>
          </a:r>
          <a:r>
            <a:rPr lang="hi-IN" sz="1400"/>
            <a:t>शीर्षक</a:t>
          </a:r>
          <a:r>
            <a:rPr lang="en-IN" sz="1400"/>
            <a:t> </a:t>
          </a:r>
          <a:r>
            <a:rPr lang="hi-IN" sz="14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dirty="0">
            <a:latin typeface="Sans-sarif"/>
          </a:endParaRPr>
        </a:p>
      </dgm:t>
    </dgm:pt>
    <dgm:pt modelId="{68FF52EC-C199-BA4B-B216-C5529D7E7C9B}" type="sibTrans" cxnId="{9D66F22F-F2BA-9749-8BC6-D129EBE23B3B}">
      <dgm:prSet/>
      <dgm:spPr/>
      <dgm:t>
        <a:bodyPr/>
        <a:lstStyle/>
        <a:p>
          <a:endParaRPr lang="en-GB"/>
        </a:p>
      </dgm:t>
    </dgm:pt>
    <dgm:pt modelId="{12DD899E-308D-F748-938D-5A408544AA63}" type="parTrans" cxnId="{9D66F22F-F2BA-9749-8BC6-D129EBE23B3B}">
      <dgm:prSet/>
      <dgm:spPr/>
      <dgm:t>
        <a:bodyPr/>
        <a:lstStyle/>
        <a:p>
          <a:endParaRPr lang="en-GB"/>
        </a:p>
      </dgm:t>
    </dgm:pt>
    <dgm:pt modelId="{40F130BE-F480-459D-919E-4827A340D97B}">
      <dgm:prSet phldrT="[Text]" custT="1"/>
      <dgm:spPr/>
      <dgm:t>
        <a:bodyPr/>
        <a:lstStyle/>
        <a:p>
          <a:pPr rtl="0"/>
          <a:r>
            <a:rPr lang="hi-IN" sz="1400"/>
            <a:t>उप</a:t>
          </a:r>
          <a:r>
            <a:rPr lang="en-IN" sz="1400"/>
            <a:t> </a:t>
          </a:r>
          <a:r>
            <a:rPr lang="hi-IN" sz="1400"/>
            <a:t>शीर्षक</a:t>
          </a:r>
          <a:r>
            <a:rPr lang="en-IN" sz="1400"/>
            <a:t> </a:t>
          </a:r>
          <a:r>
            <a:rPr lang="hi-IN" sz="14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dirty="0">
            <a:latin typeface="Sans-sarif"/>
          </a:endParaRPr>
        </a:p>
      </dgm:t>
    </dgm:pt>
    <dgm:pt modelId="{856DC400-5A5C-417B-9E03-3CF663C7BEEE}" type="parTrans" cxnId="{4C27A108-D9F2-499C-B2EB-E59FEE5BF628}">
      <dgm:prSet/>
      <dgm:spPr/>
      <dgm:t>
        <a:bodyPr/>
        <a:lstStyle/>
        <a:p>
          <a:endParaRPr lang="en-IN"/>
        </a:p>
      </dgm:t>
    </dgm:pt>
    <dgm:pt modelId="{C7AB3611-9FF5-4986-9949-8E26E11A5E2C}" type="sibTrans" cxnId="{4C27A108-D9F2-499C-B2EB-E59FEE5BF628}">
      <dgm:prSet/>
      <dgm:spPr/>
      <dgm:t>
        <a:bodyPr/>
        <a:lstStyle/>
        <a:p>
          <a:endParaRPr lang="en-IN"/>
        </a:p>
      </dgm:t>
    </dgm:pt>
    <dgm:pt modelId="{6F376CB2-8103-4AF1-84D1-DD9A2224DC2B}">
      <dgm:prSet phldrT="[Text]" custT="1"/>
      <dgm:spPr/>
      <dgm:t>
        <a:bodyPr/>
        <a:lstStyle/>
        <a:p>
          <a:pPr rtl="0"/>
          <a:r>
            <a:rPr lang="hi-IN" sz="1400"/>
            <a:t>उप</a:t>
          </a:r>
          <a:r>
            <a:rPr lang="en-IN" sz="1400"/>
            <a:t> </a:t>
          </a:r>
          <a:r>
            <a:rPr lang="hi-IN" sz="1400"/>
            <a:t>शीर्षक</a:t>
          </a:r>
          <a:r>
            <a:rPr lang="en-IN" sz="1400"/>
            <a:t> </a:t>
          </a:r>
          <a:r>
            <a:rPr lang="hi-IN" sz="14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dirty="0">
            <a:latin typeface="Sans-sarif"/>
          </a:endParaRPr>
        </a:p>
      </dgm:t>
    </dgm:pt>
    <dgm:pt modelId="{1BA4C006-24DD-4E52-A38F-9CF83F6DC7D6}" type="parTrans" cxnId="{B667D30C-229C-4A6B-A571-A9C1222E9B3B}">
      <dgm:prSet/>
      <dgm:spPr/>
      <dgm:t>
        <a:bodyPr/>
        <a:lstStyle/>
        <a:p>
          <a:endParaRPr lang="en-IN"/>
        </a:p>
      </dgm:t>
    </dgm:pt>
    <dgm:pt modelId="{99A37807-EBF5-457E-A6FC-D984E28D70B5}" type="sibTrans" cxnId="{B667D30C-229C-4A6B-A571-A9C1222E9B3B}">
      <dgm:prSet/>
      <dgm:spPr/>
      <dgm:t>
        <a:bodyPr/>
        <a:lstStyle/>
        <a:p>
          <a:endParaRPr lang="en-IN"/>
        </a:p>
      </dgm:t>
    </dgm:pt>
    <dgm:pt modelId="{590AE7C7-CDC9-4C74-9817-094DAE4AAE95}">
      <dgm:prSet custT="1"/>
      <dgm:spPr/>
      <dgm:t>
        <a:bodyPr/>
        <a:lstStyle/>
        <a:p>
          <a:r>
            <a:rPr lang="hi-IN" sz="1400"/>
            <a:t>उप</a:t>
          </a:r>
          <a:r>
            <a:rPr lang="en-IN" sz="1400"/>
            <a:t> </a:t>
          </a:r>
          <a:r>
            <a:rPr lang="hi-IN" sz="1400"/>
            <a:t>शीर्षक</a:t>
          </a:r>
          <a:r>
            <a:rPr lang="en-IN" sz="1400"/>
            <a:t> </a:t>
          </a:r>
          <a:r>
            <a:rPr lang="hi-IN" sz="14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dirty="0">
            <a:latin typeface="Sans-sarif"/>
          </a:endParaRPr>
        </a:p>
      </dgm:t>
    </dgm:pt>
    <dgm:pt modelId="{62689408-5FC9-43B6-AFF3-FEF9FB90F742}" type="parTrans" cxnId="{3747A882-84AB-4879-9B27-E3589B645FE9}">
      <dgm:prSet/>
      <dgm:spPr/>
      <dgm:t>
        <a:bodyPr/>
        <a:lstStyle/>
        <a:p>
          <a:endParaRPr lang="en-IN"/>
        </a:p>
      </dgm:t>
    </dgm:pt>
    <dgm:pt modelId="{0626684F-AE46-4663-8BD8-4AC0AB9838D2}" type="sibTrans" cxnId="{3747A882-84AB-4879-9B27-E3589B645FE9}">
      <dgm:prSet/>
      <dgm:spPr/>
      <dgm:t>
        <a:bodyPr/>
        <a:lstStyle/>
        <a:p>
          <a:endParaRPr lang="en-IN"/>
        </a:p>
      </dgm:t>
    </dgm:pt>
    <dgm:pt modelId="{D98EC9D4-0155-4C0E-9FFE-00BADCC4594C}">
      <dgm:prSet custT="1"/>
      <dgm:spPr/>
      <dgm:t>
        <a:bodyPr/>
        <a:lstStyle/>
        <a:p>
          <a:r>
            <a:rPr lang="hi-IN" sz="1400"/>
            <a:t>उप</a:t>
          </a:r>
          <a:r>
            <a:rPr lang="en-IN" sz="1400"/>
            <a:t> </a:t>
          </a:r>
          <a:r>
            <a:rPr lang="hi-IN" sz="1400"/>
            <a:t>शीर्षक</a:t>
          </a:r>
          <a:r>
            <a:rPr lang="en-IN" sz="1400"/>
            <a:t> </a:t>
          </a:r>
          <a:r>
            <a:rPr lang="hi-IN" sz="14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dirty="0">
            <a:latin typeface="Sans-sarif"/>
          </a:endParaRPr>
        </a:p>
      </dgm:t>
    </dgm:pt>
    <dgm:pt modelId="{9E2E1625-5592-4EC3-827E-F57F4FC8A5FD}" type="parTrans" cxnId="{F3A7A6A2-67DE-44D6-B9B6-12638C4C519C}">
      <dgm:prSet/>
      <dgm:spPr/>
      <dgm:t>
        <a:bodyPr/>
        <a:lstStyle/>
        <a:p>
          <a:endParaRPr lang="en-IN"/>
        </a:p>
      </dgm:t>
    </dgm:pt>
    <dgm:pt modelId="{961C78D4-8436-4EA3-BD35-AEC486B427C6}" type="sibTrans" cxnId="{F3A7A6A2-67DE-44D6-B9B6-12638C4C519C}">
      <dgm:prSet/>
      <dgm:spPr/>
      <dgm:t>
        <a:bodyPr/>
        <a:lstStyle/>
        <a:p>
          <a:endParaRPr lang="en-IN"/>
        </a:p>
      </dgm:t>
    </dgm:pt>
    <dgm:pt modelId="{61C20159-8123-D54F-8080-D59424F75457}" type="pres">
      <dgm:prSet presAssocID="{1A256B0A-C186-8E48-A322-321E1B8244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00F071-5D86-F24F-99F2-1968D04D49C9}" type="pres">
      <dgm:prSet presAssocID="{84E5F011-1A10-A14F-A1D9-72B96963A701}" presName="node" presStyleLbl="node1" presStyleIdx="0" presStyleCnt="3" custLinFactNeighborY="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C07E91-A9EE-2C41-BF40-A18B1E49FACA}" type="pres">
      <dgm:prSet presAssocID="{CB2E5452-E488-4449-B2A4-C5B7762D55A6}" presName="sibTrans" presStyleCnt="0"/>
      <dgm:spPr/>
      <dgm:t>
        <a:bodyPr/>
        <a:lstStyle/>
        <a:p>
          <a:endParaRPr lang="en-US"/>
        </a:p>
      </dgm:t>
    </dgm:pt>
    <dgm:pt modelId="{0AACB8C9-99B2-674C-A0D5-E2C37A2886F7}" type="pres">
      <dgm:prSet presAssocID="{F71113D2-9E87-2241-A5E6-BDF2908366EC}" presName="node" presStyleLbl="node1" presStyleIdx="1" presStyleCnt="3" custLinFactNeighborY="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D662A-C894-2945-972C-8683BDE13E42}" type="pres">
      <dgm:prSet presAssocID="{4E5F55A3-C2AA-D040-AE52-5F48B47AB8A1}" presName="sibTrans" presStyleCnt="0"/>
      <dgm:spPr/>
      <dgm:t>
        <a:bodyPr/>
        <a:lstStyle/>
        <a:p>
          <a:endParaRPr lang="en-US"/>
        </a:p>
      </dgm:t>
    </dgm:pt>
    <dgm:pt modelId="{322AAD36-4326-6C4D-B4C8-F354AEB72BE0}" type="pres">
      <dgm:prSet presAssocID="{DFFE31FE-63BE-4444-B186-0E688B781A09}" presName="node" presStyleLbl="node1" presStyleIdx="2" presStyleCnt="3" custLinFactNeighborY="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B01468-4BCB-FF41-A9D6-7060773F6ECB}" srcId="{1A256B0A-C186-8E48-A322-321E1B824420}" destId="{DFFE31FE-63BE-4444-B186-0E688B781A09}" srcOrd="2" destOrd="0" parTransId="{772C9921-F3F2-1C4B-8A61-B8681AE720E1}" sibTransId="{A1AE3557-8A33-E74A-93BE-4FD93BF79877}"/>
    <dgm:cxn modelId="{A89510DE-44CB-4823-8C2A-2BB724EEFA9D}" type="presOf" srcId="{D98EC9D4-0155-4C0E-9FFE-00BADCC4594C}" destId="{322AAD36-4326-6C4D-B4C8-F354AEB72BE0}" srcOrd="0" destOrd="3" presId="urn:microsoft.com/office/officeart/2005/8/layout/hList6"/>
    <dgm:cxn modelId="{23464FF7-655E-41D3-B431-E9202F8218C5}" type="presOf" srcId="{F71113D2-9E87-2241-A5E6-BDF2908366EC}" destId="{0AACB8C9-99B2-674C-A0D5-E2C37A2886F7}" srcOrd="0" destOrd="0" presId="urn:microsoft.com/office/officeart/2005/8/layout/hList6"/>
    <dgm:cxn modelId="{9D66F22F-F2BA-9749-8BC6-D129EBE23B3B}" srcId="{F71113D2-9E87-2241-A5E6-BDF2908366EC}" destId="{4E95BAE8-A31C-3842-9893-B49AD868B835}" srcOrd="0" destOrd="0" parTransId="{12DD899E-308D-F748-938D-5A408544AA63}" sibTransId="{68FF52EC-C199-BA4B-B216-C5529D7E7C9B}"/>
    <dgm:cxn modelId="{067D8B04-51E4-4066-B215-12E75806E8F9}" type="presOf" srcId="{66030403-00E1-0345-9BF4-15CEA01BD8A6}" destId="{6A00F071-5D86-F24F-99F2-1968D04D49C9}" srcOrd="0" destOrd="1" presId="urn:microsoft.com/office/officeart/2005/8/layout/hList6"/>
    <dgm:cxn modelId="{A3052016-F438-4D8D-A512-565DA3CA96C1}" srcId="{84E5F011-1A10-A14F-A1D9-72B96963A701}" destId="{85C0676B-E7F8-43F6-B0E1-70094390AB83}" srcOrd="1" destOrd="0" parTransId="{5EEBEAB1-11D0-41D2-9FCC-345AF3993C48}" sibTransId="{A707AACA-833A-4D0B-91F5-5976FA82AE20}"/>
    <dgm:cxn modelId="{B667D30C-229C-4A6B-A571-A9C1222E9B3B}" srcId="{F71113D2-9E87-2241-A5E6-BDF2908366EC}" destId="{6F376CB2-8103-4AF1-84D1-DD9A2224DC2B}" srcOrd="2" destOrd="0" parTransId="{1BA4C006-24DD-4E52-A38F-9CF83F6DC7D6}" sibTransId="{99A37807-EBF5-457E-A6FC-D984E28D70B5}"/>
    <dgm:cxn modelId="{9F7C57B8-D9A3-41DC-851F-7327AE6007A7}" type="presOf" srcId="{DFFE31FE-63BE-4444-B186-0E688B781A09}" destId="{322AAD36-4326-6C4D-B4C8-F354AEB72BE0}" srcOrd="0" destOrd="0" presId="urn:microsoft.com/office/officeart/2005/8/layout/hList6"/>
    <dgm:cxn modelId="{4C27A108-D9F2-499C-B2EB-E59FEE5BF628}" srcId="{F71113D2-9E87-2241-A5E6-BDF2908366EC}" destId="{40F130BE-F480-459D-919E-4827A340D97B}" srcOrd="1" destOrd="0" parTransId="{856DC400-5A5C-417B-9E03-3CF663C7BEEE}" sibTransId="{C7AB3611-9FF5-4986-9949-8E26E11A5E2C}"/>
    <dgm:cxn modelId="{415C4122-41A0-4DAB-B698-22CE5278D527}" type="presOf" srcId="{40F130BE-F480-459D-919E-4827A340D97B}" destId="{0AACB8C9-99B2-674C-A0D5-E2C37A2886F7}" srcOrd="0" destOrd="2" presId="urn:microsoft.com/office/officeart/2005/8/layout/hList6"/>
    <dgm:cxn modelId="{844C9D03-35B3-C443-9B5B-62B0A10BA33D}" srcId="{1A256B0A-C186-8E48-A322-321E1B824420}" destId="{F71113D2-9E87-2241-A5E6-BDF2908366EC}" srcOrd="1" destOrd="0" parTransId="{31ED7857-1DC6-AD4B-AC7F-F190BD006D44}" sibTransId="{4E5F55A3-C2AA-D040-AE52-5F48B47AB8A1}"/>
    <dgm:cxn modelId="{BF6EF934-E707-4DF5-844E-40F093A95107}" type="presOf" srcId="{85C0676B-E7F8-43F6-B0E1-70094390AB83}" destId="{6A00F071-5D86-F24F-99F2-1968D04D49C9}" srcOrd="0" destOrd="2" presId="urn:microsoft.com/office/officeart/2005/8/layout/hList6"/>
    <dgm:cxn modelId="{95601C3D-AD72-4206-B903-938780EA495A}" type="presOf" srcId="{6F376CB2-8103-4AF1-84D1-DD9A2224DC2B}" destId="{0AACB8C9-99B2-674C-A0D5-E2C37A2886F7}" srcOrd="0" destOrd="3" presId="urn:microsoft.com/office/officeart/2005/8/layout/hList6"/>
    <dgm:cxn modelId="{F3A7A6A2-67DE-44D6-B9B6-12638C4C519C}" srcId="{DFFE31FE-63BE-4444-B186-0E688B781A09}" destId="{D98EC9D4-0155-4C0E-9FFE-00BADCC4594C}" srcOrd="2" destOrd="0" parTransId="{9E2E1625-5592-4EC3-827E-F57F4FC8A5FD}" sibTransId="{961C78D4-8436-4EA3-BD35-AEC486B427C6}"/>
    <dgm:cxn modelId="{A4BF90A7-7AE0-452E-8AC2-B94826751785}" type="presOf" srcId="{1A256B0A-C186-8E48-A322-321E1B824420}" destId="{61C20159-8123-D54F-8080-D59424F75457}" srcOrd="0" destOrd="0" presId="urn:microsoft.com/office/officeart/2005/8/layout/hList6"/>
    <dgm:cxn modelId="{44EC980B-D61D-44B2-A9F1-306603A3DF8C}" type="presOf" srcId="{590AE7C7-CDC9-4C74-9817-094DAE4AAE95}" destId="{322AAD36-4326-6C4D-B4C8-F354AEB72BE0}" srcOrd="0" destOrd="2" presId="urn:microsoft.com/office/officeart/2005/8/layout/hList6"/>
    <dgm:cxn modelId="{DE9B7526-C61B-4CDA-8545-ACEE89CD1495}" type="presOf" srcId="{BC62DCDD-EC08-42DC-B18E-83C1F2684BDB}" destId="{6A00F071-5D86-F24F-99F2-1968D04D49C9}" srcOrd="0" destOrd="3" presId="urn:microsoft.com/office/officeart/2005/8/layout/hList6"/>
    <dgm:cxn modelId="{53114878-9A38-412E-A0EE-9BB83EEB9958}" type="presOf" srcId="{84E5F011-1A10-A14F-A1D9-72B96963A701}" destId="{6A00F071-5D86-F24F-99F2-1968D04D49C9}" srcOrd="0" destOrd="0" presId="urn:microsoft.com/office/officeart/2005/8/layout/hList6"/>
    <dgm:cxn modelId="{3747A882-84AB-4879-9B27-E3589B645FE9}" srcId="{DFFE31FE-63BE-4444-B186-0E688B781A09}" destId="{590AE7C7-CDC9-4C74-9817-094DAE4AAE95}" srcOrd="1" destOrd="0" parTransId="{62689408-5FC9-43B6-AFF3-FEF9FB90F742}" sibTransId="{0626684F-AE46-4663-8BD8-4AC0AB9838D2}"/>
    <dgm:cxn modelId="{0865EB48-C9AF-4331-98C5-ED053EB868E0}" type="presOf" srcId="{918D3B36-BDD9-3249-8C11-44A9B71C2025}" destId="{322AAD36-4326-6C4D-B4C8-F354AEB72BE0}" srcOrd="0" destOrd="1" presId="urn:microsoft.com/office/officeart/2005/8/layout/hList6"/>
    <dgm:cxn modelId="{FCFE5C64-793A-4B55-91B8-1D3A23CFBA01}" srcId="{84E5F011-1A10-A14F-A1D9-72B96963A701}" destId="{BC62DCDD-EC08-42DC-B18E-83C1F2684BDB}" srcOrd="2" destOrd="0" parTransId="{DA1494A8-82D5-45AC-90F8-33BAEEA84D77}" sibTransId="{3EFEA9F4-D3E4-4E6C-8CFF-5B79C46038FB}"/>
    <dgm:cxn modelId="{0BFE1309-8645-0F45-B421-1554AF2542B9}" srcId="{1A256B0A-C186-8E48-A322-321E1B824420}" destId="{84E5F011-1A10-A14F-A1D9-72B96963A701}" srcOrd="0" destOrd="0" parTransId="{4555DB88-6959-A841-9A40-B79174123FB6}" sibTransId="{CB2E5452-E488-4449-B2A4-C5B7762D55A6}"/>
    <dgm:cxn modelId="{760B1AD9-DD50-C943-88D0-4554F747C4D9}" srcId="{84E5F011-1A10-A14F-A1D9-72B96963A701}" destId="{66030403-00E1-0345-9BF4-15CEA01BD8A6}" srcOrd="0" destOrd="0" parTransId="{01CD72CE-44E2-0F41-B0AA-FF055DBE50DE}" sibTransId="{72CE1FFA-1BD1-3C4F-ABBD-3D2B341EC585}"/>
    <dgm:cxn modelId="{00E8558E-E180-D040-A4FC-C5D3EBAE42EB}" srcId="{DFFE31FE-63BE-4444-B186-0E688B781A09}" destId="{918D3B36-BDD9-3249-8C11-44A9B71C2025}" srcOrd="0" destOrd="0" parTransId="{B70635DD-CE9E-9544-BB99-BBE51609CC3D}" sibTransId="{F15C1927-F33C-2D4F-8972-A2AE0A9D2CEC}"/>
    <dgm:cxn modelId="{5CC87858-0F69-4B8A-B34E-F05BF61CA6E2}" type="presOf" srcId="{4E95BAE8-A31C-3842-9893-B49AD868B835}" destId="{0AACB8C9-99B2-674C-A0D5-E2C37A2886F7}" srcOrd="0" destOrd="1" presId="urn:microsoft.com/office/officeart/2005/8/layout/hList6"/>
    <dgm:cxn modelId="{35F2D464-75A7-4332-8BA0-FF270578DD98}" type="presParOf" srcId="{61C20159-8123-D54F-8080-D59424F75457}" destId="{6A00F071-5D86-F24F-99F2-1968D04D49C9}" srcOrd="0" destOrd="0" presId="urn:microsoft.com/office/officeart/2005/8/layout/hList6"/>
    <dgm:cxn modelId="{4471F475-D19B-4782-8AD8-A1140C45D1F4}" type="presParOf" srcId="{61C20159-8123-D54F-8080-D59424F75457}" destId="{9CC07E91-A9EE-2C41-BF40-A18B1E49FACA}" srcOrd="1" destOrd="0" presId="urn:microsoft.com/office/officeart/2005/8/layout/hList6"/>
    <dgm:cxn modelId="{02C33D71-DC6E-4E9B-8FB9-AD6DFE9F4823}" type="presParOf" srcId="{61C20159-8123-D54F-8080-D59424F75457}" destId="{0AACB8C9-99B2-674C-A0D5-E2C37A2886F7}" srcOrd="2" destOrd="0" presId="urn:microsoft.com/office/officeart/2005/8/layout/hList6"/>
    <dgm:cxn modelId="{282BD709-1695-44D2-AC43-305A1C735607}" type="presParOf" srcId="{61C20159-8123-D54F-8080-D59424F75457}" destId="{BBDD662A-C894-2945-972C-8683BDE13E42}" srcOrd="3" destOrd="0" presId="urn:microsoft.com/office/officeart/2005/8/layout/hList6"/>
    <dgm:cxn modelId="{3358B00E-70A3-44FE-AB5A-00DE274EC787}" type="presParOf" srcId="{61C20159-8123-D54F-8080-D59424F75457}" destId="{322AAD36-4326-6C4D-B4C8-F354AEB72BE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BC591C-053C-4224-ADA0-F776A2E510F9}" type="doc">
      <dgm:prSet loTypeId="urn:microsoft.com/office/officeart/2005/8/layout/radial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BF5F323C-22E2-4823-A445-E0E3C9C81DAD}">
      <dgm:prSet phldrT="[Text]" custT="1"/>
      <dgm:spPr/>
      <dgm:t>
        <a:bodyPr/>
        <a:lstStyle/>
        <a:p>
          <a:r>
            <a:rPr lang="hi-IN" sz="2400" smtClean="0">
              <a:latin typeface="Cambria" panose="02040503050406030204" pitchFamily="18" charset="0"/>
              <a:ea typeface="Cambria" panose="02040503050406030204" pitchFamily="18" charset="0"/>
            </a:rPr>
            <a:t>उप शीर्षक</a:t>
          </a:r>
          <a:r>
            <a:rPr lang="en-IN" sz="2400" smtClean="0">
              <a:latin typeface="Cambria" panose="02040503050406030204" pitchFamily="18" charset="0"/>
              <a:ea typeface="Cambria" panose="02040503050406030204" pitchFamily="18" charset="0"/>
            </a:rPr>
            <a:t> 1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48A52F7-0095-42D8-BEAD-9A7A4BDFFBAE}" type="parTrans" cxnId="{3807CAFC-BFD7-4377-8D13-DA9431139E87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417A06E-8582-47B1-9577-3FF32284613E}" type="sibTrans" cxnId="{3807CAFC-BFD7-4377-8D13-DA9431139E87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98FB70C-9688-4953-8DEC-6B4AA589FF51}">
      <dgm:prSet phldrT="[Text]" custT="1"/>
      <dgm:spPr/>
      <dgm:t>
        <a:bodyPr/>
        <a:lstStyle/>
        <a:p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57DE82B-7DBF-4CFC-90C3-EB7603E4F79F}" type="parTrans" cxnId="{918ED695-9049-4379-9E0C-1C83A059C861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C0EDBE4-9E63-4A4E-9D10-7A200FF0E288}" type="sibTrans" cxnId="{918ED695-9049-4379-9E0C-1C83A059C861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283D865-30A2-43C0-9D1E-70CBEEEB091C}">
      <dgm:prSet phldrT="[Text]" custT="1"/>
      <dgm:spPr/>
      <dgm:t>
        <a:bodyPr/>
        <a:lstStyle/>
        <a:p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0122962-C20D-4561-A30E-9D16B72BF174}" type="parTrans" cxnId="{4879533E-64AD-40B9-AF75-2083208B3BCB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8F5DFA5-31FB-4E0D-B517-8F3188F6CD82}" type="sibTrans" cxnId="{4879533E-64AD-40B9-AF75-2083208B3BCB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034CF9-7441-47AC-AE1F-CF4533BB2928}">
      <dgm:prSet phldrT="[Text]" custT="1"/>
      <dgm:spPr/>
      <dgm:t>
        <a:bodyPr/>
        <a:lstStyle/>
        <a:p>
          <a:r>
            <a:rPr lang="hi-IN" sz="2400" smtClean="0">
              <a:latin typeface="Cambria" panose="02040503050406030204" pitchFamily="18" charset="0"/>
              <a:ea typeface="Cambria" panose="02040503050406030204" pitchFamily="18" charset="0"/>
            </a:rPr>
            <a:t>उप शीर्षक</a:t>
          </a:r>
          <a:r>
            <a:rPr lang="en-IN" sz="2400" smtClean="0">
              <a:latin typeface="Cambria" panose="02040503050406030204" pitchFamily="18" charset="0"/>
              <a:ea typeface="Cambria" panose="02040503050406030204" pitchFamily="18" charset="0"/>
            </a:rPr>
            <a:t> 1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4C2CFB2-69BB-4E68-87F8-AFFA780DC47B}" type="parTrans" cxnId="{A5E5DA40-2B86-4CF9-AC07-571729AF5E24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76FAA6E-09A6-4DC5-9981-4C479802D218}" type="sibTrans" cxnId="{A5E5DA40-2B86-4CF9-AC07-571729AF5E24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61429CD-3401-4934-95F0-463FA45C946F}">
      <dgm:prSet phldrT="[Text]" custT="1"/>
      <dgm:spPr/>
      <dgm:t>
        <a:bodyPr/>
        <a:lstStyle/>
        <a:p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3FA553E-BA28-446F-82C3-F588B3697CA3}" type="parTrans" cxnId="{1D149A07-01EB-4E49-AAE4-EDE07F56B6E2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4AE80BF-E2E5-47A3-9736-C2AB3B52F985}" type="sibTrans" cxnId="{1D149A07-01EB-4E49-AAE4-EDE07F56B6E2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935B47D-8A15-43D2-B66F-4D68C412A840}">
      <dgm:prSet phldrT="[Text]" custT="1"/>
      <dgm:spPr/>
      <dgm:t>
        <a:bodyPr/>
        <a:lstStyle/>
        <a:p>
          <a:r>
            <a:rPr lang="hi-IN" sz="2400" smtClean="0">
              <a:latin typeface="Cambria" panose="02040503050406030204" pitchFamily="18" charset="0"/>
              <a:ea typeface="Cambria" panose="02040503050406030204" pitchFamily="18" charset="0"/>
            </a:rPr>
            <a:t>उप शीर्षक</a:t>
          </a:r>
          <a:r>
            <a:rPr lang="en-IN" sz="2400" smtClean="0">
              <a:latin typeface="Cambria" panose="02040503050406030204" pitchFamily="18" charset="0"/>
              <a:ea typeface="Cambria" panose="02040503050406030204" pitchFamily="18" charset="0"/>
            </a:rPr>
            <a:t> 1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2D9E596-F502-44AE-874D-65A2A8DE726D}" type="parTrans" cxnId="{CD751FF6-A4C3-4D6A-8A87-0364592474F1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C7CA0A5-2908-4D2D-9F52-A011521957D0}" type="sibTrans" cxnId="{CD751FF6-A4C3-4D6A-8A87-0364592474F1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23EDDA5-E205-4E3B-85DE-EC99D72CC39F}">
      <dgm:prSet phldrT="[Text]" custT="1"/>
      <dgm:spPr/>
      <dgm:t>
        <a:bodyPr/>
        <a:lstStyle/>
        <a:p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F87EB4A-2985-475E-990B-555E6EF54C98}" type="parTrans" cxnId="{0CD7E6A8-C5AA-4490-BF88-B4BD0E322F99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F6E3362-C956-43FA-9426-BD6EF10416A3}" type="sibTrans" cxnId="{0CD7E6A8-C5AA-4490-BF88-B4BD0E322F99}">
      <dgm:prSet/>
      <dgm:spPr/>
      <dgm:t>
        <a:bodyPr/>
        <a:lstStyle/>
        <a:p>
          <a:endParaRPr lang="en-IN">
            <a:solidFill>
              <a:schemeClr val="tx2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C07B430-0632-4E89-AEBB-66445BDB21E4}">
      <dgm:prSet custT="1"/>
      <dgm:spPr/>
      <dgm:t>
        <a:bodyPr/>
        <a:lstStyle/>
        <a:p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FCD8A2E-3DB2-44C3-81EF-18D9F9E8C469}" type="parTrans" cxnId="{3B7AEE16-DEDD-4DB2-93E2-1BB292331060}">
      <dgm:prSet/>
      <dgm:spPr/>
      <dgm:t>
        <a:bodyPr/>
        <a:lstStyle/>
        <a:p>
          <a:endParaRPr lang="en-US"/>
        </a:p>
      </dgm:t>
    </dgm:pt>
    <dgm:pt modelId="{9BE6A511-A7C9-4E4E-BA5C-677F247E7843}" type="sibTrans" cxnId="{3B7AEE16-DEDD-4DB2-93E2-1BB292331060}">
      <dgm:prSet/>
      <dgm:spPr/>
      <dgm:t>
        <a:bodyPr/>
        <a:lstStyle/>
        <a:p>
          <a:endParaRPr lang="en-US"/>
        </a:p>
      </dgm:t>
    </dgm:pt>
    <dgm:pt modelId="{3AB6CEF8-511E-4AAA-B145-5690C10BF273}">
      <dgm:prSet custT="1"/>
      <dgm:spPr/>
      <dgm:t>
        <a:bodyPr/>
        <a:lstStyle/>
        <a:p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E8114A7-6E07-4E3C-AF6C-74FACCD02B40}" type="parTrans" cxnId="{F60432A3-0712-4840-9C42-CB104374FD4E}">
      <dgm:prSet/>
      <dgm:spPr/>
      <dgm:t>
        <a:bodyPr/>
        <a:lstStyle/>
        <a:p>
          <a:endParaRPr lang="en-US"/>
        </a:p>
      </dgm:t>
    </dgm:pt>
    <dgm:pt modelId="{F24DA5B7-720B-422D-A281-6891B1B49893}" type="sibTrans" cxnId="{F60432A3-0712-4840-9C42-CB104374FD4E}">
      <dgm:prSet/>
      <dgm:spPr/>
      <dgm:t>
        <a:bodyPr/>
        <a:lstStyle/>
        <a:p>
          <a:endParaRPr lang="en-US"/>
        </a:p>
      </dgm:t>
    </dgm:pt>
    <dgm:pt modelId="{E818E67C-37EC-4F1E-B168-C18FA2075061}" type="pres">
      <dgm:prSet presAssocID="{E0BC591C-053C-4224-ADA0-F776A2E510F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4768B8-CB61-4CE3-AAC4-60460ED86A67}" type="pres">
      <dgm:prSet presAssocID="{E0BC591C-053C-4224-ADA0-F776A2E510F9}" presName="cycle" presStyleCnt="0"/>
      <dgm:spPr/>
      <dgm:t>
        <a:bodyPr/>
        <a:lstStyle/>
        <a:p>
          <a:endParaRPr lang="en-US"/>
        </a:p>
      </dgm:t>
    </dgm:pt>
    <dgm:pt modelId="{CD505DE0-7F97-45F4-8EDF-BFFE43C6BA6B}" type="pres">
      <dgm:prSet presAssocID="{E0BC591C-053C-4224-ADA0-F776A2E510F9}" presName="centerShape" presStyleCnt="0"/>
      <dgm:spPr/>
      <dgm:t>
        <a:bodyPr/>
        <a:lstStyle/>
        <a:p>
          <a:endParaRPr lang="en-US"/>
        </a:p>
      </dgm:t>
    </dgm:pt>
    <dgm:pt modelId="{34D6B10B-40FC-455B-9EDF-F6215BDD9109}" type="pres">
      <dgm:prSet presAssocID="{E0BC591C-053C-4224-ADA0-F776A2E510F9}" presName="connSite" presStyleLbl="node1" presStyleIdx="0" presStyleCnt="4"/>
      <dgm:spPr/>
      <dgm:t>
        <a:bodyPr/>
        <a:lstStyle/>
        <a:p>
          <a:endParaRPr lang="en-US"/>
        </a:p>
      </dgm:t>
    </dgm:pt>
    <dgm:pt modelId="{2C3B1BBF-C622-4B5F-BA82-8CE8BF892319}" type="pres">
      <dgm:prSet presAssocID="{E0BC591C-053C-4224-ADA0-F776A2E510F9}" presName="visible" presStyleLbl="node1" presStyleIdx="0" presStyleCnt="4" custLinFactNeighborX="-27060" custLinFactNeighborY="1793"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ullseye with solid fill"/>
        </a:ext>
      </dgm:extLst>
    </dgm:pt>
    <dgm:pt modelId="{DE0DF085-0E0A-416C-B76A-347B664BF7AF}" type="pres">
      <dgm:prSet presAssocID="{A48A52F7-0095-42D8-BEAD-9A7A4BDFFBAE}" presName="Name25" presStyleLbl="parChTrans1D1" presStyleIdx="0" presStyleCnt="3"/>
      <dgm:spPr/>
      <dgm:t>
        <a:bodyPr/>
        <a:lstStyle/>
        <a:p>
          <a:endParaRPr lang="en-US"/>
        </a:p>
      </dgm:t>
    </dgm:pt>
    <dgm:pt modelId="{7F276BE4-A92E-46E4-90DC-3D3A8CA6BCFF}" type="pres">
      <dgm:prSet presAssocID="{BF5F323C-22E2-4823-A445-E0E3C9C81DAD}" presName="node" presStyleCnt="0"/>
      <dgm:spPr/>
      <dgm:t>
        <a:bodyPr/>
        <a:lstStyle/>
        <a:p>
          <a:endParaRPr lang="en-US"/>
        </a:p>
      </dgm:t>
    </dgm:pt>
    <dgm:pt modelId="{C4921FF4-F75F-4A82-BB3B-DBBD76600597}" type="pres">
      <dgm:prSet presAssocID="{BF5F323C-22E2-4823-A445-E0E3C9C81DAD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CEDF7-5E4B-4F26-B28C-79CF52C0E9AC}" type="pres">
      <dgm:prSet presAssocID="{BF5F323C-22E2-4823-A445-E0E3C9C81DAD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AF68C-429B-4CD7-83A5-FA78BF88D6A7}" type="pres">
      <dgm:prSet presAssocID="{14C2CFB2-69BB-4E68-87F8-AFFA780DC47B}" presName="Name25" presStyleLbl="parChTrans1D1" presStyleIdx="1" presStyleCnt="3"/>
      <dgm:spPr/>
      <dgm:t>
        <a:bodyPr/>
        <a:lstStyle/>
        <a:p>
          <a:endParaRPr lang="en-US"/>
        </a:p>
      </dgm:t>
    </dgm:pt>
    <dgm:pt modelId="{9FC3A23F-E13E-40E0-A8C0-4ADB2B130D52}" type="pres">
      <dgm:prSet presAssocID="{90034CF9-7441-47AC-AE1F-CF4533BB2928}" presName="node" presStyleCnt="0"/>
      <dgm:spPr/>
      <dgm:t>
        <a:bodyPr/>
        <a:lstStyle/>
        <a:p>
          <a:endParaRPr lang="en-US"/>
        </a:p>
      </dgm:t>
    </dgm:pt>
    <dgm:pt modelId="{9B03F4F9-714E-490A-BBB1-270645EC525D}" type="pres">
      <dgm:prSet presAssocID="{90034CF9-7441-47AC-AE1F-CF4533BB2928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A86C99-19FD-4C12-B784-E2EF49733DD9}" type="pres">
      <dgm:prSet presAssocID="{90034CF9-7441-47AC-AE1F-CF4533BB2928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38A79-74EB-446E-8B82-FF0048812E89}" type="pres">
      <dgm:prSet presAssocID="{12D9E596-F502-44AE-874D-65A2A8DE726D}" presName="Name25" presStyleLbl="parChTrans1D1" presStyleIdx="2" presStyleCnt="3"/>
      <dgm:spPr/>
      <dgm:t>
        <a:bodyPr/>
        <a:lstStyle/>
        <a:p>
          <a:endParaRPr lang="en-US"/>
        </a:p>
      </dgm:t>
    </dgm:pt>
    <dgm:pt modelId="{91EB159B-4310-4F50-B7C9-0B28EDBCEC44}" type="pres">
      <dgm:prSet presAssocID="{5935B47D-8A15-43D2-B66F-4D68C412A840}" presName="node" presStyleCnt="0"/>
      <dgm:spPr/>
      <dgm:t>
        <a:bodyPr/>
        <a:lstStyle/>
        <a:p>
          <a:endParaRPr lang="en-US"/>
        </a:p>
      </dgm:t>
    </dgm:pt>
    <dgm:pt modelId="{8C78B504-76D6-4C3B-88D7-16D13B8FD5C6}" type="pres">
      <dgm:prSet presAssocID="{5935B47D-8A15-43D2-B66F-4D68C412A840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CF7C9B-9C4E-4409-8B79-4389846759DE}" type="pres">
      <dgm:prSet presAssocID="{5935B47D-8A15-43D2-B66F-4D68C412A840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751FF6-A4C3-4D6A-8A87-0364592474F1}" srcId="{E0BC591C-053C-4224-ADA0-F776A2E510F9}" destId="{5935B47D-8A15-43D2-B66F-4D68C412A840}" srcOrd="2" destOrd="0" parTransId="{12D9E596-F502-44AE-874D-65A2A8DE726D}" sibTransId="{4C7CA0A5-2908-4D2D-9F52-A011521957D0}"/>
    <dgm:cxn modelId="{F60432A3-0712-4840-9C42-CB104374FD4E}" srcId="{5935B47D-8A15-43D2-B66F-4D68C412A840}" destId="{3AB6CEF8-511E-4AAA-B145-5690C10BF273}" srcOrd="1" destOrd="0" parTransId="{3E8114A7-6E07-4E3C-AF6C-74FACCD02B40}" sibTransId="{F24DA5B7-720B-422D-A281-6891B1B49893}"/>
    <dgm:cxn modelId="{55F31D1C-88B8-4387-AD25-F806C176DD85}" type="presOf" srcId="{14C2CFB2-69BB-4E68-87F8-AFFA780DC47B}" destId="{A29AF68C-429B-4CD7-83A5-FA78BF88D6A7}" srcOrd="0" destOrd="0" presId="urn:microsoft.com/office/officeart/2005/8/layout/radial2"/>
    <dgm:cxn modelId="{EF99A582-663E-40B8-91B6-89CF25F1DA1C}" type="presOf" srcId="{F283D865-30A2-43C0-9D1E-70CBEEEB091C}" destId="{882CEDF7-5E4B-4F26-B28C-79CF52C0E9AC}" srcOrd="0" destOrd="1" presId="urn:microsoft.com/office/officeart/2005/8/layout/radial2"/>
    <dgm:cxn modelId="{C457406A-ED52-47A3-8D28-F1AB65100727}" type="presOf" srcId="{90034CF9-7441-47AC-AE1F-CF4533BB2928}" destId="{9B03F4F9-714E-490A-BBB1-270645EC525D}" srcOrd="0" destOrd="0" presId="urn:microsoft.com/office/officeart/2005/8/layout/radial2"/>
    <dgm:cxn modelId="{6BBF3B86-8974-44F6-826C-6125A2F368E7}" type="presOf" srcId="{3AB6CEF8-511E-4AAA-B145-5690C10BF273}" destId="{86CF7C9B-9C4E-4409-8B79-4389846759DE}" srcOrd="0" destOrd="1" presId="urn:microsoft.com/office/officeart/2005/8/layout/radial2"/>
    <dgm:cxn modelId="{21B30380-D02B-4220-B49E-316BFF9ACF7C}" type="presOf" srcId="{BF5F323C-22E2-4823-A445-E0E3C9C81DAD}" destId="{C4921FF4-F75F-4A82-BB3B-DBBD76600597}" srcOrd="0" destOrd="0" presId="urn:microsoft.com/office/officeart/2005/8/layout/radial2"/>
    <dgm:cxn modelId="{2F40AF8E-22B6-4EA4-A676-0018B5CBDC96}" type="presOf" srcId="{A48A52F7-0095-42D8-BEAD-9A7A4BDFFBAE}" destId="{DE0DF085-0E0A-416C-B76A-347B664BF7AF}" srcOrd="0" destOrd="0" presId="urn:microsoft.com/office/officeart/2005/8/layout/radial2"/>
    <dgm:cxn modelId="{EFB1D309-3197-4C39-8DC2-1A361B3DA437}" type="presOf" srcId="{5935B47D-8A15-43D2-B66F-4D68C412A840}" destId="{8C78B504-76D6-4C3B-88D7-16D13B8FD5C6}" srcOrd="0" destOrd="0" presId="urn:microsoft.com/office/officeart/2005/8/layout/radial2"/>
    <dgm:cxn modelId="{4879533E-64AD-40B9-AF75-2083208B3BCB}" srcId="{BF5F323C-22E2-4823-A445-E0E3C9C81DAD}" destId="{F283D865-30A2-43C0-9D1E-70CBEEEB091C}" srcOrd="1" destOrd="0" parTransId="{30122962-C20D-4561-A30E-9D16B72BF174}" sibTransId="{68F5DFA5-31FB-4E0D-B517-8F3188F6CD82}"/>
    <dgm:cxn modelId="{1D149A07-01EB-4E49-AAE4-EDE07F56B6E2}" srcId="{90034CF9-7441-47AC-AE1F-CF4533BB2928}" destId="{261429CD-3401-4934-95F0-463FA45C946F}" srcOrd="0" destOrd="0" parTransId="{03FA553E-BA28-446F-82C3-F588B3697CA3}" sibTransId="{34AE80BF-E2E5-47A3-9736-C2AB3B52F985}"/>
    <dgm:cxn modelId="{5B7F936C-1D91-44EA-8E84-99C6FE7CDA58}" type="presOf" srcId="{CC07B430-0632-4E89-AEBB-66445BDB21E4}" destId="{B6A86C99-19FD-4C12-B784-E2EF49733DD9}" srcOrd="0" destOrd="1" presId="urn:microsoft.com/office/officeart/2005/8/layout/radial2"/>
    <dgm:cxn modelId="{1BBB9DC6-7C01-4B1D-AAEE-C8E714B925DC}" type="presOf" srcId="{261429CD-3401-4934-95F0-463FA45C946F}" destId="{B6A86C99-19FD-4C12-B784-E2EF49733DD9}" srcOrd="0" destOrd="0" presId="urn:microsoft.com/office/officeart/2005/8/layout/radial2"/>
    <dgm:cxn modelId="{3807CAFC-BFD7-4377-8D13-DA9431139E87}" srcId="{E0BC591C-053C-4224-ADA0-F776A2E510F9}" destId="{BF5F323C-22E2-4823-A445-E0E3C9C81DAD}" srcOrd="0" destOrd="0" parTransId="{A48A52F7-0095-42D8-BEAD-9A7A4BDFFBAE}" sibTransId="{A417A06E-8582-47B1-9577-3FF32284613E}"/>
    <dgm:cxn modelId="{49725776-E235-4794-98D7-6E1B3A588F4A}" type="presOf" srcId="{E0BC591C-053C-4224-ADA0-F776A2E510F9}" destId="{E818E67C-37EC-4F1E-B168-C18FA2075061}" srcOrd="0" destOrd="0" presId="urn:microsoft.com/office/officeart/2005/8/layout/radial2"/>
    <dgm:cxn modelId="{918ED695-9049-4379-9E0C-1C83A059C861}" srcId="{BF5F323C-22E2-4823-A445-E0E3C9C81DAD}" destId="{B98FB70C-9688-4953-8DEC-6B4AA589FF51}" srcOrd="0" destOrd="0" parTransId="{557DE82B-7DBF-4CFC-90C3-EB7603E4F79F}" sibTransId="{4C0EDBE4-9E63-4A4E-9D10-7A200FF0E288}"/>
    <dgm:cxn modelId="{F213CD43-C65A-4940-9848-C5E20CEDB7D8}" type="presOf" srcId="{F23EDDA5-E205-4E3B-85DE-EC99D72CC39F}" destId="{86CF7C9B-9C4E-4409-8B79-4389846759DE}" srcOrd="0" destOrd="0" presId="urn:microsoft.com/office/officeart/2005/8/layout/radial2"/>
    <dgm:cxn modelId="{3B7AEE16-DEDD-4DB2-93E2-1BB292331060}" srcId="{90034CF9-7441-47AC-AE1F-CF4533BB2928}" destId="{CC07B430-0632-4E89-AEBB-66445BDB21E4}" srcOrd="1" destOrd="0" parTransId="{DFCD8A2E-3DB2-44C3-81EF-18D9F9E8C469}" sibTransId="{9BE6A511-A7C9-4E4E-BA5C-677F247E7843}"/>
    <dgm:cxn modelId="{1061BF4A-0E38-4577-A057-E13CAC1EC990}" type="presOf" srcId="{12D9E596-F502-44AE-874D-65A2A8DE726D}" destId="{35738A79-74EB-446E-8B82-FF0048812E89}" srcOrd="0" destOrd="0" presId="urn:microsoft.com/office/officeart/2005/8/layout/radial2"/>
    <dgm:cxn modelId="{5FF06930-0FE0-4D7F-8D8F-610EDE89DF5F}" type="presOf" srcId="{B98FB70C-9688-4953-8DEC-6B4AA589FF51}" destId="{882CEDF7-5E4B-4F26-B28C-79CF52C0E9AC}" srcOrd="0" destOrd="0" presId="urn:microsoft.com/office/officeart/2005/8/layout/radial2"/>
    <dgm:cxn modelId="{A5E5DA40-2B86-4CF9-AC07-571729AF5E24}" srcId="{E0BC591C-053C-4224-ADA0-F776A2E510F9}" destId="{90034CF9-7441-47AC-AE1F-CF4533BB2928}" srcOrd="1" destOrd="0" parTransId="{14C2CFB2-69BB-4E68-87F8-AFFA780DC47B}" sibTransId="{876FAA6E-09A6-4DC5-9981-4C479802D218}"/>
    <dgm:cxn modelId="{0CD7E6A8-C5AA-4490-BF88-B4BD0E322F99}" srcId="{5935B47D-8A15-43D2-B66F-4D68C412A840}" destId="{F23EDDA5-E205-4E3B-85DE-EC99D72CC39F}" srcOrd="0" destOrd="0" parTransId="{CF87EB4A-2985-475E-990B-555E6EF54C98}" sibTransId="{2F6E3362-C956-43FA-9426-BD6EF10416A3}"/>
    <dgm:cxn modelId="{A0CBF615-F00A-4597-83C8-5D2700EACC17}" type="presParOf" srcId="{E818E67C-37EC-4F1E-B168-C18FA2075061}" destId="{0E4768B8-CB61-4CE3-AAC4-60460ED86A67}" srcOrd="0" destOrd="0" presId="urn:microsoft.com/office/officeart/2005/8/layout/radial2"/>
    <dgm:cxn modelId="{99889274-7480-4E18-BDEF-B35D56B5B273}" type="presParOf" srcId="{0E4768B8-CB61-4CE3-AAC4-60460ED86A67}" destId="{CD505DE0-7F97-45F4-8EDF-BFFE43C6BA6B}" srcOrd="0" destOrd="0" presId="urn:microsoft.com/office/officeart/2005/8/layout/radial2"/>
    <dgm:cxn modelId="{9E1B23DC-B8C7-48C3-BCDA-BB7591A3650C}" type="presParOf" srcId="{CD505DE0-7F97-45F4-8EDF-BFFE43C6BA6B}" destId="{34D6B10B-40FC-455B-9EDF-F6215BDD9109}" srcOrd="0" destOrd="0" presId="urn:microsoft.com/office/officeart/2005/8/layout/radial2"/>
    <dgm:cxn modelId="{B6E91330-F6AA-49B4-9221-7A83F52B5E4E}" type="presParOf" srcId="{CD505DE0-7F97-45F4-8EDF-BFFE43C6BA6B}" destId="{2C3B1BBF-C622-4B5F-BA82-8CE8BF892319}" srcOrd="1" destOrd="0" presId="urn:microsoft.com/office/officeart/2005/8/layout/radial2"/>
    <dgm:cxn modelId="{1D803981-B4A9-4F10-8D21-0AED935B4C3D}" type="presParOf" srcId="{0E4768B8-CB61-4CE3-AAC4-60460ED86A67}" destId="{DE0DF085-0E0A-416C-B76A-347B664BF7AF}" srcOrd="1" destOrd="0" presId="urn:microsoft.com/office/officeart/2005/8/layout/radial2"/>
    <dgm:cxn modelId="{B5A4B7EF-C40D-4483-8940-D11D26E44156}" type="presParOf" srcId="{0E4768B8-CB61-4CE3-AAC4-60460ED86A67}" destId="{7F276BE4-A92E-46E4-90DC-3D3A8CA6BCFF}" srcOrd="2" destOrd="0" presId="urn:microsoft.com/office/officeart/2005/8/layout/radial2"/>
    <dgm:cxn modelId="{481BFDD5-53B8-4D96-B30F-0DC9DF7A607E}" type="presParOf" srcId="{7F276BE4-A92E-46E4-90DC-3D3A8CA6BCFF}" destId="{C4921FF4-F75F-4A82-BB3B-DBBD76600597}" srcOrd="0" destOrd="0" presId="urn:microsoft.com/office/officeart/2005/8/layout/radial2"/>
    <dgm:cxn modelId="{794AB1A9-FD68-4008-BEF5-A2479734DC5A}" type="presParOf" srcId="{7F276BE4-A92E-46E4-90DC-3D3A8CA6BCFF}" destId="{882CEDF7-5E4B-4F26-B28C-79CF52C0E9AC}" srcOrd="1" destOrd="0" presId="urn:microsoft.com/office/officeart/2005/8/layout/radial2"/>
    <dgm:cxn modelId="{0DDA4785-35E4-4682-AD25-FC2FE6B05338}" type="presParOf" srcId="{0E4768B8-CB61-4CE3-AAC4-60460ED86A67}" destId="{A29AF68C-429B-4CD7-83A5-FA78BF88D6A7}" srcOrd="3" destOrd="0" presId="urn:microsoft.com/office/officeart/2005/8/layout/radial2"/>
    <dgm:cxn modelId="{C3B912AA-A560-48E1-9E25-4E5A9713C79A}" type="presParOf" srcId="{0E4768B8-CB61-4CE3-AAC4-60460ED86A67}" destId="{9FC3A23F-E13E-40E0-A8C0-4ADB2B130D52}" srcOrd="4" destOrd="0" presId="urn:microsoft.com/office/officeart/2005/8/layout/radial2"/>
    <dgm:cxn modelId="{F416026D-0298-4140-A932-EFF20EF34E5C}" type="presParOf" srcId="{9FC3A23F-E13E-40E0-A8C0-4ADB2B130D52}" destId="{9B03F4F9-714E-490A-BBB1-270645EC525D}" srcOrd="0" destOrd="0" presId="urn:microsoft.com/office/officeart/2005/8/layout/radial2"/>
    <dgm:cxn modelId="{B71F128B-5E06-45A9-9BC6-6370DBF72849}" type="presParOf" srcId="{9FC3A23F-E13E-40E0-A8C0-4ADB2B130D52}" destId="{B6A86C99-19FD-4C12-B784-E2EF49733DD9}" srcOrd="1" destOrd="0" presId="urn:microsoft.com/office/officeart/2005/8/layout/radial2"/>
    <dgm:cxn modelId="{EA15192E-311C-447F-AD79-E4F28E0AE17A}" type="presParOf" srcId="{0E4768B8-CB61-4CE3-AAC4-60460ED86A67}" destId="{35738A79-74EB-446E-8B82-FF0048812E89}" srcOrd="5" destOrd="0" presId="urn:microsoft.com/office/officeart/2005/8/layout/radial2"/>
    <dgm:cxn modelId="{CD3A1942-F245-4550-B601-A9AE0B080BE2}" type="presParOf" srcId="{0E4768B8-CB61-4CE3-AAC4-60460ED86A67}" destId="{91EB159B-4310-4F50-B7C9-0B28EDBCEC44}" srcOrd="6" destOrd="0" presId="urn:microsoft.com/office/officeart/2005/8/layout/radial2"/>
    <dgm:cxn modelId="{981BC15F-D483-49A1-94A9-52FC3EC23707}" type="presParOf" srcId="{91EB159B-4310-4F50-B7C9-0B28EDBCEC44}" destId="{8C78B504-76D6-4C3B-88D7-16D13B8FD5C6}" srcOrd="0" destOrd="0" presId="urn:microsoft.com/office/officeart/2005/8/layout/radial2"/>
    <dgm:cxn modelId="{AAA5814B-C7E2-4BFC-915D-3593380BA864}" type="presParOf" srcId="{91EB159B-4310-4F50-B7C9-0B28EDBCEC44}" destId="{86CF7C9B-9C4E-4409-8B79-4389846759D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92E574-8699-4A08-B38A-24FA9C84FA56}" type="doc">
      <dgm:prSet loTypeId="urn:microsoft.com/office/officeart/2005/8/layout/cycle4#1" loCatId="matrix" qsTypeId="urn:microsoft.com/office/officeart/2005/8/quickstyle/simple1#2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DBBA7AB1-2CC1-47B7-A340-2CA954505123}">
      <dgm:prSet phldrT="[Text]" custT="1"/>
      <dgm:spPr/>
      <dgm:t>
        <a:bodyPr/>
        <a:lstStyle/>
        <a:p>
          <a:r>
            <a:rPr lang="hi-IN" sz="2200" dirty="0"/>
            <a:t>उप</a:t>
          </a:r>
          <a:r>
            <a:rPr lang="en-IN" sz="2200" dirty="0"/>
            <a:t> </a:t>
          </a:r>
          <a:r>
            <a:rPr lang="hi-IN" sz="2200" dirty="0"/>
            <a:t>शीर्षक</a:t>
          </a:r>
          <a:r>
            <a:rPr lang="en-US" sz="2200" dirty="0"/>
            <a:t> 1 </a:t>
          </a:r>
          <a:endParaRPr lang="en-IN" sz="2200" dirty="0">
            <a:latin typeface="Sans-sarif"/>
          </a:endParaRPr>
        </a:p>
      </dgm:t>
    </dgm:pt>
    <dgm:pt modelId="{BAF630C7-BA79-414A-B63F-81B371A7DFC5}" type="parTrans" cxnId="{E503BD08-E387-49FC-BC83-49CC566E4AD1}">
      <dgm:prSet/>
      <dgm:spPr/>
      <dgm:t>
        <a:bodyPr/>
        <a:lstStyle/>
        <a:p>
          <a:endParaRPr lang="en-IN"/>
        </a:p>
      </dgm:t>
    </dgm:pt>
    <dgm:pt modelId="{2C9FFDEB-BD68-4EB6-B430-0626ABB5BC13}" type="sibTrans" cxnId="{E503BD08-E387-49FC-BC83-49CC566E4AD1}">
      <dgm:prSet/>
      <dgm:spPr/>
      <dgm:t>
        <a:bodyPr/>
        <a:lstStyle/>
        <a:p>
          <a:endParaRPr lang="en-IN"/>
        </a:p>
      </dgm:t>
    </dgm:pt>
    <dgm:pt modelId="{FB037196-61C6-49B8-9892-B380F867D428}">
      <dgm:prSet phldrT="[Text]" custT="1"/>
      <dgm:spPr/>
      <dgm:t>
        <a:bodyPr/>
        <a:lstStyle/>
        <a:p>
          <a:r>
            <a:rPr lang="hi-IN" sz="2200" dirty="0"/>
            <a:t>उप</a:t>
          </a:r>
          <a:r>
            <a:rPr lang="en-IN" sz="2200" dirty="0"/>
            <a:t> </a:t>
          </a:r>
          <a:r>
            <a:rPr lang="hi-IN" sz="2200" dirty="0"/>
            <a:t>शीर्षक</a:t>
          </a:r>
          <a:r>
            <a:rPr lang="en-US" sz="2200" dirty="0"/>
            <a:t> 2</a:t>
          </a:r>
          <a:endParaRPr lang="en-IN" sz="2200" dirty="0">
            <a:latin typeface="Sans-sarif"/>
          </a:endParaRPr>
        </a:p>
      </dgm:t>
    </dgm:pt>
    <dgm:pt modelId="{7048D099-1764-420F-B93E-FA7F7E86FE66}" type="parTrans" cxnId="{B57CF9CE-A478-495D-B489-C9483D38D2C8}">
      <dgm:prSet/>
      <dgm:spPr/>
      <dgm:t>
        <a:bodyPr/>
        <a:lstStyle/>
        <a:p>
          <a:endParaRPr lang="en-IN"/>
        </a:p>
      </dgm:t>
    </dgm:pt>
    <dgm:pt modelId="{6A659A40-E0A1-46BA-ABF1-76A126CC36C7}" type="sibTrans" cxnId="{B57CF9CE-A478-495D-B489-C9483D38D2C8}">
      <dgm:prSet/>
      <dgm:spPr/>
      <dgm:t>
        <a:bodyPr/>
        <a:lstStyle/>
        <a:p>
          <a:endParaRPr lang="en-IN"/>
        </a:p>
      </dgm:t>
    </dgm:pt>
    <dgm:pt modelId="{E76F32DA-05D9-4519-BA03-341D89116F12}">
      <dgm:prSet phldrT="[Text]" custT="1"/>
      <dgm:spPr/>
      <dgm:t>
        <a:bodyPr anchor="ctr"/>
        <a:lstStyle/>
        <a:p>
          <a:pPr algn="l"/>
          <a:r>
            <a:rPr lang="hi-IN" sz="1600"/>
            <a:t>उप</a:t>
          </a:r>
          <a:r>
            <a:rPr lang="en-IN" sz="1600"/>
            <a:t> </a:t>
          </a:r>
          <a:r>
            <a:rPr lang="hi-IN" sz="1600"/>
            <a:t>शीर्षक</a:t>
          </a:r>
          <a:r>
            <a:rPr lang="en-IN" sz="1600"/>
            <a:t> </a:t>
          </a:r>
          <a:r>
            <a:rPr lang="hi-IN" sz="16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IN" sz="1600" dirty="0">
            <a:latin typeface="Sans-sarif"/>
          </a:endParaRPr>
        </a:p>
      </dgm:t>
    </dgm:pt>
    <dgm:pt modelId="{FE0A71F5-7C3E-456A-A50E-2B28231EEDDD}" type="parTrans" cxnId="{08694716-E9F0-435C-B708-712E9DE752BD}">
      <dgm:prSet/>
      <dgm:spPr/>
      <dgm:t>
        <a:bodyPr/>
        <a:lstStyle/>
        <a:p>
          <a:endParaRPr lang="en-IN"/>
        </a:p>
      </dgm:t>
    </dgm:pt>
    <dgm:pt modelId="{74E9F1E5-5747-4680-9847-4A1354E54FE2}" type="sibTrans" cxnId="{08694716-E9F0-435C-B708-712E9DE752BD}">
      <dgm:prSet/>
      <dgm:spPr/>
      <dgm:t>
        <a:bodyPr/>
        <a:lstStyle/>
        <a:p>
          <a:endParaRPr lang="en-IN"/>
        </a:p>
      </dgm:t>
    </dgm:pt>
    <dgm:pt modelId="{5EEA0480-4B50-6B4F-9CA1-70A17AA32F8F}">
      <dgm:prSet phldrT="[Text]" custT="1"/>
      <dgm:spPr/>
      <dgm:t>
        <a:bodyPr anchor="ctr"/>
        <a:lstStyle/>
        <a:p>
          <a:r>
            <a:rPr lang="hi-IN" sz="1600"/>
            <a:t>उप</a:t>
          </a:r>
          <a:r>
            <a:rPr lang="en-IN" sz="1600"/>
            <a:t> </a:t>
          </a:r>
          <a:r>
            <a:rPr lang="hi-IN" sz="1600"/>
            <a:t>शीर्षक</a:t>
          </a:r>
          <a:r>
            <a:rPr lang="en-IN" sz="1600"/>
            <a:t> </a:t>
          </a:r>
          <a:r>
            <a:rPr lang="hi-IN" sz="16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IN" sz="1600" dirty="0">
            <a:latin typeface="Sans-sarif"/>
          </a:endParaRPr>
        </a:p>
      </dgm:t>
    </dgm:pt>
    <dgm:pt modelId="{A547C7BB-1381-AE40-A3F5-9416EDE39C83}" type="parTrans" cxnId="{6A421888-7718-524D-880D-F00FB469A67C}">
      <dgm:prSet/>
      <dgm:spPr/>
      <dgm:t>
        <a:bodyPr/>
        <a:lstStyle/>
        <a:p>
          <a:endParaRPr lang="en-GB"/>
        </a:p>
      </dgm:t>
    </dgm:pt>
    <dgm:pt modelId="{8F58984E-610B-C449-9D6E-76143AD68E6D}" type="sibTrans" cxnId="{6A421888-7718-524D-880D-F00FB469A67C}">
      <dgm:prSet/>
      <dgm:spPr/>
      <dgm:t>
        <a:bodyPr/>
        <a:lstStyle/>
        <a:p>
          <a:endParaRPr lang="en-GB"/>
        </a:p>
      </dgm:t>
    </dgm:pt>
    <dgm:pt modelId="{AF94B1ED-32FC-AD41-8D54-D751C4BD5369}">
      <dgm:prSet phldrT="[Text]" custT="1"/>
      <dgm:spPr/>
      <dgm:t>
        <a:bodyPr/>
        <a:lstStyle/>
        <a:p>
          <a:pPr algn="ctr"/>
          <a:r>
            <a:rPr lang="hi-IN" sz="2200" dirty="0"/>
            <a:t>उप</a:t>
          </a:r>
          <a:r>
            <a:rPr lang="en-IN" sz="2200" dirty="0"/>
            <a:t> </a:t>
          </a:r>
          <a:r>
            <a:rPr lang="hi-IN" sz="2200" dirty="0"/>
            <a:t>शीर्षक</a:t>
          </a:r>
          <a:r>
            <a:rPr lang="en-US" sz="2200" dirty="0"/>
            <a:t> 3</a:t>
          </a:r>
          <a:endParaRPr lang="en-IN" sz="2200" dirty="0">
            <a:latin typeface="Sans-sarif"/>
          </a:endParaRPr>
        </a:p>
      </dgm:t>
    </dgm:pt>
    <dgm:pt modelId="{5454E3A5-209E-6B48-9759-D1D16ED7337E}" type="parTrans" cxnId="{667A66F2-A47F-D84A-92FB-E63C271A78CB}">
      <dgm:prSet/>
      <dgm:spPr/>
      <dgm:t>
        <a:bodyPr/>
        <a:lstStyle/>
        <a:p>
          <a:endParaRPr lang="en-GB"/>
        </a:p>
      </dgm:t>
    </dgm:pt>
    <dgm:pt modelId="{0EFD4319-C813-D34A-8AAD-11DE8E9A5787}" type="sibTrans" cxnId="{667A66F2-A47F-D84A-92FB-E63C271A78CB}">
      <dgm:prSet/>
      <dgm:spPr/>
      <dgm:t>
        <a:bodyPr/>
        <a:lstStyle/>
        <a:p>
          <a:endParaRPr lang="en-GB"/>
        </a:p>
      </dgm:t>
    </dgm:pt>
    <dgm:pt modelId="{B7ABE65C-38C6-B342-84A8-8BB922D0148B}">
      <dgm:prSet phldrT="[Text]" custT="1"/>
      <dgm:spPr/>
      <dgm:t>
        <a:bodyPr/>
        <a:lstStyle/>
        <a:p>
          <a:r>
            <a:rPr lang="hi-IN" sz="1600"/>
            <a:t>उप</a:t>
          </a:r>
          <a:r>
            <a:rPr lang="en-IN" sz="1600"/>
            <a:t> </a:t>
          </a:r>
          <a:r>
            <a:rPr lang="hi-IN" sz="1600"/>
            <a:t>शीर्षक</a:t>
          </a:r>
          <a:r>
            <a:rPr lang="en-IN" sz="1600"/>
            <a:t> </a:t>
          </a:r>
          <a:r>
            <a:rPr lang="hi-IN" sz="16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IN" sz="1600" dirty="0">
            <a:latin typeface="Sans-sarif"/>
          </a:endParaRPr>
        </a:p>
      </dgm:t>
    </dgm:pt>
    <dgm:pt modelId="{72225ADD-780E-2F4F-8E71-245FF4C99149}" type="parTrans" cxnId="{C251C6D6-C8A9-1E44-BF72-06DB9AAA40EA}">
      <dgm:prSet/>
      <dgm:spPr/>
      <dgm:t>
        <a:bodyPr/>
        <a:lstStyle/>
        <a:p>
          <a:endParaRPr lang="en-GB"/>
        </a:p>
      </dgm:t>
    </dgm:pt>
    <dgm:pt modelId="{063F7D78-3C0C-8F4D-9E44-1A6524D65870}" type="sibTrans" cxnId="{C251C6D6-C8A9-1E44-BF72-06DB9AAA40EA}">
      <dgm:prSet/>
      <dgm:spPr/>
      <dgm:t>
        <a:bodyPr/>
        <a:lstStyle/>
        <a:p>
          <a:endParaRPr lang="en-GB"/>
        </a:p>
      </dgm:t>
    </dgm:pt>
    <dgm:pt modelId="{0822F4E7-1AB8-E44A-9157-414D94412FCB}">
      <dgm:prSet phldrT="[Text]" custT="1"/>
      <dgm:spPr/>
      <dgm:t>
        <a:bodyPr/>
        <a:lstStyle/>
        <a:p>
          <a:r>
            <a:rPr lang="hi-IN" sz="2200" dirty="0"/>
            <a:t>उप</a:t>
          </a:r>
          <a:r>
            <a:rPr lang="en-IN" sz="2200" dirty="0"/>
            <a:t> </a:t>
          </a:r>
          <a:r>
            <a:rPr lang="hi-IN" sz="2200" dirty="0"/>
            <a:t>शीर्षक</a:t>
          </a:r>
          <a:r>
            <a:rPr lang="en-US" sz="2200" dirty="0"/>
            <a:t> 4</a:t>
          </a:r>
          <a:endParaRPr lang="en-IN" sz="2200" dirty="0">
            <a:latin typeface="Sans-sarif"/>
          </a:endParaRPr>
        </a:p>
      </dgm:t>
    </dgm:pt>
    <dgm:pt modelId="{83B88623-9522-2648-ADA6-8CBF6432888F}" type="parTrans" cxnId="{90495F3D-59E6-A74A-A432-93DCA1067540}">
      <dgm:prSet/>
      <dgm:spPr/>
      <dgm:t>
        <a:bodyPr/>
        <a:lstStyle/>
        <a:p>
          <a:endParaRPr lang="en-GB"/>
        </a:p>
      </dgm:t>
    </dgm:pt>
    <dgm:pt modelId="{CD131547-25C1-3344-8A1F-C03BF20DD00F}" type="sibTrans" cxnId="{90495F3D-59E6-A74A-A432-93DCA1067540}">
      <dgm:prSet/>
      <dgm:spPr/>
      <dgm:t>
        <a:bodyPr/>
        <a:lstStyle/>
        <a:p>
          <a:endParaRPr lang="en-GB"/>
        </a:p>
      </dgm:t>
    </dgm:pt>
    <dgm:pt modelId="{A3354EED-80DD-BE47-8894-08BE12868DF6}">
      <dgm:prSet phldrT="[Text]" custT="1"/>
      <dgm:spPr/>
      <dgm:t>
        <a:bodyPr/>
        <a:lstStyle/>
        <a:p>
          <a:r>
            <a:rPr lang="hi-IN" sz="1600"/>
            <a:t>उप</a:t>
          </a:r>
          <a:r>
            <a:rPr lang="en-IN" sz="1600"/>
            <a:t> </a:t>
          </a:r>
          <a:r>
            <a:rPr lang="hi-IN" sz="1600"/>
            <a:t>शीर्षक</a:t>
          </a:r>
          <a:r>
            <a:rPr lang="en-IN" sz="1600"/>
            <a:t> </a:t>
          </a:r>
          <a:r>
            <a:rPr lang="hi-IN" sz="16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IN" sz="1600" dirty="0">
            <a:latin typeface="Sans-sarif"/>
          </a:endParaRPr>
        </a:p>
      </dgm:t>
    </dgm:pt>
    <dgm:pt modelId="{2DE7B3D2-FBBE-4A4A-9C79-03D2A9FFA393}" type="parTrans" cxnId="{A17F909D-8986-0F43-8706-E6CB97D9D25B}">
      <dgm:prSet/>
      <dgm:spPr/>
      <dgm:t>
        <a:bodyPr/>
        <a:lstStyle/>
        <a:p>
          <a:endParaRPr lang="en-GB"/>
        </a:p>
      </dgm:t>
    </dgm:pt>
    <dgm:pt modelId="{E99619C2-A145-A645-A8FC-191590DE9411}" type="sibTrans" cxnId="{A17F909D-8986-0F43-8706-E6CB97D9D25B}">
      <dgm:prSet/>
      <dgm:spPr/>
      <dgm:t>
        <a:bodyPr/>
        <a:lstStyle/>
        <a:p>
          <a:endParaRPr lang="en-GB"/>
        </a:p>
      </dgm:t>
    </dgm:pt>
    <dgm:pt modelId="{B6D94F68-EF9C-4CED-9F8F-DCC927389025}" type="pres">
      <dgm:prSet presAssocID="{5992E574-8699-4A08-B38A-24FA9C84FA5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30B683-5694-494A-A4EE-BEC03C786C03}" type="pres">
      <dgm:prSet presAssocID="{5992E574-8699-4A08-B38A-24FA9C84FA56}" presName="children" presStyleCnt="0"/>
      <dgm:spPr/>
      <dgm:t>
        <a:bodyPr/>
        <a:lstStyle/>
        <a:p>
          <a:endParaRPr lang="en-US"/>
        </a:p>
      </dgm:t>
    </dgm:pt>
    <dgm:pt modelId="{27280D57-D204-9A49-91B4-F8BDE654463B}" type="pres">
      <dgm:prSet presAssocID="{5992E574-8699-4A08-B38A-24FA9C84FA56}" presName="child1group" presStyleCnt="0"/>
      <dgm:spPr/>
      <dgm:t>
        <a:bodyPr/>
        <a:lstStyle/>
        <a:p>
          <a:endParaRPr lang="en-US"/>
        </a:p>
      </dgm:t>
    </dgm:pt>
    <dgm:pt modelId="{5E3E57E9-3D8D-FC48-8973-38BC64A99CA2}" type="pres">
      <dgm:prSet presAssocID="{5992E574-8699-4A08-B38A-24FA9C84FA56}" presName="child1" presStyleLbl="bgAcc1" presStyleIdx="0" presStyleCnt="4" custScaleX="197761" custScaleY="127946" custLinFactNeighborX="-29057" custLinFactNeighborY="5281"/>
      <dgm:spPr/>
      <dgm:t>
        <a:bodyPr/>
        <a:lstStyle/>
        <a:p>
          <a:endParaRPr lang="en-US"/>
        </a:p>
      </dgm:t>
    </dgm:pt>
    <dgm:pt modelId="{7BFB331C-2674-004C-B42E-36061700482D}" type="pres">
      <dgm:prSet presAssocID="{5992E574-8699-4A08-B38A-24FA9C84FA56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08D92-611F-4B9F-BF22-59C3682160EA}" type="pres">
      <dgm:prSet presAssocID="{5992E574-8699-4A08-B38A-24FA9C84FA56}" presName="child2group" presStyleCnt="0"/>
      <dgm:spPr/>
      <dgm:t>
        <a:bodyPr/>
        <a:lstStyle/>
        <a:p>
          <a:endParaRPr lang="en-US"/>
        </a:p>
      </dgm:t>
    </dgm:pt>
    <dgm:pt modelId="{50A67D91-1353-4935-B8CF-3AA4124BFB2C}" type="pres">
      <dgm:prSet presAssocID="{5992E574-8699-4A08-B38A-24FA9C84FA56}" presName="child2" presStyleLbl="bgAcc1" presStyleIdx="1" presStyleCnt="4" custScaleX="197761" custScaleY="127946" custLinFactNeighborX="28538" custLinFactNeighborY="5993"/>
      <dgm:spPr/>
      <dgm:t>
        <a:bodyPr/>
        <a:lstStyle/>
        <a:p>
          <a:endParaRPr lang="en-US"/>
        </a:p>
      </dgm:t>
    </dgm:pt>
    <dgm:pt modelId="{02E92EC2-C010-4F1E-9149-52DEB4DC5936}" type="pres">
      <dgm:prSet presAssocID="{5992E574-8699-4A08-B38A-24FA9C84FA56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F35BD-B2A6-1F43-AB69-6E110D778025}" type="pres">
      <dgm:prSet presAssocID="{5992E574-8699-4A08-B38A-24FA9C84FA56}" presName="child3group" presStyleCnt="0"/>
      <dgm:spPr/>
      <dgm:t>
        <a:bodyPr/>
        <a:lstStyle/>
        <a:p>
          <a:endParaRPr lang="en-US"/>
        </a:p>
      </dgm:t>
    </dgm:pt>
    <dgm:pt modelId="{2E5FFEF0-3C09-134A-8519-B54D16B9C25F}" type="pres">
      <dgm:prSet presAssocID="{5992E574-8699-4A08-B38A-24FA9C84FA56}" presName="child3" presStyleLbl="bgAcc1" presStyleIdx="2" presStyleCnt="4" custScaleX="197761" custScaleY="127946" custLinFactNeighborX="28538" custLinFactNeighborY="-4016"/>
      <dgm:spPr/>
      <dgm:t>
        <a:bodyPr/>
        <a:lstStyle/>
        <a:p>
          <a:endParaRPr lang="en-US"/>
        </a:p>
      </dgm:t>
    </dgm:pt>
    <dgm:pt modelId="{C5C67E83-FFBD-0C4B-8161-DBB489AE8257}" type="pres">
      <dgm:prSet presAssocID="{5992E574-8699-4A08-B38A-24FA9C84FA56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9C6B3-2AFF-5D4A-810E-A6F6D59D10A1}" type="pres">
      <dgm:prSet presAssocID="{5992E574-8699-4A08-B38A-24FA9C84FA56}" presName="child4group" presStyleCnt="0"/>
      <dgm:spPr/>
      <dgm:t>
        <a:bodyPr/>
        <a:lstStyle/>
        <a:p>
          <a:endParaRPr lang="en-US"/>
        </a:p>
      </dgm:t>
    </dgm:pt>
    <dgm:pt modelId="{8AD3BE62-FA40-5E4B-885B-B471F87225B5}" type="pres">
      <dgm:prSet presAssocID="{5992E574-8699-4A08-B38A-24FA9C84FA56}" presName="child4" presStyleLbl="bgAcc1" presStyleIdx="3" presStyleCnt="4" custScaleX="197761" custScaleY="127946" custLinFactNeighborX="-34901" custLinFactNeighborY="-3666"/>
      <dgm:spPr/>
      <dgm:t>
        <a:bodyPr/>
        <a:lstStyle/>
        <a:p>
          <a:endParaRPr lang="en-US"/>
        </a:p>
      </dgm:t>
    </dgm:pt>
    <dgm:pt modelId="{06CCC62E-EFDD-264A-B5E5-238DB1544CC8}" type="pres">
      <dgm:prSet presAssocID="{5992E574-8699-4A08-B38A-24FA9C84FA56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B2707-EF00-48E3-BE18-B3DA5D6FA127}" type="pres">
      <dgm:prSet presAssocID="{5992E574-8699-4A08-B38A-24FA9C84FA56}" presName="childPlaceholder" presStyleCnt="0"/>
      <dgm:spPr/>
      <dgm:t>
        <a:bodyPr/>
        <a:lstStyle/>
        <a:p>
          <a:endParaRPr lang="en-US"/>
        </a:p>
      </dgm:t>
    </dgm:pt>
    <dgm:pt modelId="{0246BE40-C84B-4F18-98CF-C9FFB638ABC5}" type="pres">
      <dgm:prSet presAssocID="{5992E574-8699-4A08-B38A-24FA9C84FA56}" presName="circle" presStyleCnt="0"/>
      <dgm:spPr/>
      <dgm:t>
        <a:bodyPr/>
        <a:lstStyle/>
        <a:p>
          <a:endParaRPr lang="en-US"/>
        </a:p>
      </dgm:t>
    </dgm:pt>
    <dgm:pt modelId="{B0C586CE-2C26-4D51-BF62-1865E00FE5A5}" type="pres">
      <dgm:prSet presAssocID="{5992E574-8699-4A08-B38A-24FA9C84FA56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EB669-8D70-47AA-8913-8B2EF3E57B85}" type="pres">
      <dgm:prSet presAssocID="{5992E574-8699-4A08-B38A-24FA9C84FA56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C9AA0-6846-45B9-B5C3-69D2C1CF7E46}" type="pres">
      <dgm:prSet presAssocID="{5992E574-8699-4A08-B38A-24FA9C84FA56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D1C79-1265-43B4-AD85-D9A23129839E}" type="pres">
      <dgm:prSet presAssocID="{5992E574-8699-4A08-B38A-24FA9C84FA56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B465A9-0342-48AD-B1CD-2D6046A2B2E9}" type="pres">
      <dgm:prSet presAssocID="{5992E574-8699-4A08-B38A-24FA9C84FA56}" presName="quadrantPlaceholder" presStyleCnt="0"/>
      <dgm:spPr/>
      <dgm:t>
        <a:bodyPr/>
        <a:lstStyle/>
        <a:p>
          <a:endParaRPr lang="en-US"/>
        </a:p>
      </dgm:t>
    </dgm:pt>
    <dgm:pt modelId="{09DE21AA-E7FF-498A-ACF0-698FD6FED00B}" type="pres">
      <dgm:prSet presAssocID="{5992E574-8699-4A08-B38A-24FA9C84FA56}" presName="center1" presStyleLbl="fgShp" presStyleIdx="0" presStyleCnt="2"/>
      <dgm:spPr/>
      <dgm:t>
        <a:bodyPr/>
        <a:lstStyle/>
        <a:p>
          <a:endParaRPr lang="en-US"/>
        </a:p>
      </dgm:t>
    </dgm:pt>
    <dgm:pt modelId="{AE673B72-2C84-4A67-8984-DEDCD05EAD44}" type="pres">
      <dgm:prSet presAssocID="{5992E574-8699-4A08-B38A-24FA9C84FA56}" presName="center2" presStyleLbl="fgShp" presStyleIdx="1" presStyleCnt="2"/>
      <dgm:spPr/>
      <dgm:t>
        <a:bodyPr/>
        <a:lstStyle/>
        <a:p>
          <a:endParaRPr lang="en-US"/>
        </a:p>
      </dgm:t>
    </dgm:pt>
  </dgm:ptLst>
  <dgm:cxnLst>
    <dgm:cxn modelId="{EDD971CA-825C-4F33-9972-7FFA5A475536}" type="presOf" srcId="{B7ABE65C-38C6-B342-84A8-8BB922D0148B}" destId="{C5C67E83-FFBD-0C4B-8161-DBB489AE8257}" srcOrd="1" destOrd="0" presId="urn:microsoft.com/office/officeart/2005/8/layout/cycle4#1"/>
    <dgm:cxn modelId="{D3BB185A-575D-44A6-B114-0436AD8D720E}" type="presOf" srcId="{DBBA7AB1-2CC1-47B7-A340-2CA954505123}" destId="{B0C586CE-2C26-4D51-BF62-1865E00FE5A5}" srcOrd="0" destOrd="0" presId="urn:microsoft.com/office/officeart/2005/8/layout/cycle4#1"/>
    <dgm:cxn modelId="{9CA9561F-3D55-4BE2-AF2E-48EC1B99F283}" type="presOf" srcId="{0822F4E7-1AB8-E44A-9157-414D94412FCB}" destId="{6DFD1C79-1265-43B4-AD85-D9A23129839E}" srcOrd="0" destOrd="0" presId="urn:microsoft.com/office/officeart/2005/8/layout/cycle4#1"/>
    <dgm:cxn modelId="{90495F3D-59E6-A74A-A432-93DCA1067540}" srcId="{5992E574-8699-4A08-B38A-24FA9C84FA56}" destId="{0822F4E7-1AB8-E44A-9157-414D94412FCB}" srcOrd="3" destOrd="0" parTransId="{83B88623-9522-2648-ADA6-8CBF6432888F}" sibTransId="{CD131547-25C1-3344-8A1F-C03BF20DD00F}"/>
    <dgm:cxn modelId="{ADA2CE10-11FB-4C39-AF22-842EFBB5CDEF}" type="presOf" srcId="{A3354EED-80DD-BE47-8894-08BE12868DF6}" destId="{8AD3BE62-FA40-5E4B-885B-B471F87225B5}" srcOrd="0" destOrd="0" presId="urn:microsoft.com/office/officeart/2005/8/layout/cycle4#1"/>
    <dgm:cxn modelId="{7F7870FB-A05F-4E9A-BB96-170FDDEE7F40}" type="presOf" srcId="{5EEA0480-4B50-6B4F-9CA1-70A17AA32F8F}" destId="{7BFB331C-2674-004C-B42E-36061700482D}" srcOrd="1" destOrd="0" presId="urn:microsoft.com/office/officeart/2005/8/layout/cycle4#1"/>
    <dgm:cxn modelId="{CA32F343-0954-4213-B7CC-9C3E0BB5BF54}" type="presOf" srcId="{B7ABE65C-38C6-B342-84A8-8BB922D0148B}" destId="{2E5FFEF0-3C09-134A-8519-B54D16B9C25F}" srcOrd="0" destOrd="0" presId="urn:microsoft.com/office/officeart/2005/8/layout/cycle4#1"/>
    <dgm:cxn modelId="{B4247391-B1D5-4E3F-83C0-A61897F4878B}" type="presOf" srcId="{FB037196-61C6-49B8-9892-B380F867D428}" destId="{FD0EB669-8D70-47AA-8913-8B2EF3E57B85}" srcOrd="0" destOrd="0" presId="urn:microsoft.com/office/officeart/2005/8/layout/cycle4#1"/>
    <dgm:cxn modelId="{08694716-E9F0-435C-B708-712E9DE752BD}" srcId="{FB037196-61C6-49B8-9892-B380F867D428}" destId="{E76F32DA-05D9-4519-BA03-341D89116F12}" srcOrd="0" destOrd="0" parTransId="{FE0A71F5-7C3E-456A-A50E-2B28231EEDDD}" sibTransId="{74E9F1E5-5747-4680-9847-4A1354E54FE2}"/>
    <dgm:cxn modelId="{8AF66A8B-76AB-4E16-9AF3-CD95D81B181B}" type="presOf" srcId="{5EEA0480-4B50-6B4F-9CA1-70A17AA32F8F}" destId="{5E3E57E9-3D8D-FC48-8973-38BC64A99CA2}" srcOrd="0" destOrd="0" presId="urn:microsoft.com/office/officeart/2005/8/layout/cycle4#1"/>
    <dgm:cxn modelId="{A17F909D-8986-0F43-8706-E6CB97D9D25B}" srcId="{0822F4E7-1AB8-E44A-9157-414D94412FCB}" destId="{A3354EED-80DD-BE47-8894-08BE12868DF6}" srcOrd="0" destOrd="0" parTransId="{2DE7B3D2-FBBE-4A4A-9C79-03D2A9FFA393}" sibTransId="{E99619C2-A145-A645-A8FC-191590DE9411}"/>
    <dgm:cxn modelId="{A40CC082-1A71-4C89-992F-B077283345B0}" type="presOf" srcId="{E76F32DA-05D9-4519-BA03-341D89116F12}" destId="{02E92EC2-C010-4F1E-9149-52DEB4DC5936}" srcOrd="1" destOrd="0" presId="urn:microsoft.com/office/officeart/2005/8/layout/cycle4#1"/>
    <dgm:cxn modelId="{9FCB97C0-D398-4BAB-A2CF-947FB0ED6D56}" type="presOf" srcId="{E76F32DA-05D9-4519-BA03-341D89116F12}" destId="{50A67D91-1353-4935-B8CF-3AA4124BFB2C}" srcOrd="0" destOrd="0" presId="urn:microsoft.com/office/officeart/2005/8/layout/cycle4#1"/>
    <dgm:cxn modelId="{667A66F2-A47F-D84A-92FB-E63C271A78CB}" srcId="{5992E574-8699-4A08-B38A-24FA9C84FA56}" destId="{AF94B1ED-32FC-AD41-8D54-D751C4BD5369}" srcOrd="2" destOrd="0" parTransId="{5454E3A5-209E-6B48-9759-D1D16ED7337E}" sibTransId="{0EFD4319-C813-D34A-8AAD-11DE8E9A5787}"/>
    <dgm:cxn modelId="{699A452B-1E18-42C4-AD5A-3BFB8936988F}" type="presOf" srcId="{A3354EED-80DD-BE47-8894-08BE12868DF6}" destId="{06CCC62E-EFDD-264A-B5E5-238DB1544CC8}" srcOrd="1" destOrd="0" presId="urn:microsoft.com/office/officeart/2005/8/layout/cycle4#1"/>
    <dgm:cxn modelId="{3E3A4B0E-0FA8-437E-AABF-0AB58B3E762F}" type="presOf" srcId="{5992E574-8699-4A08-B38A-24FA9C84FA56}" destId="{B6D94F68-EF9C-4CED-9F8F-DCC927389025}" srcOrd="0" destOrd="0" presId="urn:microsoft.com/office/officeart/2005/8/layout/cycle4#1"/>
    <dgm:cxn modelId="{E503BD08-E387-49FC-BC83-49CC566E4AD1}" srcId="{5992E574-8699-4A08-B38A-24FA9C84FA56}" destId="{DBBA7AB1-2CC1-47B7-A340-2CA954505123}" srcOrd="0" destOrd="0" parTransId="{BAF630C7-BA79-414A-B63F-81B371A7DFC5}" sibTransId="{2C9FFDEB-BD68-4EB6-B430-0626ABB5BC13}"/>
    <dgm:cxn modelId="{B57CF9CE-A478-495D-B489-C9483D38D2C8}" srcId="{5992E574-8699-4A08-B38A-24FA9C84FA56}" destId="{FB037196-61C6-49B8-9892-B380F867D428}" srcOrd="1" destOrd="0" parTransId="{7048D099-1764-420F-B93E-FA7F7E86FE66}" sibTransId="{6A659A40-E0A1-46BA-ABF1-76A126CC36C7}"/>
    <dgm:cxn modelId="{C251C6D6-C8A9-1E44-BF72-06DB9AAA40EA}" srcId="{AF94B1ED-32FC-AD41-8D54-D751C4BD5369}" destId="{B7ABE65C-38C6-B342-84A8-8BB922D0148B}" srcOrd="0" destOrd="0" parTransId="{72225ADD-780E-2F4F-8E71-245FF4C99149}" sibTransId="{063F7D78-3C0C-8F4D-9E44-1A6524D65870}"/>
    <dgm:cxn modelId="{6A421888-7718-524D-880D-F00FB469A67C}" srcId="{DBBA7AB1-2CC1-47B7-A340-2CA954505123}" destId="{5EEA0480-4B50-6B4F-9CA1-70A17AA32F8F}" srcOrd="0" destOrd="0" parTransId="{A547C7BB-1381-AE40-A3F5-9416EDE39C83}" sibTransId="{8F58984E-610B-C449-9D6E-76143AD68E6D}"/>
    <dgm:cxn modelId="{E1C11E33-EC58-41DC-9C55-90EA7A68AB97}" type="presOf" srcId="{AF94B1ED-32FC-AD41-8D54-D751C4BD5369}" destId="{F33C9AA0-6846-45B9-B5C3-69D2C1CF7E46}" srcOrd="0" destOrd="0" presId="urn:microsoft.com/office/officeart/2005/8/layout/cycle4#1"/>
    <dgm:cxn modelId="{3D704361-313D-4271-86D6-DDE1C587B016}" type="presParOf" srcId="{B6D94F68-EF9C-4CED-9F8F-DCC927389025}" destId="{5330B683-5694-494A-A4EE-BEC03C786C03}" srcOrd="0" destOrd="0" presId="urn:microsoft.com/office/officeart/2005/8/layout/cycle4#1"/>
    <dgm:cxn modelId="{F5075703-B525-47A4-9466-AB02AC9978DF}" type="presParOf" srcId="{5330B683-5694-494A-A4EE-BEC03C786C03}" destId="{27280D57-D204-9A49-91B4-F8BDE654463B}" srcOrd="0" destOrd="0" presId="urn:microsoft.com/office/officeart/2005/8/layout/cycle4#1"/>
    <dgm:cxn modelId="{9AB596DA-3DA2-4704-A99A-2968F6655C3F}" type="presParOf" srcId="{27280D57-D204-9A49-91B4-F8BDE654463B}" destId="{5E3E57E9-3D8D-FC48-8973-38BC64A99CA2}" srcOrd="0" destOrd="0" presId="urn:microsoft.com/office/officeart/2005/8/layout/cycle4#1"/>
    <dgm:cxn modelId="{B8EB5B39-29FD-42BC-8E19-5E0B6A0F21AE}" type="presParOf" srcId="{27280D57-D204-9A49-91B4-F8BDE654463B}" destId="{7BFB331C-2674-004C-B42E-36061700482D}" srcOrd="1" destOrd="0" presId="urn:microsoft.com/office/officeart/2005/8/layout/cycle4#1"/>
    <dgm:cxn modelId="{E4507263-B893-4FC6-A142-E44ABF1DDEFA}" type="presParOf" srcId="{5330B683-5694-494A-A4EE-BEC03C786C03}" destId="{AC608D92-611F-4B9F-BF22-59C3682160EA}" srcOrd="1" destOrd="0" presId="urn:microsoft.com/office/officeart/2005/8/layout/cycle4#1"/>
    <dgm:cxn modelId="{28C38605-095F-485F-B78E-4B2A2165BBD7}" type="presParOf" srcId="{AC608D92-611F-4B9F-BF22-59C3682160EA}" destId="{50A67D91-1353-4935-B8CF-3AA4124BFB2C}" srcOrd="0" destOrd="0" presId="urn:microsoft.com/office/officeart/2005/8/layout/cycle4#1"/>
    <dgm:cxn modelId="{1DE66841-DEA7-48D1-91F6-B748CF5B5741}" type="presParOf" srcId="{AC608D92-611F-4B9F-BF22-59C3682160EA}" destId="{02E92EC2-C010-4F1E-9149-52DEB4DC5936}" srcOrd="1" destOrd="0" presId="urn:microsoft.com/office/officeart/2005/8/layout/cycle4#1"/>
    <dgm:cxn modelId="{D83E2607-717B-4E96-AB16-163E44BA6771}" type="presParOf" srcId="{5330B683-5694-494A-A4EE-BEC03C786C03}" destId="{6F6F35BD-B2A6-1F43-AB69-6E110D778025}" srcOrd="2" destOrd="0" presId="urn:microsoft.com/office/officeart/2005/8/layout/cycle4#1"/>
    <dgm:cxn modelId="{B3CF318F-50F2-41F1-8773-6E5396F05F53}" type="presParOf" srcId="{6F6F35BD-B2A6-1F43-AB69-6E110D778025}" destId="{2E5FFEF0-3C09-134A-8519-B54D16B9C25F}" srcOrd="0" destOrd="0" presId="urn:microsoft.com/office/officeart/2005/8/layout/cycle4#1"/>
    <dgm:cxn modelId="{86483400-E4C1-4AD6-8F79-48C48F5B2CFC}" type="presParOf" srcId="{6F6F35BD-B2A6-1F43-AB69-6E110D778025}" destId="{C5C67E83-FFBD-0C4B-8161-DBB489AE8257}" srcOrd="1" destOrd="0" presId="urn:microsoft.com/office/officeart/2005/8/layout/cycle4#1"/>
    <dgm:cxn modelId="{7CAF57AE-6569-4BFC-A071-B3E38A8EE0E5}" type="presParOf" srcId="{5330B683-5694-494A-A4EE-BEC03C786C03}" destId="{4EB9C6B3-2AFF-5D4A-810E-A6F6D59D10A1}" srcOrd="3" destOrd="0" presId="urn:microsoft.com/office/officeart/2005/8/layout/cycle4#1"/>
    <dgm:cxn modelId="{A982E16A-16B1-4D43-B8C8-E6641955F7E8}" type="presParOf" srcId="{4EB9C6B3-2AFF-5D4A-810E-A6F6D59D10A1}" destId="{8AD3BE62-FA40-5E4B-885B-B471F87225B5}" srcOrd="0" destOrd="0" presId="urn:microsoft.com/office/officeart/2005/8/layout/cycle4#1"/>
    <dgm:cxn modelId="{8E427C6A-890F-4A85-9538-6C1DB64743C0}" type="presParOf" srcId="{4EB9C6B3-2AFF-5D4A-810E-A6F6D59D10A1}" destId="{06CCC62E-EFDD-264A-B5E5-238DB1544CC8}" srcOrd="1" destOrd="0" presId="urn:microsoft.com/office/officeart/2005/8/layout/cycle4#1"/>
    <dgm:cxn modelId="{BF59F716-55B1-43D7-BD25-99835BA74415}" type="presParOf" srcId="{5330B683-5694-494A-A4EE-BEC03C786C03}" destId="{E7BB2707-EF00-48E3-BE18-B3DA5D6FA127}" srcOrd="4" destOrd="0" presId="urn:microsoft.com/office/officeart/2005/8/layout/cycle4#1"/>
    <dgm:cxn modelId="{C6FCE059-89DB-43B0-9A8C-657BE8CA8650}" type="presParOf" srcId="{B6D94F68-EF9C-4CED-9F8F-DCC927389025}" destId="{0246BE40-C84B-4F18-98CF-C9FFB638ABC5}" srcOrd="1" destOrd="0" presId="urn:microsoft.com/office/officeart/2005/8/layout/cycle4#1"/>
    <dgm:cxn modelId="{6D5504D2-B7EA-4D77-8C17-9B112F36843D}" type="presParOf" srcId="{0246BE40-C84B-4F18-98CF-C9FFB638ABC5}" destId="{B0C586CE-2C26-4D51-BF62-1865E00FE5A5}" srcOrd="0" destOrd="0" presId="urn:microsoft.com/office/officeart/2005/8/layout/cycle4#1"/>
    <dgm:cxn modelId="{356B4FF5-C88B-47FC-BD3A-25762B923AB3}" type="presParOf" srcId="{0246BE40-C84B-4F18-98CF-C9FFB638ABC5}" destId="{FD0EB669-8D70-47AA-8913-8B2EF3E57B85}" srcOrd="1" destOrd="0" presId="urn:microsoft.com/office/officeart/2005/8/layout/cycle4#1"/>
    <dgm:cxn modelId="{AFE7078C-D1D9-4914-B9A5-DC0DD6D353C7}" type="presParOf" srcId="{0246BE40-C84B-4F18-98CF-C9FFB638ABC5}" destId="{F33C9AA0-6846-45B9-B5C3-69D2C1CF7E46}" srcOrd="2" destOrd="0" presId="urn:microsoft.com/office/officeart/2005/8/layout/cycle4#1"/>
    <dgm:cxn modelId="{854FE99D-BDC2-4D4E-80F6-9BFDBBC64037}" type="presParOf" srcId="{0246BE40-C84B-4F18-98CF-C9FFB638ABC5}" destId="{6DFD1C79-1265-43B4-AD85-D9A23129839E}" srcOrd="3" destOrd="0" presId="urn:microsoft.com/office/officeart/2005/8/layout/cycle4#1"/>
    <dgm:cxn modelId="{400464D9-C526-4A26-B4C9-9A1D82975E81}" type="presParOf" srcId="{0246BE40-C84B-4F18-98CF-C9FFB638ABC5}" destId="{C5B465A9-0342-48AD-B1CD-2D6046A2B2E9}" srcOrd="4" destOrd="0" presId="urn:microsoft.com/office/officeart/2005/8/layout/cycle4#1"/>
    <dgm:cxn modelId="{A7B08A86-7DE6-4115-9443-171E325971E5}" type="presParOf" srcId="{B6D94F68-EF9C-4CED-9F8F-DCC927389025}" destId="{09DE21AA-E7FF-498A-ACF0-698FD6FED00B}" srcOrd="2" destOrd="0" presId="urn:microsoft.com/office/officeart/2005/8/layout/cycle4#1"/>
    <dgm:cxn modelId="{5C01EF38-774F-4EF8-8ED0-07C2A833B75A}" type="presParOf" srcId="{B6D94F68-EF9C-4CED-9F8F-DCC927389025}" destId="{AE673B72-2C84-4A67-8984-DEDCD05EAD4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F482261-4D3A-46C3-94B1-BF4AA3B31AB3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F97545EB-39E6-40CC-B851-08405CC90811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gm:t>
    </dgm:pt>
    <dgm:pt modelId="{547E5FC3-646E-4749-A3FF-71F8AB6C8A6E}" type="parTrans" cxnId="{59E204D3-392E-4781-8519-0F70CE5D2C1B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8076411-236C-4E0E-A565-F37159F8AF7B}" type="sibTrans" cxnId="{59E204D3-392E-4781-8519-0F70CE5D2C1B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65014AA-6172-4667-B77D-97DA6A5B855F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B4EA1BF-DF18-4EFF-8A45-59DCD55B831F}" type="parTrans" cxnId="{6712DE23-3DC4-4195-8876-C1DFCEBDB9A4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5FE0F6E-3F0A-4151-B40B-D4B58CA6CF90}" type="sibTrans" cxnId="{6712DE23-3DC4-4195-8876-C1DFCEBDB9A4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52C1D04-A0DD-4B9E-8DBA-3BDE11F3E8A5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4B1FB47-1EA9-4E45-8534-4726A08332A9}" type="parTrans" cxnId="{56844CF6-BC05-4999-B1E1-DF3389413F86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89BB527-8645-4B5E-A2A3-B1362089CACE}" type="sibTrans" cxnId="{56844CF6-BC05-4999-B1E1-DF3389413F86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4F09A25-086D-4BBD-AEE4-D995E540A683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gm:t>
    </dgm:pt>
    <dgm:pt modelId="{481CCF63-5FD2-45E0-B452-8B8E15447DD5}" type="parTrans" cxnId="{A05099A9-421C-4801-A1AF-19240848DB1F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A0FDD86-BA92-483C-954C-81ECB9A69720}" type="sibTrans" cxnId="{A05099A9-421C-4801-A1AF-19240848DB1F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8EF7385-A238-4BC4-9EA5-0DD700F3D66D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680F704-5AD0-4445-B1CE-46990D0EB1A2}" type="parTrans" cxnId="{6B08A967-7588-4374-AF70-A8FEA1715777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913474B-0DB5-48C3-9CB8-C15A4504664E}" type="sibTrans" cxnId="{6B08A967-7588-4374-AF70-A8FEA1715777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53AAC13-F2C2-4C87-A0AB-80D02BEEF2B5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13DD359-1BE8-4F2B-A89A-BC38A0FCC2AB}" type="parTrans" cxnId="{41A672E2-87E9-4CE7-8109-8B37F9B18232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0DD0C45-CD41-4BA7-AEBD-DDE6FDF9CDD1}" type="sibTrans" cxnId="{41A672E2-87E9-4CE7-8109-8B37F9B18232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797697A-06E0-4AE5-A941-E5B81D03635A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</a:p>
      </dgm:t>
    </dgm:pt>
    <dgm:pt modelId="{091D040C-8BA3-4A38-AD4D-65490062BF78}" type="parTrans" cxnId="{3409A7F7-4846-4521-8446-A3067600A8FF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CE2DAEB-2320-419C-A6C6-9C9DEE3408E0}" type="sibTrans" cxnId="{3409A7F7-4846-4521-8446-A3067600A8FF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312B0FC-E013-45D1-8709-207993E23A21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32F99FA-4BDB-4805-9066-980F297EC8BA}" type="parTrans" cxnId="{3E80B102-DC94-495B-96E6-9BFDC67E39C6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6BD040C-45E0-47BA-8454-306FD17B520D}" type="sibTrans" cxnId="{3E80B102-DC94-495B-96E6-9BFDC67E39C6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91C98AB-1965-4AB4-8D97-211CAB05651B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5322A32-1F72-48CD-A65C-52D047E22C35}" type="parTrans" cxnId="{5E279A3B-F5C6-4B0B-954F-58843F6F3DEF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01A5F1B-F55F-4198-81E9-5BD493252EE2}" type="sibTrans" cxnId="{5E279A3B-F5C6-4B0B-954F-58843F6F3DEF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491D789-FAA6-4AF9-AC36-8AE2056FCD65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4</a:t>
          </a:r>
        </a:p>
      </dgm:t>
    </dgm:pt>
    <dgm:pt modelId="{C4EC08F6-1767-4770-B30B-F08E9EE88756}" type="parTrans" cxnId="{BDF9D9E5-2407-442F-9809-F121D35DBD76}">
      <dgm:prSet/>
      <dgm:spPr/>
      <dgm:t>
        <a:bodyPr/>
        <a:lstStyle/>
        <a:p>
          <a:endParaRPr lang="en-IN"/>
        </a:p>
      </dgm:t>
    </dgm:pt>
    <dgm:pt modelId="{5CD4D47D-D436-4660-A51B-379551266079}" type="sibTrans" cxnId="{BDF9D9E5-2407-442F-9809-F121D35DBD76}">
      <dgm:prSet/>
      <dgm:spPr/>
      <dgm:t>
        <a:bodyPr/>
        <a:lstStyle/>
        <a:p>
          <a:endParaRPr lang="en-IN"/>
        </a:p>
      </dgm:t>
    </dgm:pt>
    <dgm:pt modelId="{60D24F23-FD5E-426E-93DB-0702EAE871C2}">
      <dgm:prSet phldrT="[Text]" custT="1"/>
      <dgm:spPr/>
      <dgm:t>
        <a:bodyPr/>
        <a:lstStyle/>
        <a:p>
          <a:r>
            <a:rPr lang="hi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</a:p>
      </dgm:t>
    </dgm:pt>
    <dgm:pt modelId="{E9CD2AEF-568F-422A-8172-5DC212E4C8DE}" type="parTrans" cxnId="{B07C2632-7032-443F-9E9E-88902AEA5B73}">
      <dgm:prSet/>
      <dgm:spPr/>
      <dgm:t>
        <a:bodyPr/>
        <a:lstStyle/>
        <a:p>
          <a:endParaRPr lang="en-IN"/>
        </a:p>
      </dgm:t>
    </dgm:pt>
    <dgm:pt modelId="{EFF5E233-1B44-4C7E-82EC-0586B16C5F17}" type="sibTrans" cxnId="{B07C2632-7032-443F-9E9E-88902AEA5B73}">
      <dgm:prSet/>
      <dgm:spPr/>
      <dgm:t>
        <a:bodyPr/>
        <a:lstStyle/>
        <a:p>
          <a:endParaRPr lang="en-IN"/>
        </a:p>
      </dgm:t>
    </dgm:pt>
    <dgm:pt modelId="{29236D53-2280-4639-8D8E-3C29C6072DCB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D7402A8-A1CE-4246-AA4B-40B6D92D0E21}" type="parTrans" cxnId="{D0E1E5B6-AFD8-447B-B3C5-50C77960A03E}">
      <dgm:prSet/>
      <dgm:spPr/>
      <dgm:t>
        <a:bodyPr/>
        <a:lstStyle/>
        <a:p>
          <a:endParaRPr lang="en-IN"/>
        </a:p>
      </dgm:t>
    </dgm:pt>
    <dgm:pt modelId="{CC2108A5-BCB0-4D71-8249-E3052BD9D0DD}" type="sibTrans" cxnId="{D0E1E5B6-AFD8-447B-B3C5-50C77960A03E}">
      <dgm:prSet/>
      <dgm:spPr/>
      <dgm:t>
        <a:bodyPr/>
        <a:lstStyle/>
        <a:p>
          <a:endParaRPr lang="en-IN"/>
        </a:p>
      </dgm:t>
    </dgm:pt>
    <dgm:pt modelId="{AC3590CA-5DAF-4751-9C90-79873545B165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950AF29-E20C-407B-98B3-B2513414735F}" type="parTrans" cxnId="{D8A1CD8A-0683-4943-9EC7-795AEF417D07}">
      <dgm:prSet/>
      <dgm:spPr/>
      <dgm:t>
        <a:bodyPr/>
        <a:lstStyle/>
        <a:p>
          <a:endParaRPr lang="en-IN"/>
        </a:p>
      </dgm:t>
    </dgm:pt>
    <dgm:pt modelId="{27F0A965-E7D0-4704-8314-E4A90D83ABFE}" type="sibTrans" cxnId="{D8A1CD8A-0683-4943-9EC7-795AEF417D07}">
      <dgm:prSet/>
      <dgm:spPr/>
      <dgm:t>
        <a:bodyPr/>
        <a:lstStyle/>
        <a:p>
          <a:endParaRPr lang="en-IN"/>
        </a:p>
      </dgm:t>
    </dgm:pt>
    <dgm:pt modelId="{396C0489-A0FC-4D89-95C3-45F90CA7958D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D43088C-6543-4821-AE6A-1F279EC73103}" type="parTrans" cxnId="{D778198D-0D47-4045-A53B-75411BAB0602}">
      <dgm:prSet/>
      <dgm:spPr/>
      <dgm:t>
        <a:bodyPr/>
        <a:lstStyle/>
        <a:p>
          <a:endParaRPr lang="en-IN"/>
        </a:p>
      </dgm:t>
    </dgm:pt>
    <dgm:pt modelId="{8B4D9C0E-9016-437E-955A-98E91007802C}" type="sibTrans" cxnId="{D778198D-0D47-4045-A53B-75411BAB0602}">
      <dgm:prSet/>
      <dgm:spPr/>
      <dgm:t>
        <a:bodyPr/>
        <a:lstStyle/>
        <a:p>
          <a:endParaRPr lang="en-IN"/>
        </a:p>
      </dgm:t>
    </dgm:pt>
    <dgm:pt modelId="{2AC2ADEF-A2F8-4949-8D78-1B70AB264814}">
      <dgm:prSet phldrT="[Text]" custT="1"/>
      <dgm:spPr/>
      <dgm:t>
        <a:bodyPr/>
        <a:lstStyle/>
        <a:p>
          <a:r>
            <a:rPr lang="hi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15D8845-F5E2-4150-BE80-0A2644F85FC0}" type="parTrans" cxnId="{A2FFF7B9-AAA8-4219-9ADA-231C54F2ED6C}">
      <dgm:prSet/>
      <dgm:spPr/>
      <dgm:t>
        <a:bodyPr/>
        <a:lstStyle/>
        <a:p>
          <a:endParaRPr lang="en-IN"/>
        </a:p>
      </dgm:t>
    </dgm:pt>
    <dgm:pt modelId="{04202983-F425-4A52-95CB-BA636060F5DE}" type="sibTrans" cxnId="{A2FFF7B9-AAA8-4219-9ADA-231C54F2ED6C}">
      <dgm:prSet/>
      <dgm:spPr/>
      <dgm:t>
        <a:bodyPr/>
        <a:lstStyle/>
        <a:p>
          <a:endParaRPr lang="en-IN"/>
        </a:p>
      </dgm:t>
    </dgm:pt>
    <dgm:pt modelId="{B23BFAB6-B287-4DB3-A3BA-F0B058C3B8D4}">
      <dgm:prSet phldrT="[Text]" custT="1"/>
      <dgm:spPr/>
      <dgm:t>
        <a:bodyPr/>
        <a:lstStyle/>
        <a:p>
          <a:endParaRPr lang="en-IN" sz="18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A325619-B48E-41FC-BA29-FD471B76A2D5}" type="parTrans" cxnId="{B71EC108-38D4-424A-8169-313F3F832ACD}">
      <dgm:prSet/>
      <dgm:spPr/>
      <dgm:t>
        <a:bodyPr/>
        <a:lstStyle/>
        <a:p>
          <a:endParaRPr lang="en-US"/>
        </a:p>
      </dgm:t>
    </dgm:pt>
    <dgm:pt modelId="{B4FB2EDF-98F6-4284-A248-C6E3F3F3D0DB}" type="sibTrans" cxnId="{B71EC108-38D4-424A-8169-313F3F832ACD}">
      <dgm:prSet/>
      <dgm:spPr/>
      <dgm:t>
        <a:bodyPr/>
        <a:lstStyle/>
        <a:p>
          <a:endParaRPr lang="en-US"/>
        </a:p>
      </dgm:t>
    </dgm:pt>
    <dgm:pt modelId="{A2E5C369-B376-4B97-A0AD-773755FBAAE8}" type="pres">
      <dgm:prSet presAssocID="{BF482261-4D3A-46C3-94B1-BF4AA3B31A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15179E-9DA6-4DA3-A975-45075F2DA6EE}" type="pres">
      <dgm:prSet presAssocID="{F97545EB-39E6-40CC-B851-08405CC90811}" presName="composite" presStyleCnt="0"/>
      <dgm:spPr/>
      <dgm:t>
        <a:bodyPr/>
        <a:lstStyle/>
        <a:p>
          <a:endParaRPr lang="en-US"/>
        </a:p>
      </dgm:t>
    </dgm:pt>
    <dgm:pt modelId="{3D03BBEE-14FA-497D-BEE1-5993CBB6AC35}" type="pres">
      <dgm:prSet presAssocID="{F97545EB-39E6-40CC-B851-08405CC9081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D283B-0C65-4393-876C-5E44A65E2062}" type="pres">
      <dgm:prSet presAssocID="{F97545EB-39E6-40CC-B851-08405CC90811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5AE3C-4050-46AB-B843-91ACC3F88B28}" type="pres">
      <dgm:prSet presAssocID="{58076411-236C-4E0E-A565-F37159F8AF7B}" presName="space" presStyleCnt="0"/>
      <dgm:spPr/>
      <dgm:t>
        <a:bodyPr/>
        <a:lstStyle/>
        <a:p>
          <a:endParaRPr lang="en-US"/>
        </a:p>
      </dgm:t>
    </dgm:pt>
    <dgm:pt modelId="{05418346-6E69-4C73-8AC4-A13BEE3B9A57}" type="pres">
      <dgm:prSet presAssocID="{74F09A25-086D-4BBD-AEE4-D995E540A683}" presName="composite" presStyleCnt="0"/>
      <dgm:spPr/>
      <dgm:t>
        <a:bodyPr/>
        <a:lstStyle/>
        <a:p>
          <a:endParaRPr lang="en-US"/>
        </a:p>
      </dgm:t>
    </dgm:pt>
    <dgm:pt modelId="{EEE64FFD-260D-475E-9B8D-B2D1A6AE2645}" type="pres">
      <dgm:prSet presAssocID="{74F09A25-086D-4BBD-AEE4-D995E540A683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7537E-2404-468A-8613-C18F076CF513}" type="pres">
      <dgm:prSet presAssocID="{74F09A25-086D-4BBD-AEE4-D995E540A683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544B4F-8763-4146-B1FE-4F3D7DCAE212}" type="pres">
      <dgm:prSet presAssocID="{2A0FDD86-BA92-483C-954C-81ECB9A69720}" presName="space" presStyleCnt="0"/>
      <dgm:spPr/>
      <dgm:t>
        <a:bodyPr/>
        <a:lstStyle/>
        <a:p>
          <a:endParaRPr lang="en-US"/>
        </a:p>
      </dgm:t>
    </dgm:pt>
    <dgm:pt modelId="{D984A53C-EE1F-479B-9414-24DCBAC0E24B}" type="pres">
      <dgm:prSet presAssocID="{E797697A-06E0-4AE5-A941-E5B81D03635A}" presName="composite" presStyleCnt="0"/>
      <dgm:spPr/>
      <dgm:t>
        <a:bodyPr/>
        <a:lstStyle/>
        <a:p>
          <a:endParaRPr lang="en-US"/>
        </a:p>
      </dgm:t>
    </dgm:pt>
    <dgm:pt modelId="{084D88A9-8BCA-4680-B0CF-9F9B18B7E786}" type="pres">
      <dgm:prSet presAssocID="{E797697A-06E0-4AE5-A941-E5B81D03635A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D4400F-1093-406A-AC2C-3C2674425376}" type="pres">
      <dgm:prSet presAssocID="{E797697A-06E0-4AE5-A941-E5B81D03635A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757C6-10D6-4114-8E90-8A04112BC160}" type="pres">
      <dgm:prSet presAssocID="{7CE2DAEB-2320-419C-A6C6-9C9DEE3408E0}" presName="space" presStyleCnt="0"/>
      <dgm:spPr/>
      <dgm:t>
        <a:bodyPr/>
        <a:lstStyle/>
        <a:p>
          <a:endParaRPr lang="en-US"/>
        </a:p>
      </dgm:t>
    </dgm:pt>
    <dgm:pt modelId="{B18E17D5-FAD6-4EE3-83AC-FEC60D7531C1}" type="pres">
      <dgm:prSet presAssocID="{7491D789-FAA6-4AF9-AC36-8AE2056FCD65}" presName="composite" presStyleCnt="0"/>
      <dgm:spPr/>
      <dgm:t>
        <a:bodyPr/>
        <a:lstStyle/>
        <a:p>
          <a:endParaRPr lang="en-US"/>
        </a:p>
      </dgm:t>
    </dgm:pt>
    <dgm:pt modelId="{4BE641D6-EE72-4C60-BA96-BE1A97F447B3}" type="pres">
      <dgm:prSet presAssocID="{7491D789-FAA6-4AF9-AC36-8AE2056FCD65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F8CA3E-BD96-4FAC-A9DD-79DEB5816DE2}" type="pres">
      <dgm:prSet presAssocID="{7491D789-FAA6-4AF9-AC36-8AE2056FCD65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0EEEE-05B3-4170-B94B-32D088F8712C}" type="pres">
      <dgm:prSet presAssocID="{5CD4D47D-D436-4660-A51B-379551266079}" presName="space" presStyleCnt="0"/>
      <dgm:spPr/>
      <dgm:t>
        <a:bodyPr/>
        <a:lstStyle/>
        <a:p>
          <a:endParaRPr lang="en-US"/>
        </a:p>
      </dgm:t>
    </dgm:pt>
    <dgm:pt modelId="{24E362A3-D7CC-4B5C-AE58-987551508C97}" type="pres">
      <dgm:prSet presAssocID="{60D24F23-FD5E-426E-93DB-0702EAE871C2}" presName="composite" presStyleCnt="0"/>
      <dgm:spPr/>
      <dgm:t>
        <a:bodyPr/>
        <a:lstStyle/>
        <a:p>
          <a:endParaRPr lang="en-US"/>
        </a:p>
      </dgm:t>
    </dgm:pt>
    <dgm:pt modelId="{B64803F5-19B9-46CF-A1A3-327880E8A5A6}" type="pres">
      <dgm:prSet presAssocID="{60D24F23-FD5E-426E-93DB-0702EAE871C2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1A75E-BEAE-44A4-9DDD-47FD792B6561}" type="pres">
      <dgm:prSet presAssocID="{60D24F23-FD5E-426E-93DB-0702EAE871C2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E5F8F9-995D-4C94-A203-87E38C40E4EC}" type="presOf" srcId="{B8EF7385-A238-4BC4-9EA5-0DD700F3D66D}" destId="{BAE7537E-2404-468A-8613-C18F076CF513}" srcOrd="0" destOrd="0" presId="urn:microsoft.com/office/officeart/2005/8/layout/hList1"/>
    <dgm:cxn modelId="{A05099A9-421C-4801-A1AF-19240848DB1F}" srcId="{BF482261-4D3A-46C3-94B1-BF4AA3B31AB3}" destId="{74F09A25-086D-4BBD-AEE4-D995E540A683}" srcOrd="1" destOrd="0" parTransId="{481CCF63-5FD2-45E0-B452-8B8E15447DD5}" sibTransId="{2A0FDD86-BA92-483C-954C-81ECB9A69720}"/>
    <dgm:cxn modelId="{6299524A-5677-47EF-9693-92FC62D4B09C}" type="presOf" srcId="{B23BFAB6-B287-4DB3-A3BA-F0B058C3B8D4}" destId="{5D9D283B-0C65-4393-876C-5E44A65E2062}" srcOrd="0" destOrd="2" presId="urn:microsoft.com/office/officeart/2005/8/layout/hList1"/>
    <dgm:cxn modelId="{DEFD7C96-45E2-428D-A502-F40DDBC3D2F9}" type="presOf" srcId="{2AC2ADEF-A2F8-4949-8D78-1B70AB264814}" destId="{66B1A75E-BEAE-44A4-9DDD-47FD792B6561}" srcOrd="0" destOrd="1" presId="urn:microsoft.com/office/officeart/2005/8/layout/hList1"/>
    <dgm:cxn modelId="{3E80B102-DC94-495B-96E6-9BFDC67E39C6}" srcId="{E797697A-06E0-4AE5-A941-E5B81D03635A}" destId="{3312B0FC-E013-45D1-8709-207993E23A21}" srcOrd="0" destOrd="0" parTransId="{432F99FA-4BDB-4805-9066-980F297EC8BA}" sibTransId="{D6BD040C-45E0-47BA-8454-306FD17B520D}"/>
    <dgm:cxn modelId="{A2FFF7B9-AAA8-4219-9ADA-231C54F2ED6C}" srcId="{60D24F23-FD5E-426E-93DB-0702EAE871C2}" destId="{2AC2ADEF-A2F8-4949-8D78-1B70AB264814}" srcOrd="1" destOrd="0" parTransId="{515D8845-F5E2-4150-BE80-0A2644F85FC0}" sibTransId="{04202983-F425-4A52-95CB-BA636060F5DE}"/>
    <dgm:cxn modelId="{56844CF6-BC05-4999-B1E1-DF3389413F86}" srcId="{F97545EB-39E6-40CC-B851-08405CC90811}" destId="{252C1D04-A0DD-4B9E-8DBA-3BDE11F3E8A5}" srcOrd="1" destOrd="0" parTransId="{84B1FB47-1EA9-4E45-8534-4726A08332A9}" sibTransId="{F89BB527-8645-4B5E-A2A3-B1362089CACE}"/>
    <dgm:cxn modelId="{41A672E2-87E9-4CE7-8109-8B37F9B18232}" srcId="{74F09A25-086D-4BBD-AEE4-D995E540A683}" destId="{753AAC13-F2C2-4C87-A0AB-80D02BEEF2B5}" srcOrd="1" destOrd="0" parTransId="{013DD359-1BE8-4F2B-A89A-BC38A0FCC2AB}" sibTransId="{B0DD0C45-CD41-4BA7-AEBD-DDE6FDF9CDD1}"/>
    <dgm:cxn modelId="{211D0597-730C-4FAB-A205-270BFD313EB5}" type="presOf" srcId="{396C0489-A0FC-4D89-95C3-45F90CA7958D}" destId="{66B1A75E-BEAE-44A4-9DDD-47FD792B6561}" srcOrd="0" destOrd="0" presId="urn:microsoft.com/office/officeart/2005/8/layout/hList1"/>
    <dgm:cxn modelId="{7A8BA65A-71FC-4960-B2D8-69B48C4D9617}" type="presOf" srcId="{F97545EB-39E6-40CC-B851-08405CC90811}" destId="{3D03BBEE-14FA-497D-BEE1-5993CBB6AC35}" srcOrd="0" destOrd="0" presId="urn:microsoft.com/office/officeart/2005/8/layout/hList1"/>
    <dgm:cxn modelId="{D8A1CD8A-0683-4943-9EC7-795AEF417D07}" srcId="{7491D789-FAA6-4AF9-AC36-8AE2056FCD65}" destId="{AC3590CA-5DAF-4751-9C90-79873545B165}" srcOrd="1" destOrd="0" parTransId="{5950AF29-E20C-407B-98B3-B2513414735F}" sibTransId="{27F0A965-E7D0-4704-8314-E4A90D83ABFE}"/>
    <dgm:cxn modelId="{A88FB5F6-03AD-41CA-AA5B-2C4ECEDD07EA}" type="presOf" srcId="{753AAC13-F2C2-4C87-A0AB-80D02BEEF2B5}" destId="{BAE7537E-2404-468A-8613-C18F076CF513}" srcOrd="0" destOrd="1" presId="urn:microsoft.com/office/officeart/2005/8/layout/hList1"/>
    <dgm:cxn modelId="{3409A7F7-4846-4521-8446-A3067600A8FF}" srcId="{BF482261-4D3A-46C3-94B1-BF4AA3B31AB3}" destId="{E797697A-06E0-4AE5-A941-E5B81D03635A}" srcOrd="2" destOrd="0" parTransId="{091D040C-8BA3-4A38-AD4D-65490062BF78}" sibTransId="{7CE2DAEB-2320-419C-A6C6-9C9DEE3408E0}"/>
    <dgm:cxn modelId="{419FD607-1893-4E94-BE18-E5B3CAC85899}" type="presOf" srcId="{BF482261-4D3A-46C3-94B1-BF4AA3B31AB3}" destId="{A2E5C369-B376-4B97-A0AD-773755FBAAE8}" srcOrd="0" destOrd="0" presId="urn:microsoft.com/office/officeart/2005/8/layout/hList1"/>
    <dgm:cxn modelId="{5E279A3B-F5C6-4B0B-954F-58843F6F3DEF}" srcId="{E797697A-06E0-4AE5-A941-E5B81D03635A}" destId="{991C98AB-1965-4AB4-8D97-211CAB05651B}" srcOrd="1" destOrd="0" parTransId="{25322A32-1F72-48CD-A65C-52D047E22C35}" sibTransId="{E01A5F1B-F55F-4198-81E9-5BD493252EE2}"/>
    <dgm:cxn modelId="{6B08A967-7588-4374-AF70-A8FEA1715777}" srcId="{74F09A25-086D-4BBD-AEE4-D995E540A683}" destId="{B8EF7385-A238-4BC4-9EA5-0DD700F3D66D}" srcOrd="0" destOrd="0" parTransId="{F680F704-5AD0-4445-B1CE-46990D0EB1A2}" sibTransId="{E913474B-0DB5-48C3-9CB8-C15A4504664E}"/>
    <dgm:cxn modelId="{BDF9D9E5-2407-442F-9809-F121D35DBD76}" srcId="{BF482261-4D3A-46C3-94B1-BF4AA3B31AB3}" destId="{7491D789-FAA6-4AF9-AC36-8AE2056FCD65}" srcOrd="3" destOrd="0" parTransId="{C4EC08F6-1767-4770-B30B-F08E9EE88756}" sibTransId="{5CD4D47D-D436-4660-A51B-379551266079}"/>
    <dgm:cxn modelId="{40DABBC8-1806-4E6D-9AED-460F6887ED64}" type="presOf" srcId="{252C1D04-A0DD-4B9E-8DBA-3BDE11F3E8A5}" destId="{5D9D283B-0C65-4393-876C-5E44A65E2062}" srcOrd="0" destOrd="1" presId="urn:microsoft.com/office/officeart/2005/8/layout/hList1"/>
    <dgm:cxn modelId="{BD88204D-3168-4CC0-BDC0-63B415175248}" type="presOf" srcId="{74F09A25-086D-4BBD-AEE4-D995E540A683}" destId="{EEE64FFD-260D-475E-9B8D-B2D1A6AE2645}" srcOrd="0" destOrd="0" presId="urn:microsoft.com/office/officeart/2005/8/layout/hList1"/>
    <dgm:cxn modelId="{59E204D3-392E-4781-8519-0F70CE5D2C1B}" srcId="{BF482261-4D3A-46C3-94B1-BF4AA3B31AB3}" destId="{F97545EB-39E6-40CC-B851-08405CC90811}" srcOrd="0" destOrd="0" parTransId="{547E5FC3-646E-4749-A3FF-71F8AB6C8A6E}" sibTransId="{58076411-236C-4E0E-A565-F37159F8AF7B}"/>
    <dgm:cxn modelId="{18E2266B-D35F-48AB-BEE2-EE2CAEC2DAC8}" type="presOf" srcId="{3312B0FC-E013-45D1-8709-207993E23A21}" destId="{C9D4400F-1093-406A-AC2C-3C2674425376}" srcOrd="0" destOrd="0" presId="urn:microsoft.com/office/officeart/2005/8/layout/hList1"/>
    <dgm:cxn modelId="{D0E1E5B6-AFD8-447B-B3C5-50C77960A03E}" srcId="{7491D789-FAA6-4AF9-AC36-8AE2056FCD65}" destId="{29236D53-2280-4639-8D8E-3C29C6072DCB}" srcOrd="0" destOrd="0" parTransId="{9D7402A8-A1CE-4246-AA4B-40B6D92D0E21}" sibTransId="{CC2108A5-BCB0-4D71-8249-E3052BD9D0DD}"/>
    <dgm:cxn modelId="{7C0E2E44-DEB0-4E79-9E03-19A68E8F44C0}" type="presOf" srcId="{29236D53-2280-4639-8D8E-3C29C6072DCB}" destId="{96F8CA3E-BD96-4FAC-A9DD-79DEB5816DE2}" srcOrd="0" destOrd="0" presId="urn:microsoft.com/office/officeart/2005/8/layout/hList1"/>
    <dgm:cxn modelId="{724155A8-B181-463E-A1B3-F1567C539E74}" type="presOf" srcId="{7491D789-FAA6-4AF9-AC36-8AE2056FCD65}" destId="{4BE641D6-EE72-4C60-BA96-BE1A97F447B3}" srcOrd="0" destOrd="0" presId="urn:microsoft.com/office/officeart/2005/8/layout/hList1"/>
    <dgm:cxn modelId="{B07C2632-7032-443F-9E9E-88902AEA5B73}" srcId="{BF482261-4D3A-46C3-94B1-BF4AA3B31AB3}" destId="{60D24F23-FD5E-426E-93DB-0702EAE871C2}" srcOrd="4" destOrd="0" parTransId="{E9CD2AEF-568F-422A-8172-5DC212E4C8DE}" sibTransId="{EFF5E233-1B44-4C7E-82EC-0586B16C5F17}"/>
    <dgm:cxn modelId="{B71EC108-38D4-424A-8169-313F3F832ACD}" srcId="{F97545EB-39E6-40CC-B851-08405CC90811}" destId="{B23BFAB6-B287-4DB3-A3BA-F0B058C3B8D4}" srcOrd="2" destOrd="0" parTransId="{BA325619-B48E-41FC-BA29-FD471B76A2D5}" sibTransId="{B4FB2EDF-98F6-4284-A248-C6E3F3F3D0DB}"/>
    <dgm:cxn modelId="{0C98554E-1C08-4ED1-80B3-DDAC7EA99AD1}" type="presOf" srcId="{165014AA-6172-4667-B77D-97DA6A5B855F}" destId="{5D9D283B-0C65-4393-876C-5E44A65E2062}" srcOrd="0" destOrd="0" presId="urn:microsoft.com/office/officeart/2005/8/layout/hList1"/>
    <dgm:cxn modelId="{D778198D-0D47-4045-A53B-75411BAB0602}" srcId="{60D24F23-FD5E-426E-93DB-0702EAE871C2}" destId="{396C0489-A0FC-4D89-95C3-45F90CA7958D}" srcOrd="0" destOrd="0" parTransId="{6D43088C-6543-4821-AE6A-1F279EC73103}" sibTransId="{8B4D9C0E-9016-437E-955A-98E91007802C}"/>
    <dgm:cxn modelId="{6712DE23-3DC4-4195-8876-C1DFCEBDB9A4}" srcId="{F97545EB-39E6-40CC-B851-08405CC90811}" destId="{165014AA-6172-4667-B77D-97DA6A5B855F}" srcOrd="0" destOrd="0" parTransId="{CB4EA1BF-DF18-4EFF-8A45-59DCD55B831F}" sibTransId="{85FE0F6E-3F0A-4151-B40B-D4B58CA6CF90}"/>
    <dgm:cxn modelId="{EEB42E44-047B-4090-B407-2290D2225CAC}" type="presOf" srcId="{60D24F23-FD5E-426E-93DB-0702EAE871C2}" destId="{B64803F5-19B9-46CF-A1A3-327880E8A5A6}" srcOrd="0" destOrd="0" presId="urn:microsoft.com/office/officeart/2005/8/layout/hList1"/>
    <dgm:cxn modelId="{44C35BD4-2A83-4491-A76A-8A1F959FE937}" type="presOf" srcId="{E797697A-06E0-4AE5-A941-E5B81D03635A}" destId="{084D88A9-8BCA-4680-B0CF-9F9B18B7E786}" srcOrd="0" destOrd="0" presId="urn:microsoft.com/office/officeart/2005/8/layout/hList1"/>
    <dgm:cxn modelId="{ADFBF7F4-7DA6-4CFE-8C0D-4D200AE2F6AF}" type="presOf" srcId="{AC3590CA-5DAF-4751-9C90-79873545B165}" destId="{96F8CA3E-BD96-4FAC-A9DD-79DEB5816DE2}" srcOrd="0" destOrd="1" presId="urn:microsoft.com/office/officeart/2005/8/layout/hList1"/>
    <dgm:cxn modelId="{5D1F76E5-5E2D-44E1-B2F5-A6C7A151C745}" type="presOf" srcId="{991C98AB-1965-4AB4-8D97-211CAB05651B}" destId="{C9D4400F-1093-406A-AC2C-3C2674425376}" srcOrd="0" destOrd="1" presId="urn:microsoft.com/office/officeart/2005/8/layout/hList1"/>
    <dgm:cxn modelId="{ABD5D2A2-1CBB-4C5D-8DE0-F91441F295EB}" type="presParOf" srcId="{A2E5C369-B376-4B97-A0AD-773755FBAAE8}" destId="{FB15179E-9DA6-4DA3-A975-45075F2DA6EE}" srcOrd="0" destOrd="0" presId="urn:microsoft.com/office/officeart/2005/8/layout/hList1"/>
    <dgm:cxn modelId="{77BAB9B6-07B7-4CE2-BD24-C42E05E0AD27}" type="presParOf" srcId="{FB15179E-9DA6-4DA3-A975-45075F2DA6EE}" destId="{3D03BBEE-14FA-497D-BEE1-5993CBB6AC35}" srcOrd="0" destOrd="0" presId="urn:microsoft.com/office/officeart/2005/8/layout/hList1"/>
    <dgm:cxn modelId="{E3B176F7-2F31-4250-9B45-A9E172FCA37D}" type="presParOf" srcId="{FB15179E-9DA6-4DA3-A975-45075F2DA6EE}" destId="{5D9D283B-0C65-4393-876C-5E44A65E2062}" srcOrd="1" destOrd="0" presId="urn:microsoft.com/office/officeart/2005/8/layout/hList1"/>
    <dgm:cxn modelId="{F33B1630-419D-4B55-8D8A-E50CF329D541}" type="presParOf" srcId="{A2E5C369-B376-4B97-A0AD-773755FBAAE8}" destId="{44F5AE3C-4050-46AB-B843-91ACC3F88B28}" srcOrd="1" destOrd="0" presId="urn:microsoft.com/office/officeart/2005/8/layout/hList1"/>
    <dgm:cxn modelId="{F1B9D7F3-B4F1-4E55-A0F4-5B499642FABF}" type="presParOf" srcId="{A2E5C369-B376-4B97-A0AD-773755FBAAE8}" destId="{05418346-6E69-4C73-8AC4-A13BEE3B9A57}" srcOrd="2" destOrd="0" presId="urn:microsoft.com/office/officeart/2005/8/layout/hList1"/>
    <dgm:cxn modelId="{33C5D6E8-B39C-4224-A004-E296DFC2A5F9}" type="presParOf" srcId="{05418346-6E69-4C73-8AC4-A13BEE3B9A57}" destId="{EEE64FFD-260D-475E-9B8D-B2D1A6AE2645}" srcOrd="0" destOrd="0" presId="urn:microsoft.com/office/officeart/2005/8/layout/hList1"/>
    <dgm:cxn modelId="{F25997FE-893F-43B1-8408-5BADEEB8FBDE}" type="presParOf" srcId="{05418346-6E69-4C73-8AC4-A13BEE3B9A57}" destId="{BAE7537E-2404-468A-8613-C18F076CF513}" srcOrd="1" destOrd="0" presId="urn:microsoft.com/office/officeart/2005/8/layout/hList1"/>
    <dgm:cxn modelId="{0583BD93-9386-49C1-BD4B-A80CAED64669}" type="presParOf" srcId="{A2E5C369-B376-4B97-A0AD-773755FBAAE8}" destId="{FE544B4F-8763-4146-B1FE-4F3D7DCAE212}" srcOrd="3" destOrd="0" presId="urn:microsoft.com/office/officeart/2005/8/layout/hList1"/>
    <dgm:cxn modelId="{F2D2D496-58FF-4688-85FD-598456009FCD}" type="presParOf" srcId="{A2E5C369-B376-4B97-A0AD-773755FBAAE8}" destId="{D984A53C-EE1F-479B-9414-24DCBAC0E24B}" srcOrd="4" destOrd="0" presId="urn:microsoft.com/office/officeart/2005/8/layout/hList1"/>
    <dgm:cxn modelId="{5E796E7F-60A0-4999-B261-9CD293E49367}" type="presParOf" srcId="{D984A53C-EE1F-479B-9414-24DCBAC0E24B}" destId="{084D88A9-8BCA-4680-B0CF-9F9B18B7E786}" srcOrd="0" destOrd="0" presId="urn:microsoft.com/office/officeart/2005/8/layout/hList1"/>
    <dgm:cxn modelId="{E3DEA79D-1177-43DA-BD4C-E8DA27786783}" type="presParOf" srcId="{D984A53C-EE1F-479B-9414-24DCBAC0E24B}" destId="{C9D4400F-1093-406A-AC2C-3C2674425376}" srcOrd="1" destOrd="0" presId="urn:microsoft.com/office/officeart/2005/8/layout/hList1"/>
    <dgm:cxn modelId="{7C0CB596-3D46-4B50-8F6A-912919DC9555}" type="presParOf" srcId="{A2E5C369-B376-4B97-A0AD-773755FBAAE8}" destId="{FA5757C6-10D6-4114-8E90-8A04112BC160}" srcOrd="5" destOrd="0" presId="urn:microsoft.com/office/officeart/2005/8/layout/hList1"/>
    <dgm:cxn modelId="{0B4392C4-952C-4371-9D43-F562256D5088}" type="presParOf" srcId="{A2E5C369-B376-4B97-A0AD-773755FBAAE8}" destId="{B18E17D5-FAD6-4EE3-83AC-FEC60D7531C1}" srcOrd="6" destOrd="0" presId="urn:microsoft.com/office/officeart/2005/8/layout/hList1"/>
    <dgm:cxn modelId="{97E41F07-27B2-4ADE-9DD2-C50284794FE5}" type="presParOf" srcId="{B18E17D5-FAD6-4EE3-83AC-FEC60D7531C1}" destId="{4BE641D6-EE72-4C60-BA96-BE1A97F447B3}" srcOrd="0" destOrd="0" presId="urn:microsoft.com/office/officeart/2005/8/layout/hList1"/>
    <dgm:cxn modelId="{9E8A29F9-5863-49D9-AE17-B080EBC7DA16}" type="presParOf" srcId="{B18E17D5-FAD6-4EE3-83AC-FEC60D7531C1}" destId="{96F8CA3E-BD96-4FAC-A9DD-79DEB5816DE2}" srcOrd="1" destOrd="0" presId="urn:microsoft.com/office/officeart/2005/8/layout/hList1"/>
    <dgm:cxn modelId="{2645101F-1BEA-44BD-A270-6ABDEECD71EA}" type="presParOf" srcId="{A2E5C369-B376-4B97-A0AD-773755FBAAE8}" destId="{0F60EEEE-05B3-4170-B94B-32D088F8712C}" srcOrd="7" destOrd="0" presId="urn:microsoft.com/office/officeart/2005/8/layout/hList1"/>
    <dgm:cxn modelId="{15723D9A-89D1-4004-91DA-5087C3055442}" type="presParOf" srcId="{A2E5C369-B376-4B97-A0AD-773755FBAAE8}" destId="{24E362A3-D7CC-4B5C-AE58-987551508C97}" srcOrd="8" destOrd="0" presId="urn:microsoft.com/office/officeart/2005/8/layout/hList1"/>
    <dgm:cxn modelId="{1BE8DAAD-19D4-46B5-AE66-C72CB00B3878}" type="presParOf" srcId="{24E362A3-D7CC-4B5C-AE58-987551508C97}" destId="{B64803F5-19B9-46CF-A1A3-327880E8A5A6}" srcOrd="0" destOrd="0" presId="urn:microsoft.com/office/officeart/2005/8/layout/hList1"/>
    <dgm:cxn modelId="{AB8F8739-EB86-420B-A5E7-F0F8FB67C566}" type="presParOf" srcId="{24E362A3-D7CC-4B5C-AE58-987551508C97}" destId="{66B1A75E-BEAE-44A4-9DDD-47FD792B65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0DA53-9B36-4F20-98AD-AA97C9E114DE}">
      <dsp:nvSpPr>
        <dsp:cNvPr id="0" name=""/>
        <dsp:cNvSpPr/>
      </dsp:nvSpPr>
      <dsp:spPr>
        <a:xfrm>
          <a:off x="-5024833" y="-769855"/>
          <a:ext cx="5984216" cy="5984216"/>
        </a:xfrm>
        <a:prstGeom prst="blockArc">
          <a:avLst>
            <a:gd name="adj1" fmla="val 18900000"/>
            <a:gd name="adj2" fmla="val 2700000"/>
            <a:gd name="adj3" fmla="val 36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2DC67-8CD5-425E-BE2C-FFD65962EB70}">
      <dsp:nvSpPr>
        <dsp:cNvPr id="0" name=""/>
        <dsp:cNvSpPr/>
      </dsp:nvSpPr>
      <dsp:spPr>
        <a:xfrm>
          <a:off x="357920" y="166253"/>
          <a:ext cx="7048483" cy="6035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410" tIns="60960" rIns="60960" bIns="60960" numCol="1" spcCol="1270" anchor="ctr" anchorCtr="0">
          <a:noAutofit/>
        </a:bodyPr>
        <a:lstStyle/>
        <a:p>
          <a:pPr marL="36576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57920" y="166253"/>
        <a:ext cx="7048483" cy="603506"/>
      </dsp:txXfrm>
    </dsp:sp>
    <dsp:sp modelId="{2D74EACE-B455-413B-8FA6-7D2CEE62C486}">
      <dsp:nvSpPr>
        <dsp:cNvPr id="0" name=""/>
        <dsp:cNvSpPr/>
      </dsp:nvSpPr>
      <dsp:spPr>
        <a:xfrm>
          <a:off x="65472" y="175557"/>
          <a:ext cx="584896" cy="584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E591A-0C55-4AA7-B48C-69D6049C4240}">
      <dsp:nvSpPr>
        <dsp:cNvPr id="0" name=""/>
        <dsp:cNvSpPr/>
      </dsp:nvSpPr>
      <dsp:spPr>
        <a:xfrm>
          <a:off x="742814" y="868040"/>
          <a:ext cx="6663588" cy="603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410" tIns="60960" rIns="60960" bIns="60960" numCol="1" spcCol="1270" anchor="ctr" anchorCtr="0">
          <a:noAutofit/>
        </a:bodyPr>
        <a:lstStyle/>
        <a:p>
          <a:pPr marL="36576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42814" y="868040"/>
        <a:ext cx="6663588" cy="603506"/>
      </dsp:txXfrm>
    </dsp:sp>
    <dsp:sp modelId="{41AECA85-0BD3-4D8F-88DA-FB687CC1F620}">
      <dsp:nvSpPr>
        <dsp:cNvPr id="0" name=""/>
        <dsp:cNvSpPr/>
      </dsp:nvSpPr>
      <dsp:spPr>
        <a:xfrm>
          <a:off x="450366" y="877345"/>
          <a:ext cx="584896" cy="584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1FE3-A1B8-4BC5-AF71-B2A5C9B7E6B0}">
      <dsp:nvSpPr>
        <dsp:cNvPr id="0" name=""/>
        <dsp:cNvSpPr/>
      </dsp:nvSpPr>
      <dsp:spPr>
        <a:xfrm>
          <a:off x="918817" y="1569828"/>
          <a:ext cx="6487586" cy="6035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410" tIns="60960" rIns="60960" bIns="60960" numCol="1" spcCol="1270" anchor="ctr" anchorCtr="0">
          <a:noAutofit/>
        </a:bodyPr>
        <a:lstStyle/>
        <a:p>
          <a:pPr marL="36576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18817" y="1569828"/>
        <a:ext cx="6487586" cy="603506"/>
      </dsp:txXfrm>
    </dsp:sp>
    <dsp:sp modelId="{A6889B21-9AD4-427F-8148-AB416E4C3AEA}">
      <dsp:nvSpPr>
        <dsp:cNvPr id="0" name=""/>
        <dsp:cNvSpPr/>
      </dsp:nvSpPr>
      <dsp:spPr>
        <a:xfrm>
          <a:off x="626368" y="1579132"/>
          <a:ext cx="584896" cy="584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D2609-AC01-42D9-960E-8BAD5DFB5FA0}">
      <dsp:nvSpPr>
        <dsp:cNvPr id="0" name=""/>
        <dsp:cNvSpPr/>
      </dsp:nvSpPr>
      <dsp:spPr>
        <a:xfrm>
          <a:off x="918817" y="2271171"/>
          <a:ext cx="6487586" cy="6035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410" tIns="60960" rIns="60960" bIns="60960" numCol="1" spcCol="1270" anchor="ctr" anchorCtr="0">
          <a:noAutofit/>
        </a:bodyPr>
        <a:lstStyle/>
        <a:p>
          <a:pPr marL="36576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4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18817" y="2271171"/>
        <a:ext cx="6487586" cy="603506"/>
      </dsp:txXfrm>
    </dsp:sp>
    <dsp:sp modelId="{91274379-AACA-4D1A-A368-3C6C1C6184E0}">
      <dsp:nvSpPr>
        <dsp:cNvPr id="0" name=""/>
        <dsp:cNvSpPr/>
      </dsp:nvSpPr>
      <dsp:spPr>
        <a:xfrm>
          <a:off x="626368" y="2280476"/>
          <a:ext cx="584896" cy="584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869F2-0AF2-44ED-AE2F-5AF13636C037}">
      <dsp:nvSpPr>
        <dsp:cNvPr id="0" name=""/>
        <dsp:cNvSpPr/>
      </dsp:nvSpPr>
      <dsp:spPr>
        <a:xfrm>
          <a:off x="742814" y="2972958"/>
          <a:ext cx="6663588" cy="6035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410" tIns="60960" rIns="60960" bIns="60960" numCol="1" spcCol="1270" anchor="ctr" anchorCtr="0">
          <a:noAutofit/>
        </a:bodyPr>
        <a:lstStyle/>
        <a:p>
          <a:pPr marL="36576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42814" y="2972958"/>
        <a:ext cx="6663588" cy="603506"/>
      </dsp:txXfrm>
    </dsp:sp>
    <dsp:sp modelId="{603F3C2D-9E73-4FCA-BC60-FED69666C903}">
      <dsp:nvSpPr>
        <dsp:cNvPr id="0" name=""/>
        <dsp:cNvSpPr/>
      </dsp:nvSpPr>
      <dsp:spPr>
        <a:xfrm>
          <a:off x="450366" y="2982263"/>
          <a:ext cx="584896" cy="584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246F2-44AE-40FE-835E-70DB894164CF}">
      <dsp:nvSpPr>
        <dsp:cNvPr id="0" name=""/>
        <dsp:cNvSpPr/>
      </dsp:nvSpPr>
      <dsp:spPr>
        <a:xfrm>
          <a:off x="357920" y="3674746"/>
          <a:ext cx="7048483" cy="6035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410" tIns="60960" rIns="60960" bIns="60960" numCol="1" spcCol="1270" anchor="ctr" anchorCtr="0">
          <a:noAutofit/>
        </a:bodyPr>
        <a:lstStyle/>
        <a:p>
          <a:pPr marL="36576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6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57920" y="3674746"/>
        <a:ext cx="7048483" cy="603506"/>
      </dsp:txXfrm>
    </dsp:sp>
    <dsp:sp modelId="{9764E677-9BA2-43F8-8130-BD3D619E7829}">
      <dsp:nvSpPr>
        <dsp:cNvPr id="0" name=""/>
        <dsp:cNvSpPr/>
      </dsp:nvSpPr>
      <dsp:spPr>
        <a:xfrm>
          <a:off x="65472" y="3684051"/>
          <a:ext cx="584896" cy="584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DEECE-9620-4E6E-8C56-93D2FBBAE3D9}">
      <dsp:nvSpPr>
        <dsp:cNvPr id="0" name=""/>
        <dsp:cNvSpPr/>
      </dsp:nvSpPr>
      <dsp:spPr>
        <a:xfrm>
          <a:off x="0" y="0"/>
          <a:ext cx="6462897" cy="76193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sp:txBody>
      <dsp:txXfrm>
        <a:off x="22316" y="22316"/>
        <a:ext cx="5551565" cy="717302"/>
      </dsp:txXfrm>
    </dsp:sp>
    <dsp:sp modelId="{27AB357C-1460-4713-9059-BD815C6A02DA}">
      <dsp:nvSpPr>
        <dsp:cNvPr id="0" name=""/>
        <dsp:cNvSpPr/>
      </dsp:nvSpPr>
      <dsp:spPr>
        <a:xfrm>
          <a:off x="482618" y="867758"/>
          <a:ext cx="6462897" cy="76193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30718"/>
            <a:satOff val="-5990"/>
            <a:lumOff val="8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sp:txBody>
      <dsp:txXfrm>
        <a:off x="504934" y="890074"/>
        <a:ext cx="5440389" cy="717302"/>
      </dsp:txXfrm>
    </dsp:sp>
    <dsp:sp modelId="{358DA6FA-4BAE-42A7-A8E8-7DAAD18BC721}">
      <dsp:nvSpPr>
        <dsp:cNvPr id="0" name=""/>
        <dsp:cNvSpPr/>
      </dsp:nvSpPr>
      <dsp:spPr>
        <a:xfrm>
          <a:off x="965237" y="1735516"/>
          <a:ext cx="6462897" cy="76193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61435"/>
            <a:satOff val="-11980"/>
            <a:lumOff val="173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</a:p>
      </dsp:txBody>
      <dsp:txXfrm>
        <a:off x="987553" y="1757832"/>
        <a:ext cx="5440389" cy="717302"/>
      </dsp:txXfrm>
    </dsp:sp>
    <dsp:sp modelId="{AE7C3828-45E9-4411-B778-73DBD46201A8}">
      <dsp:nvSpPr>
        <dsp:cNvPr id="0" name=""/>
        <dsp:cNvSpPr/>
      </dsp:nvSpPr>
      <dsp:spPr>
        <a:xfrm>
          <a:off x="1447856" y="2603275"/>
          <a:ext cx="6462897" cy="76193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92153"/>
            <a:satOff val="-17970"/>
            <a:lumOff val="260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4</a:t>
          </a:r>
        </a:p>
      </dsp:txBody>
      <dsp:txXfrm>
        <a:off x="1470172" y="2625591"/>
        <a:ext cx="5440389" cy="717302"/>
      </dsp:txXfrm>
    </dsp:sp>
    <dsp:sp modelId="{4CCECB9A-CF03-4A56-B3EC-E72D5BBCBD56}">
      <dsp:nvSpPr>
        <dsp:cNvPr id="0" name=""/>
        <dsp:cNvSpPr/>
      </dsp:nvSpPr>
      <dsp:spPr>
        <a:xfrm>
          <a:off x="1930475" y="3471033"/>
          <a:ext cx="6462897" cy="76193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522871"/>
            <a:satOff val="-23960"/>
            <a:lumOff val="347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फ्लोचार्ट चरण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</a:p>
      </dsp:txBody>
      <dsp:txXfrm>
        <a:off x="1952791" y="3493349"/>
        <a:ext cx="5440389" cy="717302"/>
      </dsp:txXfrm>
    </dsp:sp>
    <dsp:sp modelId="{47933756-62E2-455B-97B3-92328E0C0912}">
      <dsp:nvSpPr>
        <dsp:cNvPr id="0" name=""/>
        <dsp:cNvSpPr/>
      </dsp:nvSpPr>
      <dsp:spPr>
        <a:xfrm>
          <a:off x="5967639" y="556635"/>
          <a:ext cx="495257" cy="4952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0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079072" y="556635"/>
        <a:ext cx="272391" cy="372681"/>
      </dsp:txXfrm>
    </dsp:sp>
    <dsp:sp modelId="{C0A4142C-312D-47FB-AED2-D4B5DA7B77B9}">
      <dsp:nvSpPr>
        <dsp:cNvPr id="0" name=""/>
        <dsp:cNvSpPr/>
      </dsp:nvSpPr>
      <dsp:spPr>
        <a:xfrm>
          <a:off x="6450258" y="1424393"/>
          <a:ext cx="495257" cy="4952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0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561691" y="1424393"/>
        <a:ext cx="272391" cy="372681"/>
      </dsp:txXfrm>
    </dsp:sp>
    <dsp:sp modelId="{682F2A83-6555-45EA-A88F-69438F1BED1F}">
      <dsp:nvSpPr>
        <dsp:cNvPr id="0" name=""/>
        <dsp:cNvSpPr/>
      </dsp:nvSpPr>
      <dsp:spPr>
        <a:xfrm>
          <a:off x="6932877" y="2279453"/>
          <a:ext cx="495257" cy="4952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0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044310" y="2279453"/>
        <a:ext cx="272391" cy="372681"/>
      </dsp:txXfrm>
    </dsp:sp>
    <dsp:sp modelId="{6D3B2C19-C065-48DB-AF8F-0750E055B40C}">
      <dsp:nvSpPr>
        <dsp:cNvPr id="0" name=""/>
        <dsp:cNvSpPr/>
      </dsp:nvSpPr>
      <dsp:spPr>
        <a:xfrm>
          <a:off x="7415496" y="3155677"/>
          <a:ext cx="495257" cy="4952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0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526929" y="3155677"/>
        <a:ext cx="272391" cy="3726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052BF-F60B-49BD-A808-858A0AC13295}">
      <dsp:nvSpPr>
        <dsp:cNvPr id="0" name=""/>
        <dsp:cNvSpPr/>
      </dsp:nvSpPr>
      <dsp:spPr>
        <a:xfrm>
          <a:off x="1798" y="338079"/>
          <a:ext cx="2779166" cy="111166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शिक्षा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57631" y="338079"/>
        <a:ext cx="1667500" cy="1111666"/>
      </dsp:txXfrm>
    </dsp:sp>
    <dsp:sp modelId="{D3B7A3F5-09A7-447D-ACC5-8B1A10D347F9}">
      <dsp:nvSpPr>
        <dsp:cNvPr id="0" name=""/>
        <dsp:cNvSpPr/>
      </dsp:nvSpPr>
      <dsp:spPr>
        <a:xfrm>
          <a:off x="2419673" y="432570"/>
          <a:ext cx="2306708" cy="922683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sp:txBody>
      <dsp:txXfrm>
        <a:off x="2881015" y="432570"/>
        <a:ext cx="1384025" cy="922683"/>
      </dsp:txXfrm>
    </dsp:sp>
    <dsp:sp modelId="{2495D690-884B-45C8-9E68-083C60755CD2}">
      <dsp:nvSpPr>
        <dsp:cNvPr id="0" name=""/>
        <dsp:cNvSpPr/>
      </dsp:nvSpPr>
      <dsp:spPr>
        <a:xfrm>
          <a:off x="4403442" y="432570"/>
          <a:ext cx="2306708" cy="922683"/>
        </a:xfrm>
        <a:prstGeom prst="chevron">
          <a:avLst/>
        </a:prstGeom>
        <a:solidFill>
          <a:schemeClr val="accent2">
            <a:tint val="40000"/>
            <a:alpha val="90000"/>
            <a:hueOff val="-412013"/>
            <a:satOff val="-14562"/>
            <a:lumOff val="133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12013"/>
              <a:satOff val="-14562"/>
              <a:lumOff val="13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sp:txBody>
      <dsp:txXfrm>
        <a:off x="4864784" y="432570"/>
        <a:ext cx="1384025" cy="922683"/>
      </dsp:txXfrm>
    </dsp:sp>
    <dsp:sp modelId="{D1FADE6A-1E20-4CFF-AD21-7636E2F29F63}">
      <dsp:nvSpPr>
        <dsp:cNvPr id="0" name=""/>
        <dsp:cNvSpPr/>
      </dsp:nvSpPr>
      <dsp:spPr>
        <a:xfrm>
          <a:off x="1798" y="1605379"/>
          <a:ext cx="2779166" cy="1111666"/>
        </a:xfrm>
        <a:prstGeom prst="chevron">
          <a:avLst/>
        </a:prstGeom>
        <a:solidFill>
          <a:schemeClr val="accent2">
            <a:hueOff val="-1369226"/>
            <a:satOff val="-50000"/>
            <a:lumOff val="20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कौशल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57631" y="1605379"/>
        <a:ext cx="1667500" cy="1111666"/>
      </dsp:txXfrm>
    </dsp:sp>
    <dsp:sp modelId="{C78ADDCB-BD1A-4EAC-9ECA-78C36AA1F7C3}">
      <dsp:nvSpPr>
        <dsp:cNvPr id="0" name=""/>
        <dsp:cNvSpPr/>
      </dsp:nvSpPr>
      <dsp:spPr>
        <a:xfrm>
          <a:off x="2419673" y="1699870"/>
          <a:ext cx="2306708" cy="922683"/>
        </a:xfrm>
        <a:prstGeom prst="chevron">
          <a:avLst/>
        </a:prstGeom>
        <a:solidFill>
          <a:schemeClr val="accent2">
            <a:tint val="40000"/>
            <a:alpha val="90000"/>
            <a:hueOff val="-824025"/>
            <a:satOff val="-29123"/>
            <a:lumOff val="266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24025"/>
              <a:satOff val="-29123"/>
              <a:lumOff val="2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sp:txBody>
      <dsp:txXfrm>
        <a:off x="2881015" y="1699870"/>
        <a:ext cx="1384025" cy="922683"/>
      </dsp:txXfrm>
    </dsp:sp>
    <dsp:sp modelId="{C3080600-6306-41F4-8E57-26B3CC8A0CA3}">
      <dsp:nvSpPr>
        <dsp:cNvPr id="0" name=""/>
        <dsp:cNvSpPr/>
      </dsp:nvSpPr>
      <dsp:spPr>
        <a:xfrm>
          <a:off x="4403442" y="1699870"/>
          <a:ext cx="2306708" cy="922683"/>
        </a:xfrm>
        <a:prstGeom prst="chevron">
          <a:avLst/>
        </a:prstGeom>
        <a:solidFill>
          <a:schemeClr val="accent2">
            <a:tint val="40000"/>
            <a:alpha val="90000"/>
            <a:hueOff val="-1236038"/>
            <a:satOff val="-43685"/>
            <a:lumOff val="400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36038"/>
              <a:satOff val="-43685"/>
              <a:lumOff val="4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sp:txBody>
      <dsp:txXfrm>
        <a:off x="4864784" y="1699870"/>
        <a:ext cx="1384025" cy="922683"/>
      </dsp:txXfrm>
    </dsp:sp>
    <dsp:sp modelId="{362F778C-3757-4115-84DC-002A8887F07E}">
      <dsp:nvSpPr>
        <dsp:cNvPr id="0" name=""/>
        <dsp:cNvSpPr/>
      </dsp:nvSpPr>
      <dsp:spPr>
        <a:xfrm>
          <a:off x="1798" y="2872679"/>
          <a:ext cx="2779166" cy="1111666"/>
        </a:xfrm>
        <a:prstGeom prst="chevron">
          <a:avLst/>
        </a:prstGeom>
        <a:solidFill>
          <a:schemeClr val="accent2">
            <a:hueOff val="-2738452"/>
            <a:satOff val="-100000"/>
            <a:lumOff val="40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स्वास्थ्य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57631" y="2872679"/>
        <a:ext cx="1667500" cy="1111666"/>
      </dsp:txXfrm>
    </dsp:sp>
    <dsp:sp modelId="{23C5320B-9297-4CA5-9FB4-75D510FA89BD}">
      <dsp:nvSpPr>
        <dsp:cNvPr id="0" name=""/>
        <dsp:cNvSpPr/>
      </dsp:nvSpPr>
      <dsp:spPr>
        <a:xfrm>
          <a:off x="2419673" y="2967170"/>
          <a:ext cx="2306708" cy="922683"/>
        </a:xfrm>
        <a:prstGeom prst="chevron">
          <a:avLst/>
        </a:prstGeom>
        <a:solidFill>
          <a:schemeClr val="accent2">
            <a:tint val="40000"/>
            <a:alpha val="90000"/>
            <a:hueOff val="-1648050"/>
            <a:satOff val="-58246"/>
            <a:lumOff val="533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48050"/>
              <a:satOff val="-58246"/>
              <a:lumOff val="5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sp:txBody>
      <dsp:txXfrm>
        <a:off x="2881015" y="2967170"/>
        <a:ext cx="1384025" cy="922683"/>
      </dsp:txXfrm>
    </dsp:sp>
    <dsp:sp modelId="{63C40AB8-901C-404F-BE83-057F6FD8612D}">
      <dsp:nvSpPr>
        <dsp:cNvPr id="0" name=""/>
        <dsp:cNvSpPr/>
      </dsp:nvSpPr>
      <dsp:spPr>
        <a:xfrm>
          <a:off x="4403442" y="2967170"/>
          <a:ext cx="2306708" cy="922683"/>
        </a:xfrm>
        <a:prstGeom prst="chevron">
          <a:avLst/>
        </a:prstGeom>
        <a:solidFill>
          <a:schemeClr val="accent2">
            <a:tint val="40000"/>
            <a:alpha val="90000"/>
            <a:hueOff val="-2060063"/>
            <a:satOff val="-72808"/>
            <a:lumOff val="666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060063"/>
              <a:satOff val="-72808"/>
              <a:lumOff val="6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चरण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sp:txBody>
      <dsp:txXfrm>
        <a:off x="4864784" y="2967170"/>
        <a:ext cx="1384025" cy="9226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007F4-4EA2-42D4-8E2A-021D8CF06E5E}">
      <dsp:nvSpPr>
        <dsp:cNvPr id="0" name=""/>
        <dsp:cNvSpPr/>
      </dsp:nvSpPr>
      <dsp:spPr>
        <a:xfrm>
          <a:off x="2649446" y="1394414"/>
          <a:ext cx="1772361" cy="153316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943151" y="1648481"/>
        <a:ext cx="1184951" cy="1025030"/>
      </dsp:txXfrm>
    </dsp:sp>
    <dsp:sp modelId="{962D3C70-B70F-4629-A7A5-896CA8E06562}">
      <dsp:nvSpPr>
        <dsp:cNvPr id="0" name=""/>
        <dsp:cNvSpPr/>
      </dsp:nvSpPr>
      <dsp:spPr>
        <a:xfrm>
          <a:off x="3759284" y="660898"/>
          <a:ext cx="668706" cy="57617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587D4-D875-4560-AB98-7D8A7EFA9DC0}">
      <dsp:nvSpPr>
        <dsp:cNvPr id="0" name=""/>
        <dsp:cNvSpPr/>
      </dsp:nvSpPr>
      <dsp:spPr>
        <a:xfrm>
          <a:off x="2812706" y="0"/>
          <a:ext cx="1452437" cy="12565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sp:txBody>
      <dsp:txXfrm>
        <a:off x="3053406" y="208233"/>
        <a:ext cx="971037" cy="840062"/>
      </dsp:txXfrm>
    </dsp:sp>
    <dsp:sp modelId="{5AF40022-1E93-4571-8443-91DAF3459AF4}">
      <dsp:nvSpPr>
        <dsp:cNvPr id="0" name=""/>
        <dsp:cNvSpPr/>
      </dsp:nvSpPr>
      <dsp:spPr>
        <a:xfrm>
          <a:off x="4539717" y="1738047"/>
          <a:ext cx="668706" cy="57617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80539-CA7F-4CFB-9C0D-0C49F73849A9}">
      <dsp:nvSpPr>
        <dsp:cNvPr id="0" name=""/>
        <dsp:cNvSpPr/>
      </dsp:nvSpPr>
      <dsp:spPr>
        <a:xfrm>
          <a:off x="4118463" y="806405"/>
          <a:ext cx="1505030" cy="118941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547690"/>
            <a:satOff val="-20000"/>
            <a:lumOff val="8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sp:txBody>
      <dsp:txXfrm>
        <a:off x="4357154" y="995041"/>
        <a:ext cx="1027648" cy="812145"/>
      </dsp:txXfrm>
    </dsp:sp>
    <dsp:sp modelId="{DB2AC0B8-F7F5-40ED-A4A5-38391616F6D0}">
      <dsp:nvSpPr>
        <dsp:cNvPr id="0" name=""/>
        <dsp:cNvSpPr/>
      </dsp:nvSpPr>
      <dsp:spPr>
        <a:xfrm>
          <a:off x="3997578" y="2953945"/>
          <a:ext cx="668706" cy="57617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38E10-9F94-4BAF-97D1-0A796F6F790A}">
      <dsp:nvSpPr>
        <dsp:cNvPr id="0" name=""/>
        <dsp:cNvSpPr/>
      </dsp:nvSpPr>
      <dsp:spPr>
        <a:xfrm>
          <a:off x="4144759" y="2292181"/>
          <a:ext cx="1452437" cy="12565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1095381"/>
            <a:satOff val="-40000"/>
            <a:lumOff val="16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</a:p>
      </dsp:txBody>
      <dsp:txXfrm>
        <a:off x="4385459" y="2500414"/>
        <a:ext cx="971037" cy="840062"/>
      </dsp:txXfrm>
    </dsp:sp>
    <dsp:sp modelId="{8E159B0A-B927-4BB7-9187-38E2D8FC9F81}">
      <dsp:nvSpPr>
        <dsp:cNvPr id="0" name=""/>
        <dsp:cNvSpPr/>
      </dsp:nvSpPr>
      <dsp:spPr>
        <a:xfrm>
          <a:off x="2652744" y="3080160"/>
          <a:ext cx="668706" cy="57617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7A6FC-1564-4891-AAE7-3822AE59F65C}">
      <dsp:nvSpPr>
        <dsp:cNvPr id="0" name=""/>
        <dsp:cNvSpPr/>
      </dsp:nvSpPr>
      <dsp:spPr>
        <a:xfrm>
          <a:off x="2812706" y="3065896"/>
          <a:ext cx="1452437" cy="12565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1643071"/>
            <a:satOff val="-60000"/>
            <a:lumOff val="24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4</a:t>
          </a:r>
        </a:p>
      </dsp:txBody>
      <dsp:txXfrm>
        <a:off x="3053406" y="3274129"/>
        <a:ext cx="971037" cy="840062"/>
      </dsp:txXfrm>
    </dsp:sp>
    <dsp:sp modelId="{BF89727E-6456-4AAA-8F55-355BBE9CB412}">
      <dsp:nvSpPr>
        <dsp:cNvPr id="0" name=""/>
        <dsp:cNvSpPr/>
      </dsp:nvSpPr>
      <dsp:spPr>
        <a:xfrm>
          <a:off x="1859531" y="2003443"/>
          <a:ext cx="668706" cy="57617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E41CC-D0CD-45E1-A1C5-6F13DD839E4D}">
      <dsp:nvSpPr>
        <dsp:cNvPr id="0" name=""/>
        <dsp:cNvSpPr/>
      </dsp:nvSpPr>
      <dsp:spPr>
        <a:xfrm>
          <a:off x="1474468" y="2293046"/>
          <a:ext cx="1452437" cy="12565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2190761"/>
            <a:satOff val="-80000"/>
            <a:lumOff val="32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</a:p>
      </dsp:txBody>
      <dsp:txXfrm>
        <a:off x="1715168" y="2501279"/>
        <a:ext cx="971037" cy="840062"/>
      </dsp:txXfrm>
    </dsp:sp>
    <dsp:sp modelId="{032D5DC1-35AA-4CEC-9E67-035D56B7077A}">
      <dsp:nvSpPr>
        <dsp:cNvPr id="0" name=""/>
        <dsp:cNvSpPr/>
      </dsp:nvSpPr>
      <dsp:spPr>
        <a:xfrm>
          <a:off x="1474468" y="771120"/>
          <a:ext cx="1452437" cy="125652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2738452"/>
            <a:satOff val="-100000"/>
            <a:lumOff val="40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6</a:t>
          </a:r>
        </a:p>
      </dsp:txBody>
      <dsp:txXfrm>
        <a:off x="1715168" y="979353"/>
        <a:ext cx="971037" cy="8400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0F071-5D86-F24F-99F2-1968D04D49C9}">
      <dsp:nvSpPr>
        <dsp:cNvPr id="0" name=""/>
        <dsp:cNvSpPr/>
      </dsp:nvSpPr>
      <dsp:spPr>
        <a:xfrm rot="16200000">
          <a:off x="-945310" y="946125"/>
          <a:ext cx="4012169" cy="211991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200" kern="1200"/>
            <a:t>उप</a:t>
          </a:r>
          <a:r>
            <a:rPr lang="en-IN" sz="2200" kern="1200"/>
            <a:t> </a:t>
          </a:r>
          <a:r>
            <a:rPr lang="hi-IN" sz="2200" kern="1200"/>
            <a:t>शीर्षक</a:t>
          </a:r>
          <a:r>
            <a:rPr lang="en-US" sz="2200" kern="1200"/>
            <a:t> 1</a:t>
          </a:r>
          <a:endParaRPr lang="en-GB" sz="2200" b="1" kern="1200" dirty="0">
            <a:latin typeface="Sans-sarif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400" kern="1200"/>
            <a:t>उप</a:t>
          </a:r>
          <a:r>
            <a:rPr lang="en-IN" sz="1400" kern="1200"/>
            <a:t> </a:t>
          </a:r>
          <a:r>
            <a:rPr lang="hi-IN" sz="1400" kern="1200"/>
            <a:t>शीर्षक</a:t>
          </a:r>
          <a:r>
            <a:rPr lang="en-IN" sz="1400" kern="1200"/>
            <a:t> </a:t>
          </a:r>
          <a:r>
            <a:rPr lang="hi-IN" sz="14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kern="1200" dirty="0">
            <a:latin typeface="Sans-sarif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400" kern="1200"/>
            <a:t>उप</a:t>
          </a:r>
          <a:r>
            <a:rPr lang="en-IN" sz="1400" kern="1200"/>
            <a:t> </a:t>
          </a:r>
          <a:r>
            <a:rPr lang="hi-IN" sz="1400" kern="1200"/>
            <a:t>शीर्षक</a:t>
          </a:r>
          <a:r>
            <a:rPr lang="en-IN" sz="1400" kern="1200"/>
            <a:t> </a:t>
          </a:r>
          <a:r>
            <a:rPr lang="hi-IN" sz="14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kern="1200" dirty="0">
            <a:latin typeface="Sans-sarif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400" kern="1200"/>
            <a:t>उप</a:t>
          </a:r>
          <a:r>
            <a:rPr lang="en-IN" sz="1400" kern="1200"/>
            <a:t> </a:t>
          </a:r>
          <a:r>
            <a:rPr lang="hi-IN" sz="1400" kern="1200"/>
            <a:t>शीर्षक</a:t>
          </a:r>
          <a:r>
            <a:rPr lang="en-IN" sz="1400" kern="1200"/>
            <a:t> </a:t>
          </a:r>
          <a:r>
            <a:rPr lang="hi-IN" sz="14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kern="1200" dirty="0">
            <a:latin typeface="Sans-sarif"/>
          </a:endParaRPr>
        </a:p>
      </dsp:txBody>
      <dsp:txXfrm rot="5400000">
        <a:off x="816" y="802433"/>
        <a:ext cx="2119917" cy="2407301"/>
      </dsp:txXfrm>
    </dsp:sp>
    <dsp:sp modelId="{0AACB8C9-99B2-674C-A0D5-E2C37A2886F7}">
      <dsp:nvSpPr>
        <dsp:cNvPr id="0" name=""/>
        <dsp:cNvSpPr/>
      </dsp:nvSpPr>
      <dsp:spPr>
        <a:xfrm rot="16200000">
          <a:off x="1333601" y="946125"/>
          <a:ext cx="4012169" cy="2119917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200" kern="1200" dirty="0"/>
            <a:t>उप</a:t>
          </a:r>
          <a:r>
            <a:rPr lang="en-IN" sz="2200" kern="1200" dirty="0"/>
            <a:t> </a:t>
          </a:r>
          <a:r>
            <a:rPr lang="hi-IN" sz="2200" kern="1200" dirty="0"/>
            <a:t>शीर्षक</a:t>
          </a:r>
          <a:r>
            <a:rPr lang="en-US" sz="2200" kern="1200" dirty="0"/>
            <a:t> 2</a:t>
          </a:r>
          <a:endParaRPr lang="en-GB" sz="2200" b="1" kern="1200" dirty="0">
            <a:latin typeface="Sans-sarif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400" kern="1200"/>
            <a:t>उप</a:t>
          </a:r>
          <a:r>
            <a:rPr lang="en-IN" sz="1400" kern="1200"/>
            <a:t> </a:t>
          </a:r>
          <a:r>
            <a:rPr lang="hi-IN" sz="1400" kern="1200"/>
            <a:t>शीर्षक</a:t>
          </a:r>
          <a:r>
            <a:rPr lang="en-IN" sz="1400" kern="1200"/>
            <a:t> </a:t>
          </a:r>
          <a:r>
            <a:rPr lang="hi-IN" sz="14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kern="1200" dirty="0">
            <a:latin typeface="Sans-sarif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400" kern="1200"/>
            <a:t>उप</a:t>
          </a:r>
          <a:r>
            <a:rPr lang="en-IN" sz="1400" kern="1200"/>
            <a:t> </a:t>
          </a:r>
          <a:r>
            <a:rPr lang="hi-IN" sz="1400" kern="1200"/>
            <a:t>शीर्षक</a:t>
          </a:r>
          <a:r>
            <a:rPr lang="en-IN" sz="1400" kern="1200"/>
            <a:t> </a:t>
          </a:r>
          <a:r>
            <a:rPr lang="hi-IN" sz="14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kern="1200" dirty="0">
            <a:latin typeface="Sans-sarif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400" kern="1200"/>
            <a:t>उप</a:t>
          </a:r>
          <a:r>
            <a:rPr lang="en-IN" sz="1400" kern="1200"/>
            <a:t> </a:t>
          </a:r>
          <a:r>
            <a:rPr lang="hi-IN" sz="1400" kern="1200"/>
            <a:t>शीर्षक</a:t>
          </a:r>
          <a:r>
            <a:rPr lang="en-IN" sz="1400" kern="1200"/>
            <a:t> </a:t>
          </a:r>
          <a:r>
            <a:rPr lang="hi-IN" sz="14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kern="1200" dirty="0">
            <a:latin typeface="Sans-sarif"/>
          </a:endParaRPr>
        </a:p>
      </dsp:txBody>
      <dsp:txXfrm rot="5400000">
        <a:off x="2279727" y="802433"/>
        <a:ext cx="2119917" cy="2407301"/>
      </dsp:txXfrm>
    </dsp:sp>
    <dsp:sp modelId="{322AAD36-4326-6C4D-B4C8-F354AEB72BE0}">
      <dsp:nvSpPr>
        <dsp:cNvPr id="0" name=""/>
        <dsp:cNvSpPr/>
      </dsp:nvSpPr>
      <dsp:spPr>
        <a:xfrm rot="16200000">
          <a:off x="3612512" y="946125"/>
          <a:ext cx="4012169" cy="2119917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200" kern="1200" dirty="0"/>
            <a:t>उप</a:t>
          </a:r>
          <a:r>
            <a:rPr lang="en-IN" sz="2200" kern="1200" dirty="0"/>
            <a:t> </a:t>
          </a:r>
          <a:r>
            <a:rPr lang="hi-IN" sz="2200" kern="1200" dirty="0"/>
            <a:t>शीर्षक</a:t>
          </a:r>
          <a:r>
            <a:rPr lang="en-US" sz="2200" kern="1200" dirty="0"/>
            <a:t> </a:t>
          </a:r>
          <a:r>
            <a:rPr lang="hi-IN" sz="2200" kern="1200" dirty="0" smtClean="0"/>
            <a:t>3 </a:t>
          </a:r>
          <a:endParaRPr lang="en-GB" sz="2200" b="1" kern="1200" dirty="0">
            <a:latin typeface="Sans-sarif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400" kern="1200"/>
            <a:t>उप</a:t>
          </a:r>
          <a:r>
            <a:rPr lang="en-IN" sz="1400" kern="1200"/>
            <a:t> </a:t>
          </a:r>
          <a:r>
            <a:rPr lang="hi-IN" sz="1400" kern="1200"/>
            <a:t>शीर्षक</a:t>
          </a:r>
          <a:r>
            <a:rPr lang="en-IN" sz="1400" kern="1200"/>
            <a:t> </a:t>
          </a:r>
          <a:r>
            <a:rPr lang="hi-IN" sz="14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kern="1200" dirty="0">
            <a:latin typeface="Sans-sarif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400" kern="1200"/>
            <a:t>उप</a:t>
          </a:r>
          <a:r>
            <a:rPr lang="en-IN" sz="1400" kern="1200"/>
            <a:t> </a:t>
          </a:r>
          <a:r>
            <a:rPr lang="hi-IN" sz="1400" kern="1200"/>
            <a:t>शीर्षक</a:t>
          </a:r>
          <a:r>
            <a:rPr lang="en-IN" sz="1400" kern="1200"/>
            <a:t> </a:t>
          </a:r>
          <a:r>
            <a:rPr lang="hi-IN" sz="14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kern="1200" dirty="0">
            <a:latin typeface="Sans-sarif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400" kern="1200"/>
            <a:t>उप</a:t>
          </a:r>
          <a:r>
            <a:rPr lang="en-IN" sz="1400" kern="1200"/>
            <a:t> </a:t>
          </a:r>
          <a:r>
            <a:rPr lang="hi-IN" sz="1400" kern="1200"/>
            <a:t>शीर्षक</a:t>
          </a:r>
          <a:r>
            <a:rPr lang="en-IN" sz="1400" kern="1200"/>
            <a:t> </a:t>
          </a:r>
          <a:r>
            <a:rPr lang="hi-IN" sz="14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GB" sz="1400" kern="1200" dirty="0">
            <a:latin typeface="Sans-sarif"/>
          </a:endParaRPr>
        </a:p>
      </dsp:txBody>
      <dsp:txXfrm rot="5400000">
        <a:off x="4558638" y="802433"/>
        <a:ext cx="2119917" cy="24073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38A79-74EB-446E-8B82-FF0048812E89}">
      <dsp:nvSpPr>
        <dsp:cNvPr id="0" name=""/>
        <dsp:cNvSpPr/>
      </dsp:nvSpPr>
      <dsp:spPr>
        <a:xfrm rot="2561967">
          <a:off x="2881938" y="2937565"/>
          <a:ext cx="635016" cy="44912"/>
        </a:xfrm>
        <a:custGeom>
          <a:avLst/>
          <a:gdLst/>
          <a:ahLst/>
          <a:cxnLst/>
          <a:rect l="0" t="0" r="0" b="0"/>
          <a:pathLst>
            <a:path>
              <a:moveTo>
                <a:pt x="0" y="22456"/>
              </a:moveTo>
              <a:lnTo>
                <a:pt x="635016" y="224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AF68C-429B-4CD7-83A5-FA78BF88D6A7}">
      <dsp:nvSpPr>
        <dsp:cNvPr id="0" name=""/>
        <dsp:cNvSpPr/>
      </dsp:nvSpPr>
      <dsp:spPr>
        <a:xfrm>
          <a:off x="2966103" y="2072157"/>
          <a:ext cx="705924" cy="44912"/>
        </a:xfrm>
        <a:custGeom>
          <a:avLst/>
          <a:gdLst/>
          <a:ahLst/>
          <a:cxnLst/>
          <a:rect l="0" t="0" r="0" b="0"/>
          <a:pathLst>
            <a:path>
              <a:moveTo>
                <a:pt x="0" y="22456"/>
              </a:moveTo>
              <a:lnTo>
                <a:pt x="705924" y="224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DF085-0E0A-416C-B76A-347B664BF7AF}">
      <dsp:nvSpPr>
        <dsp:cNvPr id="0" name=""/>
        <dsp:cNvSpPr/>
      </dsp:nvSpPr>
      <dsp:spPr>
        <a:xfrm rot="19038033">
          <a:off x="2881938" y="1206750"/>
          <a:ext cx="635016" cy="44912"/>
        </a:xfrm>
        <a:custGeom>
          <a:avLst/>
          <a:gdLst/>
          <a:ahLst/>
          <a:cxnLst/>
          <a:rect l="0" t="0" r="0" b="0"/>
          <a:pathLst>
            <a:path>
              <a:moveTo>
                <a:pt x="0" y="22456"/>
              </a:moveTo>
              <a:lnTo>
                <a:pt x="635016" y="224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B1BBF-C622-4B5F-BA82-8CE8BF892319}">
      <dsp:nvSpPr>
        <dsp:cNvPr id="0" name=""/>
        <dsp:cNvSpPr/>
      </dsp:nvSpPr>
      <dsp:spPr>
        <a:xfrm>
          <a:off x="710470" y="1124265"/>
          <a:ext cx="2012879" cy="20128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21FF4-F75F-4A82-BB3B-DBBD76600597}">
      <dsp:nvSpPr>
        <dsp:cNvPr id="0" name=""/>
        <dsp:cNvSpPr/>
      </dsp:nvSpPr>
      <dsp:spPr>
        <a:xfrm>
          <a:off x="3272718" y="511"/>
          <a:ext cx="1207727" cy="1207727"/>
        </a:xfrm>
        <a:prstGeom prst="ellipse">
          <a:avLst/>
        </a:prstGeom>
        <a:solidFill>
          <a:schemeClr val="accent2">
            <a:hueOff val="-912817"/>
            <a:satOff val="-33333"/>
            <a:lumOff val="135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smtClean="0">
              <a:latin typeface="Cambria" panose="02040503050406030204" pitchFamily="18" charset="0"/>
              <a:ea typeface="Cambria" panose="02040503050406030204" pitchFamily="18" charset="0"/>
            </a:rPr>
            <a:t>उप शीर्षक</a:t>
          </a:r>
          <a:r>
            <a:rPr lang="en-IN" sz="2400" kern="1200" smtClean="0">
              <a:latin typeface="Cambria" panose="02040503050406030204" pitchFamily="18" charset="0"/>
              <a:ea typeface="Cambria" panose="02040503050406030204" pitchFamily="18" charset="0"/>
            </a:rPr>
            <a:t> 1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449586" y="177379"/>
        <a:ext cx="853991" cy="853991"/>
      </dsp:txXfrm>
    </dsp:sp>
    <dsp:sp modelId="{882CEDF7-5E4B-4F26-B28C-79CF52C0E9AC}">
      <dsp:nvSpPr>
        <dsp:cNvPr id="0" name=""/>
        <dsp:cNvSpPr/>
      </dsp:nvSpPr>
      <dsp:spPr>
        <a:xfrm>
          <a:off x="4601219" y="511"/>
          <a:ext cx="1811591" cy="120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601219" y="511"/>
        <a:ext cx="1811591" cy="1207727"/>
      </dsp:txXfrm>
    </dsp:sp>
    <dsp:sp modelId="{9B03F4F9-714E-490A-BBB1-270645EC525D}">
      <dsp:nvSpPr>
        <dsp:cNvPr id="0" name=""/>
        <dsp:cNvSpPr/>
      </dsp:nvSpPr>
      <dsp:spPr>
        <a:xfrm>
          <a:off x="3672027" y="1490750"/>
          <a:ext cx="1207727" cy="1207727"/>
        </a:xfrm>
        <a:prstGeom prst="ellipse">
          <a:avLst/>
        </a:prstGeom>
        <a:solidFill>
          <a:schemeClr val="accent2">
            <a:hueOff val="-1825635"/>
            <a:satOff val="-66667"/>
            <a:lumOff val="2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smtClean="0">
              <a:latin typeface="Cambria" panose="02040503050406030204" pitchFamily="18" charset="0"/>
              <a:ea typeface="Cambria" panose="02040503050406030204" pitchFamily="18" charset="0"/>
            </a:rPr>
            <a:t>उप शीर्षक</a:t>
          </a:r>
          <a:r>
            <a:rPr lang="en-IN" sz="2400" kern="1200" smtClean="0">
              <a:latin typeface="Cambria" panose="02040503050406030204" pitchFamily="18" charset="0"/>
              <a:ea typeface="Cambria" panose="02040503050406030204" pitchFamily="18" charset="0"/>
            </a:rPr>
            <a:t> 1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848895" y="1667618"/>
        <a:ext cx="853991" cy="853991"/>
      </dsp:txXfrm>
    </dsp:sp>
    <dsp:sp modelId="{B6A86C99-19FD-4C12-B784-E2EF49733DD9}">
      <dsp:nvSpPr>
        <dsp:cNvPr id="0" name=""/>
        <dsp:cNvSpPr/>
      </dsp:nvSpPr>
      <dsp:spPr>
        <a:xfrm>
          <a:off x="5000527" y="1490750"/>
          <a:ext cx="1811591" cy="120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000527" y="1490750"/>
        <a:ext cx="1811591" cy="1207727"/>
      </dsp:txXfrm>
    </dsp:sp>
    <dsp:sp modelId="{8C78B504-76D6-4C3B-88D7-16D13B8FD5C6}">
      <dsp:nvSpPr>
        <dsp:cNvPr id="0" name=""/>
        <dsp:cNvSpPr/>
      </dsp:nvSpPr>
      <dsp:spPr>
        <a:xfrm>
          <a:off x="3272718" y="2980989"/>
          <a:ext cx="1207727" cy="1207727"/>
        </a:xfrm>
        <a:prstGeom prst="ellipse">
          <a:avLst/>
        </a:prstGeom>
        <a:solidFill>
          <a:schemeClr val="accent2">
            <a:hueOff val="-2738452"/>
            <a:satOff val="-100000"/>
            <a:lumOff val="40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smtClean="0">
              <a:latin typeface="Cambria" panose="02040503050406030204" pitchFamily="18" charset="0"/>
              <a:ea typeface="Cambria" panose="02040503050406030204" pitchFamily="18" charset="0"/>
            </a:rPr>
            <a:t>उप शीर्षक</a:t>
          </a:r>
          <a:r>
            <a:rPr lang="en-IN" sz="2400" kern="1200" smtClean="0">
              <a:latin typeface="Cambria" panose="02040503050406030204" pitchFamily="18" charset="0"/>
              <a:ea typeface="Cambria" panose="02040503050406030204" pitchFamily="18" charset="0"/>
            </a:rPr>
            <a:t> 1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449586" y="3157857"/>
        <a:ext cx="853991" cy="853991"/>
      </dsp:txXfrm>
    </dsp:sp>
    <dsp:sp modelId="{86CF7C9B-9C4E-4409-8B79-4389846759DE}">
      <dsp:nvSpPr>
        <dsp:cNvPr id="0" name=""/>
        <dsp:cNvSpPr/>
      </dsp:nvSpPr>
      <dsp:spPr>
        <a:xfrm>
          <a:off x="4601219" y="2980989"/>
          <a:ext cx="1811591" cy="120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विषय</a:t>
          </a:r>
          <a:r>
            <a:rPr lang="en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hi-IN" sz="2000" kern="120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601219" y="2980989"/>
        <a:ext cx="1811591" cy="12077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FFEF0-3C09-134A-8519-B54D16B9C25F}">
      <dsp:nvSpPr>
        <dsp:cNvPr id="0" name=""/>
        <dsp:cNvSpPr/>
      </dsp:nvSpPr>
      <dsp:spPr>
        <a:xfrm>
          <a:off x="4022485" y="2301332"/>
          <a:ext cx="3612042" cy="1513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825635"/>
              <a:satOff val="-66667"/>
              <a:lumOff val="2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600" kern="1200"/>
            <a:t>उप</a:t>
          </a:r>
          <a:r>
            <a:rPr lang="en-IN" sz="1600" kern="1200"/>
            <a:t> </a:t>
          </a:r>
          <a:r>
            <a:rPr lang="hi-IN" sz="1600" kern="1200"/>
            <a:t>शीर्षक</a:t>
          </a:r>
          <a:r>
            <a:rPr lang="en-IN" sz="1600" kern="1200"/>
            <a:t> </a:t>
          </a:r>
          <a:r>
            <a:rPr lang="hi-IN" sz="16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IN" sz="1600" kern="1200" dirty="0">
            <a:latin typeface="Sans-sarif"/>
          </a:endParaRPr>
        </a:p>
      </dsp:txBody>
      <dsp:txXfrm>
        <a:off x="5139351" y="2713030"/>
        <a:ext cx="2461923" cy="1068826"/>
      </dsp:txXfrm>
    </dsp:sp>
    <dsp:sp modelId="{8AD3BE62-FA40-5E4B-885B-B471F87225B5}">
      <dsp:nvSpPr>
        <dsp:cNvPr id="0" name=""/>
        <dsp:cNvSpPr/>
      </dsp:nvSpPr>
      <dsp:spPr>
        <a:xfrm>
          <a:off x="0" y="2305473"/>
          <a:ext cx="3612042" cy="1513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738452"/>
              <a:satOff val="-100000"/>
              <a:lumOff val="40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600" kern="1200"/>
            <a:t>उप</a:t>
          </a:r>
          <a:r>
            <a:rPr lang="en-IN" sz="1600" kern="1200"/>
            <a:t> </a:t>
          </a:r>
          <a:r>
            <a:rPr lang="hi-IN" sz="1600" kern="1200"/>
            <a:t>शीर्षक</a:t>
          </a:r>
          <a:r>
            <a:rPr lang="en-IN" sz="1600" kern="1200"/>
            <a:t> </a:t>
          </a:r>
          <a:r>
            <a:rPr lang="hi-IN" sz="16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IN" sz="1600" kern="1200" dirty="0">
            <a:latin typeface="Sans-sarif"/>
          </a:endParaRPr>
        </a:p>
      </dsp:txBody>
      <dsp:txXfrm>
        <a:off x="33253" y="2717171"/>
        <a:ext cx="2461923" cy="1068826"/>
      </dsp:txXfrm>
    </dsp:sp>
    <dsp:sp modelId="{50A67D91-1353-4935-B8CF-3AA4124BFB2C}">
      <dsp:nvSpPr>
        <dsp:cNvPr id="0" name=""/>
        <dsp:cNvSpPr/>
      </dsp:nvSpPr>
      <dsp:spPr>
        <a:xfrm>
          <a:off x="4022485" y="-94414"/>
          <a:ext cx="3612042" cy="1513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12817"/>
              <a:satOff val="-33333"/>
              <a:lumOff val="135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600" kern="1200"/>
            <a:t>उप</a:t>
          </a:r>
          <a:r>
            <a:rPr lang="en-IN" sz="1600" kern="1200"/>
            <a:t> </a:t>
          </a:r>
          <a:r>
            <a:rPr lang="hi-IN" sz="1600" kern="1200"/>
            <a:t>शीर्षक</a:t>
          </a:r>
          <a:r>
            <a:rPr lang="en-IN" sz="1600" kern="1200"/>
            <a:t> </a:t>
          </a:r>
          <a:r>
            <a:rPr lang="hi-IN" sz="16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IN" sz="1600" kern="1200" dirty="0">
            <a:latin typeface="Sans-sarif"/>
          </a:endParaRPr>
        </a:p>
      </dsp:txBody>
      <dsp:txXfrm>
        <a:off x="5139351" y="-61161"/>
        <a:ext cx="2461923" cy="1068826"/>
      </dsp:txXfrm>
    </dsp:sp>
    <dsp:sp modelId="{5E3E57E9-3D8D-FC48-8973-38BC64A99CA2}">
      <dsp:nvSpPr>
        <dsp:cNvPr id="0" name=""/>
        <dsp:cNvSpPr/>
      </dsp:nvSpPr>
      <dsp:spPr>
        <a:xfrm>
          <a:off x="0" y="-102838"/>
          <a:ext cx="3612042" cy="1513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600" kern="1200"/>
            <a:t>उप</a:t>
          </a:r>
          <a:r>
            <a:rPr lang="en-IN" sz="1600" kern="1200"/>
            <a:t> </a:t>
          </a:r>
          <a:r>
            <a:rPr lang="hi-IN" sz="1600" kern="1200"/>
            <a:t>शीर्षक</a:t>
          </a:r>
          <a:r>
            <a:rPr lang="en-IN" sz="1600" kern="1200"/>
            <a:t> </a:t>
          </a:r>
          <a:r>
            <a:rPr lang="hi-IN" sz="1600" kern="1200">
              <a:ea typeface="HK Grotesk Regular" pitchFamily="34" charset="-122"/>
              <a:cs typeface="HK Grotesk Regular" pitchFamily="34" charset="-120"/>
            </a:rPr>
            <a:t>का विवरण यहाँ लिखें </a:t>
          </a:r>
          <a:endParaRPr lang="en-IN" sz="1600" kern="1200" dirty="0">
            <a:latin typeface="Sans-sarif"/>
          </a:endParaRPr>
        </a:p>
      </dsp:txBody>
      <dsp:txXfrm>
        <a:off x="33253" y="-69585"/>
        <a:ext cx="2461923" cy="1068826"/>
      </dsp:txXfrm>
    </dsp:sp>
    <dsp:sp modelId="{B0C586CE-2C26-4D51-BF62-1865E00FE5A5}">
      <dsp:nvSpPr>
        <dsp:cNvPr id="0" name=""/>
        <dsp:cNvSpPr/>
      </dsp:nvSpPr>
      <dsp:spPr>
        <a:xfrm>
          <a:off x="2179357" y="210746"/>
          <a:ext cx="1600933" cy="1600933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200" kern="1200" dirty="0"/>
            <a:t>उप</a:t>
          </a:r>
          <a:r>
            <a:rPr lang="en-IN" sz="2200" kern="1200" dirty="0"/>
            <a:t> </a:t>
          </a:r>
          <a:r>
            <a:rPr lang="hi-IN" sz="2200" kern="1200" dirty="0"/>
            <a:t>शीर्षक</a:t>
          </a:r>
          <a:r>
            <a:rPr lang="en-US" sz="2200" kern="1200" dirty="0"/>
            <a:t> 1 </a:t>
          </a:r>
          <a:endParaRPr lang="en-IN" sz="2200" kern="1200" dirty="0">
            <a:latin typeface="Sans-sarif"/>
          </a:endParaRPr>
        </a:p>
      </dsp:txBody>
      <dsp:txXfrm>
        <a:off x="2648259" y="679648"/>
        <a:ext cx="1132031" cy="1132031"/>
      </dsp:txXfrm>
    </dsp:sp>
    <dsp:sp modelId="{FD0EB669-8D70-47AA-8913-8B2EF3E57B85}">
      <dsp:nvSpPr>
        <dsp:cNvPr id="0" name=""/>
        <dsp:cNvSpPr/>
      </dsp:nvSpPr>
      <dsp:spPr>
        <a:xfrm rot="5400000">
          <a:off x="3854237" y="210746"/>
          <a:ext cx="1600933" cy="1600933"/>
        </a:xfrm>
        <a:prstGeom prst="pieWedge">
          <a:avLst/>
        </a:prstGeom>
        <a:solidFill>
          <a:schemeClr val="accent2">
            <a:hueOff val="-912817"/>
            <a:satOff val="-33333"/>
            <a:lumOff val="135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200" kern="1200" dirty="0"/>
            <a:t>उप</a:t>
          </a:r>
          <a:r>
            <a:rPr lang="en-IN" sz="2200" kern="1200" dirty="0"/>
            <a:t> </a:t>
          </a:r>
          <a:r>
            <a:rPr lang="hi-IN" sz="2200" kern="1200" dirty="0"/>
            <a:t>शीर्षक</a:t>
          </a:r>
          <a:r>
            <a:rPr lang="en-US" sz="2200" kern="1200" dirty="0"/>
            <a:t> 2</a:t>
          </a:r>
          <a:endParaRPr lang="en-IN" sz="2200" kern="1200" dirty="0">
            <a:latin typeface="Sans-sarif"/>
          </a:endParaRPr>
        </a:p>
      </dsp:txBody>
      <dsp:txXfrm rot="-5400000">
        <a:off x="3854237" y="679648"/>
        <a:ext cx="1132031" cy="1132031"/>
      </dsp:txXfrm>
    </dsp:sp>
    <dsp:sp modelId="{F33C9AA0-6846-45B9-B5C3-69D2C1CF7E46}">
      <dsp:nvSpPr>
        <dsp:cNvPr id="0" name=""/>
        <dsp:cNvSpPr/>
      </dsp:nvSpPr>
      <dsp:spPr>
        <a:xfrm rot="10800000">
          <a:off x="3854237" y="1885625"/>
          <a:ext cx="1600933" cy="1600933"/>
        </a:xfrm>
        <a:prstGeom prst="pieWedge">
          <a:avLst/>
        </a:prstGeom>
        <a:solidFill>
          <a:schemeClr val="accent2">
            <a:hueOff val="-1825635"/>
            <a:satOff val="-66667"/>
            <a:lumOff val="2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200" kern="1200" dirty="0"/>
            <a:t>उप</a:t>
          </a:r>
          <a:r>
            <a:rPr lang="en-IN" sz="2200" kern="1200" dirty="0"/>
            <a:t> </a:t>
          </a:r>
          <a:r>
            <a:rPr lang="hi-IN" sz="2200" kern="1200" dirty="0"/>
            <a:t>शीर्षक</a:t>
          </a:r>
          <a:r>
            <a:rPr lang="en-US" sz="2200" kern="1200" dirty="0"/>
            <a:t> 3</a:t>
          </a:r>
          <a:endParaRPr lang="en-IN" sz="2200" kern="1200" dirty="0">
            <a:latin typeface="Sans-sarif"/>
          </a:endParaRPr>
        </a:p>
      </dsp:txBody>
      <dsp:txXfrm rot="10800000">
        <a:off x="3854237" y="1885625"/>
        <a:ext cx="1132031" cy="1132031"/>
      </dsp:txXfrm>
    </dsp:sp>
    <dsp:sp modelId="{6DFD1C79-1265-43B4-AD85-D9A23129839E}">
      <dsp:nvSpPr>
        <dsp:cNvPr id="0" name=""/>
        <dsp:cNvSpPr/>
      </dsp:nvSpPr>
      <dsp:spPr>
        <a:xfrm rot="16200000">
          <a:off x="2179357" y="1885625"/>
          <a:ext cx="1600933" cy="1600933"/>
        </a:xfrm>
        <a:prstGeom prst="pieWedge">
          <a:avLst/>
        </a:prstGeom>
        <a:solidFill>
          <a:schemeClr val="accent2">
            <a:hueOff val="-2738452"/>
            <a:satOff val="-100000"/>
            <a:lumOff val="40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200" kern="1200" dirty="0"/>
            <a:t>उप</a:t>
          </a:r>
          <a:r>
            <a:rPr lang="en-IN" sz="2200" kern="1200" dirty="0"/>
            <a:t> </a:t>
          </a:r>
          <a:r>
            <a:rPr lang="hi-IN" sz="2200" kern="1200" dirty="0"/>
            <a:t>शीर्षक</a:t>
          </a:r>
          <a:r>
            <a:rPr lang="en-US" sz="2200" kern="1200" dirty="0"/>
            <a:t> 4</a:t>
          </a:r>
          <a:endParaRPr lang="en-IN" sz="2200" kern="1200" dirty="0">
            <a:latin typeface="Sans-sarif"/>
          </a:endParaRPr>
        </a:p>
      </dsp:txBody>
      <dsp:txXfrm rot="5400000">
        <a:off x="2648259" y="1885625"/>
        <a:ext cx="1132031" cy="1132031"/>
      </dsp:txXfrm>
    </dsp:sp>
    <dsp:sp modelId="{09DE21AA-E7FF-498A-ACF0-698FD6FED00B}">
      <dsp:nvSpPr>
        <dsp:cNvPr id="0" name=""/>
        <dsp:cNvSpPr/>
      </dsp:nvSpPr>
      <dsp:spPr>
        <a:xfrm>
          <a:off x="3540890" y="1515895"/>
          <a:ext cx="552747" cy="48064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73B72-2C84-4A67-8984-DEDCD05EAD44}">
      <dsp:nvSpPr>
        <dsp:cNvPr id="0" name=""/>
        <dsp:cNvSpPr/>
      </dsp:nvSpPr>
      <dsp:spPr>
        <a:xfrm rot="10800000">
          <a:off x="3540890" y="1700760"/>
          <a:ext cx="552747" cy="48064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3BBEE-14FA-497D-BEE1-5993CBB6AC35}">
      <dsp:nvSpPr>
        <dsp:cNvPr id="0" name=""/>
        <dsp:cNvSpPr/>
      </dsp:nvSpPr>
      <dsp:spPr>
        <a:xfrm>
          <a:off x="3810" y="750028"/>
          <a:ext cx="1460499" cy="5841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</a:p>
      </dsp:txBody>
      <dsp:txXfrm>
        <a:off x="3810" y="750028"/>
        <a:ext cx="1460499" cy="584199"/>
      </dsp:txXfrm>
    </dsp:sp>
    <dsp:sp modelId="{5D9D283B-0C65-4393-876C-5E44A65E2062}">
      <dsp:nvSpPr>
        <dsp:cNvPr id="0" name=""/>
        <dsp:cNvSpPr/>
      </dsp:nvSpPr>
      <dsp:spPr>
        <a:xfrm>
          <a:off x="3810" y="1334228"/>
          <a:ext cx="1460499" cy="28108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810" y="1334228"/>
        <a:ext cx="1460499" cy="2810880"/>
      </dsp:txXfrm>
    </dsp:sp>
    <dsp:sp modelId="{EEE64FFD-260D-475E-9B8D-B2D1A6AE2645}">
      <dsp:nvSpPr>
        <dsp:cNvPr id="0" name=""/>
        <dsp:cNvSpPr/>
      </dsp:nvSpPr>
      <dsp:spPr>
        <a:xfrm>
          <a:off x="1668780" y="750028"/>
          <a:ext cx="1460499" cy="584199"/>
        </a:xfrm>
        <a:prstGeom prst="rect">
          <a:avLst/>
        </a:prstGeom>
        <a:solidFill>
          <a:schemeClr val="accent2">
            <a:hueOff val="-684613"/>
            <a:satOff val="-25000"/>
            <a:lumOff val="10196"/>
            <a:alphaOff val="0"/>
          </a:schemeClr>
        </a:solidFill>
        <a:ln w="12700" cap="flat" cmpd="sng" algn="ctr">
          <a:solidFill>
            <a:schemeClr val="accent2">
              <a:hueOff val="-684613"/>
              <a:satOff val="-25000"/>
              <a:lumOff val="10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</a:p>
      </dsp:txBody>
      <dsp:txXfrm>
        <a:off x="1668780" y="750028"/>
        <a:ext cx="1460499" cy="584199"/>
      </dsp:txXfrm>
    </dsp:sp>
    <dsp:sp modelId="{BAE7537E-2404-468A-8613-C18F076CF513}">
      <dsp:nvSpPr>
        <dsp:cNvPr id="0" name=""/>
        <dsp:cNvSpPr/>
      </dsp:nvSpPr>
      <dsp:spPr>
        <a:xfrm>
          <a:off x="1668780" y="1334228"/>
          <a:ext cx="1460499" cy="2810880"/>
        </a:xfrm>
        <a:prstGeom prst="rect">
          <a:avLst/>
        </a:prstGeom>
        <a:solidFill>
          <a:schemeClr val="accent2">
            <a:tint val="40000"/>
            <a:alpha val="90000"/>
            <a:hueOff val="-515016"/>
            <a:satOff val="-18202"/>
            <a:lumOff val="166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15016"/>
              <a:satOff val="-18202"/>
              <a:lumOff val="1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668780" y="1334228"/>
        <a:ext cx="1460499" cy="2810880"/>
      </dsp:txXfrm>
    </dsp:sp>
    <dsp:sp modelId="{084D88A9-8BCA-4680-B0CF-9F9B18B7E786}">
      <dsp:nvSpPr>
        <dsp:cNvPr id="0" name=""/>
        <dsp:cNvSpPr/>
      </dsp:nvSpPr>
      <dsp:spPr>
        <a:xfrm>
          <a:off x="3333750" y="750028"/>
          <a:ext cx="1460499" cy="584199"/>
        </a:xfrm>
        <a:prstGeom prst="rect">
          <a:avLst/>
        </a:prstGeom>
        <a:solidFill>
          <a:schemeClr val="accent2">
            <a:hueOff val="-1369226"/>
            <a:satOff val="-50000"/>
            <a:lumOff val="20393"/>
            <a:alphaOff val="0"/>
          </a:schemeClr>
        </a:solidFill>
        <a:ln w="12700" cap="flat" cmpd="sng" algn="ctr">
          <a:solidFill>
            <a:schemeClr val="accent2">
              <a:hueOff val="-1369226"/>
              <a:satOff val="-50000"/>
              <a:lumOff val="20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</a:p>
      </dsp:txBody>
      <dsp:txXfrm>
        <a:off x="3333750" y="750028"/>
        <a:ext cx="1460499" cy="584199"/>
      </dsp:txXfrm>
    </dsp:sp>
    <dsp:sp modelId="{C9D4400F-1093-406A-AC2C-3C2674425376}">
      <dsp:nvSpPr>
        <dsp:cNvPr id="0" name=""/>
        <dsp:cNvSpPr/>
      </dsp:nvSpPr>
      <dsp:spPr>
        <a:xfrm>
          <a:off x="3333750" y="1334228"/>
          <a:ext cx="1460499" cy="2810880"/>
        </a:xfrm>
        <a:prstGeom prst="rect">
          <a:avLst/>
        </a:prstGeom>
        <a:solidFill>
          <a:schemeClr val="accent2">
            <a:tint val="40000"/>
            <a:alpha val="90000"/>
            <a:hueOff val="-1030032"/>
            <a:satOff val="-36404"/>
            <a:lumOff val="333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30032"/>
              <a:satOff val="-36404"/>
              <a:lumOff val="3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333750" y="1334228"/>
        <a:ext cx="1460499" cy="2810880"/>
      </dsp:txXfrm>
    </dsp:sp>
    <dsp:sp modelId="{4BE641D6-EE72-4C60-BA96-BE1A97F447B3}">
      <dsp:nvSpPr>
        <dsp:cNvPr id="0" name=""/>
        <dsp:cNvSpPr/>
      </dsp:nvSpPr>
      <dsp:spPr>
        <a:xfrm>
          <a:off x="4998720" y="750028"/>
          <a:ext cx="1460499" cy="584199"/>
        </a:xfrm>
        <a:prstGeom prst="rect">
          <a:avLst/>
        </a:prstGeom>
        <a:solidFill>
          <a:schemeClr val="accent2">
            <a:hueOff val="-2053839"/>
            <a:satOff val="-75000"/>
            <a:lumOff val="30589"/>
            <a:alphaOff val="0"/>
          </a:schemeClr>
        </a:solidFill>
        <a:ln w="12700" cap="flat" cmpd="sng" algn="ctr">
          <a:solidFill>
            <a:schemeClr val="accent2">
              <a:hueOff val="-2053839"/>
              <a:satOff val="-75000"/>
              <a:lumOff val="30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4</a:t>
          </a:r>
        </a:p>
      </dsp:txBody>
      <dsp:txXfrm>
        <a:off x="4998720" y="750028"/>
        <a:ext cx="1460499" cy="584199"/>
      </dsp:txXfrm>
    </dsp:sp>
    <dsp:sp modelId="{96F8CA3E-BD96-4FAC-A9DD-79DEB5816DE2}">
      <dsp:nvSpPr>
        <dsp:cNvPr id="0" name=""/>
        <dsp:cNvSpPr/>
      </dsp:nvSpPr>
      <dsp:spPr>
        <a:xfrm>
          <a:off x="4998720" y="1334228"/>
          <a:ext cx="1460499" cy="2810880"/>
        </a:xfrm>
        <a:prstGeom prst="rect">
          <a:avLst/>
        </a:prstGeom>
        <a:solidFill>
          <a:schemeClr val="accent2">
            <a:tint val="40000"/>
            <a:alpha val="90000"/>
            <a:hueOff val="-1545047"/>
            <a:satOff val="-54606"/>
            <a:lumOff val="500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545047"/>
              <a:satOff val="-54606"/>
              <a:lumOff val="5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998720" y="1334228"/>
        <a:ext cx="1460499" cy="2810880"/>
      </dsp:txXfrm>
    </dsp:sp>
    <dsp:sp modelId="{B64803F5-19B9-46CF-A1A3-327880E8A5A6}">
      <dsp:nvSpPr>
        <dsp:cNvPr id="0" name=""/>
        <dsp:cNvSpPr/>
      </dsp:nvSpPr>
      <dsp:spPr>
        <a:xfrm>
          <a:off x="6663689" y="750028"/>
          <a:ext cx="1460499" cy="584199"/>
        </a:xfrm>
        <a:prstGeom prst="rect">
          <a:avLst/>
        </a:prstGeom>
        <a:solidFill>
          <a:schemeClr val="accent2">
            <a:hueOff val="-2738452"/>
            <a:satOff val="-100000"/>
            <a:lumOff val="40785"/>
            <a:alphaOff val="0"/>
          </a:schemeClr>
        </a:solidFill>
        <a:ln w="12700" cap="flat" cmpd="sng" algn="ctr">
          <a:solidFill>
            <a:schemeClr val="accent2">
              <a:hueOff val="-2738452"/>
              <a:satOff val="-100000"/>
              <a:lumOff val="40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भाग</a:t>
          </a:r>
          <a:r>
            <a:rPr lang="en-IN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</a:p>
      </dsp:txBody>
      <dsp:txXfrm>
        <a:off x="6663689" y="750028"/>
        <a:ext cx="1460499" cy="584199"/>
      </dsp:txXfrm>
    </dsp:sp>
    <dsp:sp modelId="{66B1A75E-BEAE-44A4-9DDD-47FD792B6561}">
      <dsp:nvSpPr>
        <dsp:cNvPr id="0" name=""/>
        <dsp:cNvSpPr/>
      </dsp:nvSpPr>
      <dsp:spPr>
        <a:xfrm>
          <a:off x="6663689" y="1334228"/>
          <a:ext cx="1460499" cy="2810880"/>
        </a:xfrm>
        <a:prstGeom prst="rect">
          <a:avLst/>
        </a:prstGeom>
        <a:solidFill>
          <a:schemeClr val="accent2">
            <a:tint val="40000"/>
            <a:alpha val="90000"/>
            <a:hueOff val="-2060063"/>
            <a:satOff val="-72808"/>
            <a:lumOff val="666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060063"/>
              <a:satOff val="-72808"/>
              <a:lumOff val="6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1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i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उपशीर्षक </a:t>
          </a:r>
          <a:r>
            <a:rPr lang="en-IN" sz="18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663689" y="1334228"/>
        <a:ext cx="1460499" cy="2810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64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39775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06E8-48A6-4E03-8711-C45C0018F498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648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39775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06E8-48A6-4E03-8711-C45C0018F498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237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39775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06E8-48A6-4E03-8711-C45C0018F498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70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46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39775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06E8-48A6-4E03-8711-C45C0018F49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07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7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1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39775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06E8-48A6-4E03-8711-C45C0018F49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87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3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20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39775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06E8-48A6-4E03-8711-C45C0018F49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31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5092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34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5E4FE9-CEDE-F34D-924F-EB11B49749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63424" y="2367777"/>
            <a:ext cx="5056426" cy="37914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780" y="839972"/>
            <a:ext cx="4767262" cy="1342045"/>
          </a:xfrm>
        </p:spPr>
        <p:txBody>
          <a:bodyPr lIns="0" anchor="b"/>
          <a:lstStyle/>
          <a:p>
            <a:r>
              <a:rPr lang="en-US" dirty="0"/>
              <a:t>TITLE 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xmlns="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780" y="3019352"/>
            <a:ext cx="4767262" cy="3099153"/>
          </a:xfrm>
        </p:spPr>
        <p:txBody>
          <a:bodyPr lIns="0">
            <a:normAutofit/>
          </a:bodyPr>
          <a:lstStyle>
            <a:lvl1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05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xmlns="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0780" y="2247679"/>
            <a:ext cx="4767262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2078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xmlns="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46546" y="1008530"/>
            <a:ext cx="10898910" cy="8068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646545" y="1949825"/>
            <a:ext cx="10898910" cy="3899647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13456" y="6387354"/>
            <a:ext cx="2032000" cy="1344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90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EBD7F86-1881-4698-8703-FB80B08009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913292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B2044CCF-605D-4D6E-A41D-D6AED53B22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8870" y="1046139"/>
            <a:ext cx="5220001" cy="4843799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E7F180F3-53B1-4A31-82A4-E6F9B5D8D8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1205" y="3090572"/>
            <a:ext cx="4421857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D523330-9E96-4C6E-B5A4-6B543D365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206" y="1046140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2</a:t>
            </a:r>
            <a:endParaRPr lang="ru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1A08F6B3-0ADA-4ECF-8D25-7DFE4A364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1206" y="2241515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xmlns="" id="{5CCECBFE-3C2B-4492-BCDA-1EFEB5E3E092}"/>
              </a:ext>
            </a:extLst>
          </p:cNvPr>
          <p:cNvSpPr/>
          <p:nvPr userDrawn="1"/>
        </p:nvSpPr>
        <p:spPr>
          <a:xfrm flipH="1">
            <a:off x="6980920" y="1947672"/>
            <a:ext cx="5220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xmlns="" id="{3441B044-38F8-49ED-845B-5D926C811447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516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xmlns="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xmlns="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1278558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xmlns="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2355003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xmlns="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431448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xmlns="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507893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xmlns="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584338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xmlns="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1278558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xmlns="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2355003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xmlns="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431448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xmlns="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507893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xmlns="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584338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5131" y="108671"/>
            <a:ext cx="3714631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3767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xmlns="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xmlns="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xmlns="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xmlns="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xmlns="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xmlns="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xmlns="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xmlns="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xmlns="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279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538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Caption Goes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E94B1A93-5100-5048-8230-09B3D176D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679700"/>
            <a:ext cx="4242611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66926CBF-E2B0-C44C-AD98-B15D17ADD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7601" y="2679700"/>
            <a:ext cx="4072192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xmlns="" id="{C7C2246B-43A7-4B22-9A07-6FCC73A02E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" y="2627"/>
            <a:ext cx="835573" cy="8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www.nic.in</a:t>
            </a:r>
          </a:p>
        </p:txBody>
      </p:sp>
      <p:sp>
        <p:nvSpPr>
          <p:cNvPr id="15" name="Shape 61">
            <a:extLst>
              <a:ext uri="{FF2B5EF4-FFF2-40B4-BE49-F238E27FC236}">
                <a16:creationId xmlns:a16="http://schemas.microsoft.com/office/drawing/2014/main" xmlns="" id="{EFA7F577-E691-D948-943E-8D25DFE256F5}"/>
              </a:ext>
            </a:extLst>
          </p:cNvPr>
          <p:cNvSpPr/>
          <p:nvPr userDrawn="1"/>
        </p:nvSpPr>
        <p:spPr>
          <a:xfrm rot="16200000">
            <a:off x="-157980" y="4350527"/>
            <a:ext cx="1154162" cy="2846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hi-IN" sz="1600" b="1" i="0" spc="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Gill Sans" panose="020B0502020104020203" pitchFamily="34" charset="-79"/>
              </a:rPr>
              <a:t>ग्रामीण भारत </a:t>
            </a:r>
            <a:endParaRPr lang="en-US" sz="1600" b="1" i="0" spc="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Gill Sans" panose="020B0502020104020203" pitchFamily="34" charset="-79"/>
            </a:endParaRPr>
          </a:p>
        </p:txBody>
      </p:sp>
      <p:sp>
        <p:nvSpPr>
          <p:cNvPr id="16" name="Shape 62">
            <a:extLst>
              <a:ext uri="{FF2B5EF4-FFF2-40B4-BE49-F238E27FC236}">
                <a16:creationId xmlns:a16="http://schemas.microsoft.com/office/drawing/2014/main" xmlns="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7" name="Shape 42">
            <a:extLst>
              <a:ext uri="{FF2B5EF4-FFF2-40B4-BE49-F238E27FC236}">
                <a16:creationId xmlns:a16="http://schemas.microsoft.com/office/drawing/2014/main" xmlns="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050" smtClean="0">
                <a:solidFill>
                  <a:schemeClr val="tx2"/>
                </a:solidFill>
              </a:rPr>
              <a:pPr algn="ctr"/>
              <a:t>‹#›</a:t>
            </a:fld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19" name="Shape 61">
            <a:extLst>
              <a:ext uri="{FF2B5EF4-FFF2-40B4-BE49-F238E27FC236}">
                <a16:creationId xmlns:a16="http://schemas.microsoft.com/office/drawing/2014/main" xmlns="" id="{B3E93633-ABFF-9C4A-BBE4-734B074DB938}"/>
              </a:ext>
            </a:extLst>
          </p:cNvPr>
          <p:cNvSpPr/>
          <p:nvPr userDrawn="1"/>
        </p:nvSpPr>
        <p:spPr>
          <a:xfrm>
            <a:off x="129758" y="5998559"/>
            <a:ext cx="38537" cy="7155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sz="4400" b="1" i="0" spc="0" dirty="0">
              <a:solidFill>
                <a:schemeClr val="tx2"/>
              </a:solidFill>
              <a:latin typeface="+mj-lt"/>
              <a:cs typeface="Gill Sans" panose="020B0502020104020203" pitchFamily="34" charset="-79"/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xmlns="" id="{21656232-3828-4EC5-9EB2-10F63210D7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70" r:id="rId4"/>
    <p:sldLayoutId id="2147483669" r:id="rId5"/>
    <p:sldLayoutId id="2147483664" r:id="rId6"/>
    <p:sldLayoutId id="2147483650" r:id="rId7"/>
    <p:sldLayoutId id="2147483653" r:id="rId8"/>
    <p:sldLayoutId id="2147483680" r:id="rId9"/>
    <p:sldLayoutId id="2147483678" r:id="rId10"/>
    <p:sldLayoutId id="2147483679" r:id="rId11"/>
    <p:sldLayoutId id="2147483672" r:id="rId12"/>
    <p:sldLayoutId id="2147483683" r:id="rId13"/>
    <p:sldLayoutId id="2147483663" r:id="rId14"/>
    <p:sldLayoutId id="2147483675" r:id="rId15"/>
    <p:sldLayoutId id="2147483681" r:id="rId16"/>
    <p:sldLayoutId id="2147483682" r:id="rId17"/>
    <p:sldLayoutId id="2147483671" r:id="rId18"/>
    <p:sldLayoutId id="2147483677" r:id="rId19"/>
    <p:sldLayoutId id="2147483676" r:id="rId20"/>
    <p:sldLayoutId id="2147483684" r:id="rId21"/>
    <p:sldLayoutId id="2147483686" r:id="rId22"/>
    <p:sldLayoutId id="2147483687" r:id="rId23"/>
    <p:sldLayoutId id="214748368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-150">
          <a:solidFill>
            <a:schemeClr val="tx2"/>
          </a:solidFill>
          <a:latin typeface="Georgia" panose="02040502050405020303" pitchFamily="18" charset="0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svg"/><Relationship Id="rId5" Type="http://schemas.openxmlformats.org/officeDocument/2006/relationships/image" Target="../media/image25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12" Type="http://schemas.openxmlformats.org/officeDocument/2006/relationships/image" Target="../media/image48.svg"/><Relationship Id="rId2" Type="http://schemas.openxmlformats.org/officeDocument/2006/relationships/diagramData" Target="../diagrams/data3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30.png"/><Relationship Id="rId10" Type="http://schemas.openxmlformats.org/officeDocument/2006/relationships/image" Target="../media/image7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.png"/><Relationship Id="rId1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diagramQuickStyle" Target="../diagrams/quickStyle4.xml"/><Relationship Id="rId12" Type="http://schemas.openxmlformats.org/officeDocument/2006/relationships/diagramLayout" Target="../diagrams/layou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11" Type="http://schemas.openxmlformats.org/officeDocument/2006/relationships/diagramData" Target="../diagrams/data4.xml"/><Relationship Id="rId15" Type="http://schemas.microsoft.com/office/2007/relationships/diagramDrawing" Target="../diagrams/drawing4.xml"/><Relationship Id="rId10" Type="http://schemas.openxmlformats.org/officeDocument/2006/relationships/image" Target="../media/image7.svg"/><Relationship Id="rId9" Type="http://schemas.openxmlformats.org/officeDocument/2006/relationships/image" Target="../media/image5.png"/><Relationship Id="rId14" Type="http://schemas.openxmlformats.org/officeDocument/2006/relationships/diagramColors" Target="../diagrams/colors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diagramQuickStyle" Target="../diagrams/quickStyle5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11" Type="http://schemas.openxmlformats.org/officeDocument/2006/relationships/diagramData" Target="../diagrams/data5.xml"/><Relationship Id="rId15" Type="http://schemas.microsoft.com/office/2007/relationships/diagramDrawing" Target="../diagrams/drawing5.xml"/><Relationship Id="rId10" Type="http://schemas.openxmlformats.org/officeDocument/2006/relationships/image" Target="../media/image7.svg"/><Relationship Id="rId9" Type="http://schemas.openxmlformats.org/officeDocument/2006/relationships/image" Target="../media/image5.png"/><Relationship Id="rId14" Type="http://schemas.openxmlformats.org/officeDocument/2006/relationships/diagramColors" Target="../diagrams/colors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diagramQuickStyle" Target="../diagrams/quickStyle6.xml"/><Relationship Id="rId12" Type="http://schemas.openxmlformats.org/officeDocument/2006/relationships/diagramLayout" Target="../diagrams/layout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11" Type="http://schemas.openxmlformats.org/officeDocument/2006/relationships/diagramData" Target="../diagrams/data6.xml"/><Relationship Id="rId15" Type="http://schemas.microsoft.com/office/2007/relationships/diagramDrawing" Target="../diagrams/drawing6.xml"/><Relationship Id="rId10" Type="http://schemas.openxmlformats.org/officeDocument/2006/relationships/image" Target="../media/image42.svg"/><Relationship Id="rId9" Type="http://schemas.openxmlformats.org/officeDocument/2006/relationships/image" Target="../media/image25.png"/><Relationship Id="rId14" Type="http://schemas.openxmlformats.org/officeDocument/2006/relationships/diagramColors" Target="../diagrams/colors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diagramQuickStyle" Target="../diagrams/quickStyle7.xml"/><Relationship Id="rId12" Type="http://schemas.openxmlformats.org/officeDocument/2006/relationships/diagramLayout" Target="../diagrams/layout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11" Type="http://schemas.openxmlformats.org/officeDocument/2006/relationships/diagramData" Target="../diagrams/data7.xml"/><Relationship Id="rId15" Type="http://schemas.microsoft.com/office/2007/relationships/diagramDrawing" Target="../diagrams/drawing7.xml"/><Relationship Id="rId10" Type="http://schemas.openxmlformats.org/officeDocument/2006/relationships/image" Target="../media/image42.svg"/><Relationship Id="rId9" Type="http://schemas.openxmlformats.org/officeDocument/2006/relationships/image" Target="../media/image25.png"/><Relationship Id="rId14" Type="http://schemas.openxmlformats.org/officeDocument/2006/relationships/diagramColors" Target="../diagrams/colors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diagramQuickStyle" Target="../diagrams/quickStyle8.xml"/><Relationship Id="rId12" Type="http://schemas.openxmlformats.org/officeDocument/2006/relationships/diagramLayout" Target="../diagrams/layout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11" Type="http://schemas.openxmlformats.org/officeDocument/2006/relationships/diagramData" Target="../diagrams/data8.xml"/><Relationship Id="rId15" Type="http://schemas.microsoft.com/office/2007/relationships/diagramDrawing" Target="../diagrams/drawing8.xml"/><Relationship Id="rId10" Type="http://schemas.openxmlformats.org/officeDocument/2006/relationships/image" Target="../media/image42.svg"/><Relationship Id="rId9" Type="http://schemas.openxmlformats.org/officeDocument/2006/relationships/image" Target="../media/image25.png"/><Relationship Id="rId14" Type="http://schemas.openxmlformats.org/officeDocument/2006/relationships/diagramColors" Target="../diagrams/colors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svg"/><Relationship Id="rId5" Type="http://schemas.openxmlformats.org/officeDocument/2006/relationships/image" Target="../media/image25.png"/><Relationship Id="rId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svg"/><Relationship Id="rId5" Type="http://schemas.openxmlformats.org/officeDocument/2006/relationships/image" Target="../media/image25.png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svg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image" Target="../media/image62.svg"/><Relationship Id="rId4" Type="http://schemas.openxmlformats.org/officeDocument/2006/relationships/image" Target="../media/image40.svg"/><Relationship Id="rId9" Type="http://schemas.openxmlformats.org/officeDocument/2006/relationships/image" Target="../media/image36.png"/><Relationship Id="rId14" Type="http://schemas.openxmlformats.org/officeDocument/2006/relationships/image" Target="../media/image3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7.png"/><Relationship Id="rId10" Type="http://schemas.openxmlformats.org/officeDocument/2006/relationships/image" Target="../media/image44.svg"/><Relationship Id="rId4" Type="http://schemas.openxmlformats.org/officeDocument/2006/relationships/image" Target="../media/image11.svg"/><Relationship Id="rId9" Type="http://schemas.openxmlformats.org/officeDocument/2006/relationships/image" Target="../media/image26.png"/><Relationship Id="rId14" Type="http://schemas.openxmlformats.org/officeDocument/2006/relationships/image" Target="../media/image6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2.svg"/><Relationship Id="rId3" Type="http://schemas.openxmlformats.org/officeDocument/2006/relationships/image" Target="../media/image5.svg"/><Relationship Id="rId7" Type="http://schemas.openxmlformats.org/officeDocument/2006/relationships/image" Target="../media/image66.svg"/><Relationship Id="rId12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70.sv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17" Type="http://schemas.openxmlformats.org/officeDocument/2006/relationships/image" Target="../media/image7.svg"/><Relationship Id="rId2" Type="http://schemas.openxmlformats.org/officeDocument/2006/relationships/diagramData" Target="../diagrams/data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23.svg"/><Relationship Id="rId5" Type="http://schemas.openxmlformats.org/officeDocument/2006/relationships/diagramColors" Target="../diagrams/colors1.xml"/><Relationship Id="rId15" Type="http://schemas.openxmlformats.org/officeDocument/2006/relationships/image" Target="../media/image5.svg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sv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svg"/><Relationship Id="rId5" Type="http://schemas.openxmlformats.org/officeDocument/2006/relationships/image" Target="../media/image18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ECA3BA48-F34B-6346-ABF0-1EE5BC4FF2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99" b="14599"/>
          <a:stretch/>
        </p:blipFill>
        <p:spPr>
          <a:xfrm>
            <a:off x="838200" y="0"/>
            <a:ext cx="11353800" cy="57912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sz="4000" dirty="0" smtClean="0"/>
              <a:t>ग्रामीण भारत</a:t>
            </a:r>
            <a:endParaRPr lang="en-US" sz="4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849EBC96-F2B6-43D3-A761-898E1D269B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www.nic.in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abin in terraces">
            <a:extLst>
              <a:ext uri="{FF2B5EF4-FFF2-40B4-BE49-F238E27FC236}">
                <a16:creationId xmlns:a16="http://schemas.microsoft.com/office/drawing/2014/main" xmlns="" id="{2320BECE-3734-8743-8137-451E559E99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745" b="11745"/>
          <a:stretch/>
        </p:blipFill>
        <p:spPr>
          <a:xfrm>
            <a:off x="838200" y="0"/>
            <a:ext cx="11353800" cy="579120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lvl="0"/>
            <a:r>
              <a:rPr lang="hi-IN" dirty="0" smtClean="0"/>
              <a:t>धन्यवाद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E492036-E696-4CD7-AA21-39FC74717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www.nic.in</a:t>
            </a:r>
          </a:p>
        </p:txBody>
      </p:sp>
      <p:grpSp>
        <p:nvGrpSpPr>
          <p:cNvPr id="51" name="Group 50" descr="Contact information text box group">
            <a:extLst>
              <a:ext uri="{FF2B5EF4-FFF2-40B4-BE49-F238E27FC236}">
                <a16:creationId xmlns:a16="http://schemas.microsoft.com/office/drawing/2014/main" xmlns="" id="{5440D331-C6D8-D844-8811-5ED6AEB3F4BD}"/>
              </a:ext>
            </a:extLst>
          </p:cNvPr>
          <p:cNvGrpSpPr/>
          <p:nvPr/>
        </p:nvGrpSpPr>
        <p:grpSpPr>
          <a:xfrm>
            <a:off x="9309516" y="502274"/>
            <a:ext cx="2780443" cy="993643"/>
            <a:chOff x="7718027" y="4213936"/>
            <a:chExt cx="2780443" cy="9936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8D1A7A2-A799-E043-8B93-F66D87909B8A}"/>
                </a:ext>
              </a:extLst>
            </p:cNvPr>
            <p:cNvGrpSpPr/>
            <p:nvPr/>
          </p:nvGrpSpPr>
          <p:grpSpPr>
            <a:xfrm>
              <a:off x="8029588" y="4225347"/>
              <a:ext cx="2468882" cy="982232"/>
              <a:chOff x="6095998" y="4225347"/>
              <a:chExt cx="4707723" cy="982232"/>
            </a:xfrm>
          </p:grpSpPr>
          <p:sp>
            <p:nvSpPr>
              <p:cNvPr id="45" name="Subtitle 2">
                <a:extLst>
                  <a:ext uri="{FF2B5EF4-FFF2-40B4-BE49-F238E27FC236}">
                    <a16:creationId xmlns:a16="http://schemas.microsoft.com/office/drawing/2014/main" xmlns="" id="{6727AF79-CC43-B24F-91AB-59C97C3486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8" y="4225347"/>
                <a:ext cx="4031470" cy="30904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kumimoji="0" lang="hi-IN" sz="18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Gill Sans" panose="020B0502020104020203" pitchFamily="34" charset="-79"/>
                  </a:rPr>
                  <a:t>प्रस्तुतकर्ता का नाम</a:t>
                </a:r>
                <a:endParaRPr kumimoji="0" lang="en-US" sz="1800" b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Gill Sans" panose="020B0502020104020203" pitchFamily="34" charset="-79"/>
                </a:endParaRPr>
              </a:p>
            </p:txBody>
          </p:sp>
          <p:sp>
            <p:nvSpPr>
              <p:cNvPr id="46" name="Text Placeholder 17">
                <a:extLst>
                  <a:ext uri="{FF2B5EF4-FFF2-40B4-BE49-F238E27FC236}">
                    <a16:creationId xmlns:a16="http://schemas.microsoft.com/office/drawing/2014/main" xmlns="" id="{698B802A-61BF-5142-91CD-EF6EE9F1A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570697"/>
                <a:ext cx="320674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Gill Sans Light" panose="020B0302020104020203" pitchFamily="34" charset="-79"/>
                  </a:rPr>
                  <a:t>+</a:t>
                </a:r>
                <a:r>
                  <a:rPr lang="en-US" sz="1800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Gill Sans Light" panose="020B0302020104020203" pitchFamily="34" charset="-79"/>
                  </a:rPr>
                  <a:t>11 00000</a:t>
                </a: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Gill Sans Light" panose="020B0302020104020203" pitchFamily="34" charset="-79"/>
                </a:endParaRPr>
              </a:p>
            </p:txBody>
          </p:sp>
          <p:sp>
            <p:nvSpPr>
              <p:cNvPr id="47" name="Text Placeholder 18">
                <a:extLst>
                  <a:ext uri="{FF2B5EF4-FFF2-40B4-BE49-F238E27FC236}">
                    <a16:creationId xmlns:a16="http://schemas.microsoft.com/office/drawing/2014/main" xmlns="" id="{22512C4B-7E64-EA4F-9C2C-D59EF00F7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959929"/>
                <a:ext cx="470771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rgbClr val="00B0F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Gill Sans Light" panose="020B0302020104020203" pitchFamily="34" charset="-79"/>
                  </a:rPr>
                  <a:t>www.Nic.in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A9978F1-A4D0-0C48-82F7-A677ECC15EF8}"/>
                </a:ext>
              </a:extLst>
            </p:cNvPr>
            <p:cNvGrpSpPr/>
            <p:nvPr/>
          </p:nvGrpSpPr>
          <p:grpSpPr>
            <a:xfrm>
              <a:off x="7718027" y="4213936"/>
              <a:ext cx="218900" cy="979268"/>
              <a:chOff x="6582150" y="5034270"/>
              <a:chExt cx="218900" cy="979268"/>
            </a:xfrm>
          </p:grpSpPr>
          <p:pic>
            <p:nvPicPr>
              <p:cNvPr id="52" name="Graphic 51" descr="User" title="Icon - Presenter Name">
                <a:extLst>
                  <a:ext uri="{FF2B5EF4-FFF2-40B4-BE49-F238E27FC236}">
                    <a16:creationId xmlns:a16="http://schemas.microsoft.com/office/drawing/2014/main" xmlns="" id="{174B9B52-F256-CC43-B002-B0CC73035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6582150" y="5034270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3" name="Graphic 52" descr="Envelope" title="Icon Presenter Email">
                <a:extLst>
                  <a:ext uri="{FF2B5EF4-FFF2-40B4-BE49-F238E27FC236}">
                    <a16:creationId xmlns:a16="http://schemas.microsoft.com/office/drawing/2014/main" xmlns="" id="{F2F4E712-3E0F-6C46-96C5-35C27A46B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582150" y="5794638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4" name="Graphic 53" descr="Smart Phone" title="Icon - Presenter Phone Number">
                <a:extLst>
                  <a:ext uri="{FF2B5EF4-FFF2-40B4-BE49-F238E27FC236}">
                    <a16:creationId xmlns:a16="http://schemas.microsoft.com/office/drawing/2014/main" xmlns="" id="{A4DE8733-7009-1A4C-AF89-8881265D0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582150" y="5405406"/>
                <a:ext cx="218900" cy="218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33550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1953526E-7475-6A40-B32A-AB90CBA937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7494" r="2" b="7496"/>
          <a:stretch/>
        </p:blipFill>
        <p:spPr>
          <a:xfrm>
            <a:off x="838200" y="10"/>
            <a:ext cx="11353800" cy="5791191"/>
          </a:xfrm>
          <a:noFill/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xmlns="" id="{3BC3A2D7-5CFE-0944-821B-1E6E6760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5077"/>
            <a:ext cx="6548438" cy="2831323"/>
          </a:xfrm>
        </p:spPr>
        <p:txBody>
          <a:bodyPr anchor="b">
            <a:normAutofit/>
          </a:bodyPr>
          <a:lstStyle/>
          <a:p>
            <a:r>
              <a:rPr lang="hi-IN" dirty="0"/>
              <a:t>परियोजना की समीक्षा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F8C6BF16-D352-864F-9ABC-9C63470E63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5486400"/>
            <a:ext cx="6548438" cy="304801"/>
          </a:xfrm>
        </p:spPr>
        <p:txBody>
          <a:bodyPr>
            <a:normAutofit/>
          </a:bodyPr>
          <a:lstStyle/>
          <a:p>
            <a:r>
              <a:rPr lang="hi-IN" sz="1500" spc="0" dirty="0"/>
              <a:t>रुझान और आगे का रास्ता</a:t>
            </a:r>
            <a:endParaRPr lang="en-US" sz="1500" spc="0" dirty="0"/>
          </a:p>
        </p:txBody>
      </p:sp>
    </p:spTree>
    <p:extLst>
      <p:ext uri="{BB962C8B-B14F-4D97-AF65-F5344CB8AC3E}">
        <p14:creationId xmlns:p14="http://schemas.microsoft.com/office/powerpoint/2010/main" val="2936903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9C6AE-4EA7-4D3A-8610-9CD34131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उद्देश्य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C3E2E0-2BD4-4A77-AAF6-9E17D0B7A6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i-IN" dirty="0"/>
              <a:t>विकास, समृद्धि ... ग्रामीण आजीविका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6083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स्लाइड का शीर्षक </a:t>
            </a:r>
            <a:endParaRPr lang="en-GB" b="0" i="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133440" y="2088346"/>
            <a:ext cx="6557601" cy="4095177"/>
            <a:chOff x="4410596" y="2628503"/>
            <a:chExt cx="5663864" cy="3325892"/>
          </a:xfrm>
        </p:grpSpPr>
        <p:grpSp>
          <p:nvGrpSpPr>
            <p:cNvPr id="22" name="Group 21"/>
            <p:cNvGrpSpPr/>
            <p:nvPr/>
          </p:nvGrpSpPr>
          <p:grpSpPr>
            <a:xfrm>
              <a:off x="4410596" y="2628503"/>
              <a:ext cx="5663864" cy="2107110"/>
              <a:chOff x="452175" y="1354978"/>
              <a:chExt cx="5663864" cy="210711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4640039" y="1454014"/>
                <a:ext cx="1476000" cy="17688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indent="-248808" defTabSz="829361">
                  <a:spcAft>
                    <a:spcPts val="816"/>
                  </a:spcAft>
                  <a:defRPr/>
                </a:pPr>
                <a:r>
                  <a:rPr lang="hi-IN" i="1" kern="0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संक्षिप्त सारांश</a:t>
                </a:r>
                <a:endParaRPr lang="en-GB" i="1" kern="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ltGray">
              <a:xfrm>
                <a:off x="452175" y="1354978"/>
                <a:ext cx="3989195" cy="3316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246217" indent="-246217" defTabSz="829361">
                  <a:defRPr/>
                </a:pP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:r>
                  <a:rPr lang="hi-IN" sz="1600" b="1" i="1" kern="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उपशीर्षक</a:t>
                </a:r>
                <a:r>
                  <a:rPr lang="en-GB" sz="1600" b="1" i="1" kern="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		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 bwMode="ltGray">
              <a:xfrm>
                <a:off x="452175" y="1710075"/>
                <a:ext cx="3989196" cy="33162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246217" indent="-246217" defTabSz="829361">
                  <a:defRPr/>
                </a:pP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:r>
                  <a:rPr lang="hi-IN" sz="1600" b="1" i="1" kern="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उपशीर्षक</a:t>
                </a:r>
                <a:r>
                  <a:rPr lang="en-GB" sz="1600" b="1" i="1" kern="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	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 bwMode="ltGray">
              <a:xfrm>
                <a:off x="452175" y="2065172"/>
                <a:ext cx="3989196" cy="33162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246217" indent="-246217" defTabSz="829361">
                  <a:defRPr/>
                </a:pPr>
                <a:r>
                  <a:rPr lang="en-GB" sz="1600" b="1" i="1" kern="0" dirty="0">
                    <a:solidFill>
                      <a:schemeClr val="bg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:r>
                  <a:rPr lang="hi-IN" sz="1600" b="1" i="1" kern="0" dirty="0" smtClean="0">
                    <a:solidFill>
                      <a:schemeClr val="bg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उपशीर्षक</a:t>
                </a:r>
                <a:r>
                  <a:rPr lang="en-GB" sz="1600" b="1" i="1" kern="0" dirty="0" smtClean="0">
                    <a:solidFill>
                      <a:schemeClr val="bg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1600" b="1" i="1" kern="0" dirty="0">
                    <a:solidFill>
                      <a:schemeClr val="bg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 bwMode="ltGray">
              <a:xfrm>
                <a:off x="452175" y="2420269"/>
                <a:ext cx="3989196" cy="3316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246217" indent="-246217" defTabSz="829361">
                  <a:defRPr/>
                </a:pP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:r>
                  <a:rPr lang="hi-IN" sz="1600" b="1" i="1" kern="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उपशीर्षक</a:t>
                </a:r>
                <a:r>
                  <a:rPr lang="en-GB" sz="1600" b="1" i="1" kern="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	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 bwMode="ltGray">
              <a:xfrm>
                <a:off x="452175" y="2775366"/>
                <a:ext cx="3989196" cy="33162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246217" indent="-246217" defTabSz="829361">
                  <a:defRPr/>
                </a:pPr>
                <a:r>
                  <a:rPr lang="en-GB" sz="1600" b="1" i="1" kern="0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5.	</a:t>
                </a:r>
                <a:r>
                  <a:rPr lang="hi-IN" sz="1600" b="1" i="1" kern="0" dirty="0" smtClean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उपशीर्षक</a:t>
                </a:r>
                <a:r>
                  <a:rPr lang="en-GB" sz="1600" b="1" i="1" kern="0" dirty="0" smtClean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1600" b="1" i="1" kern="0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 bwMode="ltGray">
              <a:xfrm>
                <a:off x="452175" y="3130465"/>
                <a:ext cx="3989196" cy="33162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246217" indent="-246217" defTabSz="829361">
                  <a:defRPr/>
                </a:pP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6.	</a:t>
                </a:r>
                <a:r>
                  <a:rPr lang="hi-IN" sz="1600" b="1" i="1" kern="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उपशीर्षक</a:t>
                </a:r>
                <a:r>
                  <a:rPr lang="en-GB" sz="1600" b="1" i="1" kern="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1600" b="1" i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	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4640039" y="1358795"/>
                <a:ext cx="146553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32020"/>
                </a:solidFill>
                <a:prstDash val="sysDot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4640039" y="3455939"/>
                <a:ext cx="146553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A32020"/>
                </a:solidFill>
                <a:prstDash val="sysDot"/>
              </a:ln>
              <a:effectLst/>
            </p:spPr>
          </p:cxnSp>
        </p:grpSp>
        <p:sp>
          <p:nvSpPr>
            <p:cNvPr id="39" name="Oval 38"/>
            <p:cNvSpPr/>
            <p:nvPr/>
          </p:nvSpPr>
          <p:spPr bwMode="ltGray">
            <a:xfrm>
              <a:off x="4553541" y="5234271"/>
              <a:ext cx="718370" cy="7183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361">
                <a:defRPr/>
              </a:pPr>
              <a:endParaRPr lang="en-GB" sz="2540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ltGray">
            <a:xfrm>
              <a:off x="6046009" y="5230988"/>
              <a:ext cx="718370" cy="7183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361">
                <a:defRPr/>
              </a:pPr>
              <a:endParaRPr lang="en-GB" sz="2540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ltGray">
            <a:xfrm>
              <a:off x="7602528" y="5236025"/>
              <a:ext cx="718370" cy="7183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361">
                <a:defRPr/>
              </a:pPr>
              <a:endParaRPr lang="en-GB" sz="2540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46700" y="5178647"/>
              <a:ext cx="648072" cy="64807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829361">
                <a:spcAft>
                  <a:spcPts val="816"/>
                </a:spcAft>
                <a:defRPr/>
              </a:pPr>
              <a:r>
                <a:rPr lang="en-GB" sz="5442" b="1" kern="0" dirty="0">
                  <a:solidFill>
                    <a:schemeClr val="accent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78721" y="5178647"/>
              <a:ext cx="648072" cy="64807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829361">
                <a:spcAft>
                  <a:spcPts val="816"/>
                </a:spcAft>
                <a:defRPr/>
              </a:pPr>
              <a:r>
                <a:rPr lang="en-GB" sz="5442" b="1" kern="0" dirty="0">
                  <a:solidFill>
                    <a:schemeClr val="accent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443044" y="5178647"/>
              <a:ext cx="648072" cy="64807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829361">
                <a:spcAft>
                  <a:spcPts val="816"/>
                </a:spcAft>
                <a:defRPr/>
              </a:pPr>
              <a:r>
                <a:rPr lang="en-GB" sz="5442" b="1" kern="0" dirty="0">
                  <a:solidFill>
                    <a:schemeClr val="accent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29" name="Oval 28"/>
            <p:cNvSpPr/>
            <p:nvPr/>
          </p:nvSpPr>
          <p:spPr bwMode="ltGray">
            <a:xfrm>
              <a:off x="9174654" y="5236025"/>
              <a:ext cx="718370" cy="7183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361">
                <a:defRPr/>
              </a:pPr>
              <a:endParaRPr lang="en-GB" sz="2540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ltGray">
            <a:xfrm>
              <a:off x="9221560" y="5283567"/>
              <a:ext cx="619398" cy="619398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361">
                <a:defRPr/>
              </a:pPr>
              <a:endParaRPr lang="en-GB" sz="2540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9527328" y="5365370"/>
              <a:ext cx="0" cy="432000"/>
            </a:xfrm>
            <a:prstGeom prst="straightConnector1">
              <a:avLst/>
            </a:prstGeom>
            <a:noFill/>
            <a:ln w="53975" cap="rnd" cmpd="sng" algn="ctr">
              <a:solidFill>
                <a:srgbClr val="849FBB"/>
              </a:solidFill>
              <a:prstDash val="solid"/>
              <a:tailEnd type="arrow" w="lg" len="med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4923012" y="4840982"/>
              <a:ext cx="0" cy="252000"/>
            </a:xfrm>
            <a:prstGeom prst="straightConnector1">
              <a:avLst/>
            </a:prstGeom>
            <a:noFill/>
            <a:ln w="38100" cap="rnd" cmpd="sng" algn="ctr">
              <a:solidFill>
                <a:srgbClr val="849FBB"/>
              </a:solidFill>
              <a:prstDash val="solid"/>
              <a:tailEnd type="arrow" w="lg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6414928" y="4840982"/>
              <a:ext cx="0" cy="252000"/>
            </a:xfrm>
            <a:prstGeom prst="straightConnector1">
              <a:avLst/>
            </a:prstGeom>
            <a:noFill/>
            <a:ln w="38100" cap="rnd" cmpd="sng" algn="ctr">
              <a:solidFill>
                <a:srgbClr val="849FBB"/>
              </a:solidFill>
              <a:prstDash val="solid"/>
              <a:tailEnd type="arrow" w="lg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7971012" y="4840982"/>
              <a:ext cx="0" cy="252000"/>
            </a:xfrm>
            <a:prstGeom prst="straightConnector1">
              <a:avLst/>
            </a:prstGeom>
            <a:noFill/>
            <a:ln w="38100" cap="rnd" cmpd="sng" algn="ctr">
              <a:solidFill>
                <a:srgbClr val="849FBB"/>
              </a:solidFill>
              <a:prstDash val="solid"/>
              <a:tailEnd type="arrow" w="lg" len="med"/>
            </a:ln>
            <a:effectLst/>
          </p:spPr>
        </p:cxnSp>
      </p:grpSp>
      <p:sp>
        <p:nvSpPr>
          <p:cNvPr id="51" name="Rectangle 50"/>
          <p:cNvSpPr/>
          <p:nvPr/>
        </p:nvSpPr>
        <p:spPr bwMode="ltGray">
          <a:xfrm>
            <a:off x="4251553" y="6902454"/>
            <a:ext cx="1200021" cy="36244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29361">
              <a:defRPr/>
            </a:pPr>
            <a:r>
              <a:rPr lang="en-GB" sz="1088" b="1" i="1" kern="0" dirty="0">
                <a:solidFill>
                  <a:schemeClr val="bg1"/>
                </a:solidFill>
                <a:latin typeface="Georgia" pitchFamily="18" charset="0"/>
              </a:rPr>
              <a:t>Smart Device</a:t>
            </a:r>
          </a:p>
        </p:txBody>
      </p:sp>
      <p:pic>
        <p:nvPicPr>
          <p:cNvPr id="38" name="Graphic 37" descr="Blog outline">
            <a:extLst>
              <a:ext uri="{FF2B5EF4-FFF2-40B4-BE49-F238E27FC236}">
                <a16:creationId xmlns:a16="http://schemas.microsoft.com/office/drawing/2014/main" xmlns="" id="{7B076A14-9711-4C47-ABA8-6AAD25F59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77600" y="-142875"/>
            <a:ext cx="914400" cy="914400"/>
          </a:xfrm>
          <a:prstGeom prst="rect">
            <a:avLst/>
          </a:prstGeom>
        </p:spPr>
      </p:pic>
      <p:pic>
        <p:nvPicPr>
          <p:cNvPr id="40" name="Graphic 39" descr="Office worker male with solid fill">
            <a:extLst>
              <a:ext uri="{FF2B5EF4-FFF2-40B4-BE49-F238E27FC236}">
                <a16:creationId xmlns:a16="http://schemas.microsoft.com/office/drawing/2014/main" xmlns="" id="{F2BE9B87-4331-4F29-8FCE-26DE98AF9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677524" y="-24637"/>
            <a:ext cx="676275" cy="676275"/>
          </a:xfrm>
          <a:prstGeom prst="rect">
            <a:avLst/>
          </a:prstGeom>
        </p:spPr>
      </p:pic>
      <p:pic>
        <p:nvPicPr>
          <p:cNvPr id="52" name="Graphic 51" descr="Remote learning language with solid fill">
            <a:extLst>
              <a:ext uri="{FF2B5EF4-FFF2-40B4-BE49-F238E27FC236}">
                <a16:creationId xmlns:a16="http://schemas.microsoft.com/office/drawing/2014/main" xmlns="" id="{E9C95BE3-4E17-45D5-AB9D-476878E33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03344" y="5458256"/>
            <a:ext cx="622920" cy="622920"/>
          </a:xfrm>
          <a:prstGeom prst="rect">
            <a:avLst/>
          </a:prstGeom>
        </p:spPr>
      </p:pic>
      <p:pic>
        <p:nvPicPr>
          <p:cNvPr id="53" name="Graphic 52" descr="Handshake with solid fill">
            <a:extLst>
              <a:ext uri="{FF2B5EF4-FFF2-40B4-BE49-F238E27FC236}">
                <a16:creationId xmlns:a16="http://schemas.microsoft.com/office/drawing/2014/main" xmlns="" id="{491D75FC-761F-4AEA-B88C-F73E24A7A7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933943" y="5500657"/>
            <a:ext cx="621934" cy="621934"/>
          </a:xfrm>
          <a:prstGeom prst="rect">
            <a:avLst/>
          </a:prstGeom>
        </p:spPr>
      </p:pic>
      <p:pic>
        <p:nvPicPr>
          <p:cNvPr id="54" name="Graphic 53" descr="Blog outline">
            <a:extLst>
              <a:ext uri="{FF2B5EF4-FFF2-40B4-BE49-F238E27FC236}">
                <a16:creationId xmlns:a16="http://schemas.microsoft.com/office/drawing/2014/main" xmlns="" id="{2B3C0DF4-C81F-42A9-A733-43EFA4C51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07281" y="5440473"/>
            <a:ext cx="613469" cy="61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49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स्लाइड का शीर्षक </a:t>
            </a:r>
            <a:endParaRPr lang="en-I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ABA28E5-1D46-4F27-A2B0-FA46AC50A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A6D5FA7-80FC-4BFE-942A-4B38ED60C20E}"/>
              </a:ext>
            </a:extLst>
          </p:cNvPr>
          <p:cNvSpPr/>
          <p:nvPr/>
        </p:nvSpPr>
        <p:spPr>
          <a:xfrm>
            <a:off x="2440060" y="5200650"/>
            <a:ext cx="1781175" cy="10668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i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फ्लोचार्ट चरण 1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9B69D6-2E25-4AE7-8DB6-00CD670DD69E}"/>
              </a:ext>
            </a:extLst>
          </p:cNvPr>
          <p:cNvSpPr/>
          <p:nvPr/>
        </p:nvSpPr>
        <p:spPr>
          <a:xfrm>
            <a:off x="4343400" y="5200650"/>
            <a:ext cx="1781175" cy="10668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i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फ्लोचार्ट चरण 2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88476F-CCD7-4EFE-A487-D531E75BA5D4}"/>
              </a:ext>
            </a:extLst>
          </p:cNvPr>
          <p:cNvSpPr/>
          <p:nvPr/>
        </p:nvSpPr>
        <p:spPr>
          <a:xfrm>
            <a:off x="6246742" y="5200650"/>
            <a:ext cx="1781175" cy="10668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i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फ्लोचार्ट चरण 3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125917-95B6-4EB6-AD7F-D5963A1F573E}"/>
              </a:ext>
            </a:extLst>
          </p:cNvPr>
          <p:cNvSpPr/>
          <p:nvPr/>
        </p:nvSpPr>
        <p:spPr>
          <a:xfrm>
            <a:off x="2440060" y="2362200"/>
            <a:ext cx="1781175" cy="1066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फ्लोचार्ट चरण 1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3219EB-C6E5-49D3-98D8-619CA22264C5}"/>
              </a:ext>
            </a:extLst>
          </p:cNvPr>
          <p:cNvSpPr/>
          <p:nvPr/>
        </p:nvSpPr>
        <p:spPr>
          <a:xfrm>
            <a:off x="4343400" y="2362200"/>
            <a:ext cx="1781175" cy="1066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i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फ्लोचार्ट चरण </a:t>
            </a:r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FBC4AE-351C-449B-8D86-86021AC48235}"/>
              </a:ext>
            </a:extLst>
          </p:cNvPr>
          <p:cNvSpPr/>
          <p:nvPr/>
        </p:nvSpPr>
        <p:spPr>
          <a:xfrm>
            <a:off x="6246742" y="2362200"/>
            <a:ext cx="1781175" cy="1066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i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फ्लोचार्ट चरण </a:t>
            </a:r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9C8B25-91B3-4E25-9349-3610A7696105}"/>
              </a:ext>
            </a:extLst>
          </p:cNvPr>
          <p:cNvSpPr/>
          <p:nvPr/>
        </p:nvSpPr>
        <p:spPr>
          <a:xfrm>
            <a:off x="2440060" y="3781425"/>
            <a:ext cx="1781175" cy="1066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i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फ्लोचार्ट चरण 1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3F50275-E561-4FD6-8359-CEF960DCF626}"/>
              </a:ext>
            </a:extLst>
          </p:cNvPr>
          <p:cNvSpPr/>
          <p:nvPr/>
        </p:nvSpPr>
        <p:spPr>
          <a:xfrm>
            <a:off x="4343400" y="3781425"/>
            <a:ext cx="1781175" cy="1066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i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फ्लोचार्ट चरण 2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8F26AE2-4336-4458-BE3C-B72F8FA1C8DE}"/>
              </a:ext>
            </a:extLst>
          </p:cNvPr>
          <p:cNvSpPr/>
          <p:nvPr/>
        </p:nvSpPr>
        <p:spPr>
          <a:xfrm>
            <a:off x="6246742" y="3781425"/>
            <a:ext cx="1781175" cy="1066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i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फ्लोचार्ट चरण 3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EB81C95-D8E7-4F82-BDFB-C4967669B3CF}"/>
              </a:ext>
            </a:extLst>
          </p:cNvPr>
          <p:cNvSpPr/>
          <p:nvPr/>
        </p:nvSpPr>
        <p:spPr>
          <a:xfrm>
            <a:off x="838200" y="2377230"/>
            <a:ext cx="1353764" cy="1051769"/>
          </a:xfrm>
          <a:prstGeom prst="rect">
            <a:avLst/>
          </a:prstGeom>
          <a:solidFill>
            <a:srgbClr val="FF00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hi-IN" dirty="0" smtClean="0">
                <a:latin typeface="Cambria" panose="02040503050406030204" pitchFamily="18" charset="0"/>
                <a:ea typeface="Cambria" panose="02040503050406030204" pitchFamily="18" charset="0"/>
              </a:rPr>
              <a:t>उपशीर्षक 1</a:t>
            </a:r>
            <a:endParaRPr lang="en-I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4502A9A-C408-46A2-9C03-FF0663C13F6C}"/>
              </a:ext>
            </a:extLst>
          </p:cNvPr>
          <p:cNvSpPr/>
          <p:nvPr/>
        </p:nvSpPr>
        <p:spPr>
          <a:xfrm>
            <a:off x="838200" y="3781425"/>
            <a:ext cx="1353764" cy="1051769"/>
          </a:xfrm>
          <a:prstGeom prst="rect">
            <a:avLst/>
          </a:prstGeom>
          <a:solidFill>
            <a:srgbClr val="FFC0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hi-IN" dirty="0" smtClean="0">
                <a:latin typeface="Cambria" panose="02040503050406030204" pitchFamily="18" charset="0"/>
                <a:ea typeface="Cambria" panose="02040503050406030204" pitchFamily="18" charset="0"/>
              </a:rPr>
              <a:t>उपशीर्षक 2</a:t>
            </a:r>
            <a:endParaRPr lang="en-I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6A90EC-82D4-4F4F-A304-FDDEAB873563}"/>
              </a:ext>
            </a:extLst>
          </p:cNvPr>
          <p:cNvSpPr/>
          <p:nvPr/>
        </p:nvSpPr>
        <p:spPr>
          <a:xfrm>
            <a:off x="838200" y="5209192"/>
            <a:ext cx="1353764" cy="1051769"/>
          </a:xfrm>
          <a:prstGeom prst="rect">
            <a:avLst/>
          </a:prstGeom>
          <a:solidFill>
            <a:srgbClr val="00B05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hi-IN" dirty="0" smtClean="0">
                <a:latin typeface="Cambria" panose="02040503050406030204" pitchFamily="18" charset="0"/>
                <a:ea typeface="Cambria" panose="02040503050406030204" pitchFamily="18" charset="0"/>
              </a:rPr>
              <a:t>उपशीर्षक 3</a:t>
            </a:r>
            <a:endParaRPr lang="en-I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="" id="{960B354D-4C5A-477C-84D7-40B82F143E15}"/>
              </a:ext>
            </a:extLst>
          </p:cNvPr>
          <p:cNvSpPr txBox="1">
            <a:spLocks/>
          </p:cNvSpPr>
          <p:nvPr/>
        </p:nvSpPr>
        <p:spPr>
          <a:xfrm>
            <a:off x="9220200" y="2617032"/>
            <a:ext cx="2790825" cy="3702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हाइलाइट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/>
            <a:r>
              <a:rPr lang="hi-IN" sz="2000" dirty="0">
                <a:latin typeface="Cambria" panose="02040503050406030204" pitchFamily="18" charset="0"/>
                <a:ea typeface="Cambria" panose="02040503050406030204" pitchFamily="18" charset="0"/>
              </a:rPr>
              <a:t>ट्रेंड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pPr marL="285750" indent="-285750"/>
            <a:r>
              <a:rPr lang="hi-IN" sz="2000" dirty="0">
                <a:latin typeface="Cambria" panose="02040503050406030204" pitchFamily="18" charset="0"/>
                <a:ea typeface="Cambria" panose="02040503050406030204" pitchFamily="18" charset="0"/>
              </a:rPr>
              <a:t>ट्रेंड 2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Graphic 22" descr="Family with two children outline">
            <a:extLst>
              <a:ext uri="{FF2B5EF4-FFF2-40B4-BE49-F238E27FC236}">
                <a16:creationId xmlns:a16="http://schemas.microsoft.com/office/drawing/2014/main" xmlns="" id="{1E74CB3B-CD87-4173-803B-0E02BD2C0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6060" y="-127000"/>
            <a:ext cx="914400" cy="914400"/>
          </a:xfrm>
          <a:prstGeom prst="rect">
            <a:avLst/>
          </a:prstGeom>
        </p:spPr>
      </p:pic>
      <p:pic>
        <p:nvPicPr>
          <p:cNvPr id="25" name="Graphic 24" descr="Architecture outline">
            <a:extLst>
              <a:ext uri="{FF2B5EF4-FFF2-40B4-BE49-F238E27FC236}">
                <a16:creationId xmlns:a16="http://schemas.microsoft.com/office/drawing/2014/main" xmlns="" id="{DC076EC1-E8CC-4712-94AC-C459795E2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00460" y="-1549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8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स्लाइड का शीर्षक </a:t>
            </a:r>
            <a:endParaRPr lang="en-I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ABA28E5-1D46-4F27-A2B0-FA46AC50A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="" id="{960B354D-4C5A-477C-84D7-40B82F143E15}"/>
              </a:ext>
            </a:extLst>
          </p:cNvPr>
          <p:cNvSpPr txBox="1">
            <a:spLocks/>
          </p:cNvSpPr>
          <p:nvPr/>
        </p:nvSpPr>
        <p:spPr>
          <a:xfrm>
            <a:off x="9727445" y="2339630"/>
            <a:ext cx="2790825" cy="3702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हाइलाइट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/>
            <a:r>
              <a:rPr lang="hi-IN" sz="2000" dirty="0">
                <a:latin typeface="Cambria" panose="02040503050406030204" pitchFamily="18" charset="0"/>
                <a:ea typeface="Cambria" panose="02040503050406030204" pitchFamily="18" charset="0"/>
              </a:rPr>
              <a:t>ट्रेंड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pPr marL="285750" indent="-285750"/>
            <a:r>
              <a:rPr lang="hi-IN" sz="2000" dirty="0">
                <a:latin typeface="Cambria" panose="02040503050406030204" pitchFamily="18" charset="0"/>
                <a:ea typeface="Cambria" panose="02040503050406030204" pitchFamily="18" charset="0"/>
              </a:rPr>
              <a:t>ट्रेंड 2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xmlns="" id="{5989A8D8-1682-4301-A988-ABE5B7131B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691082"/>
              </p:ext>
            </p:extLst>
          </p:nvPr>
        </p:nvGraphicFramePr>
        <p:xfrm>
          <a:off x="2245896" y="1902197"/>
          <a:ext cx="6711950" cy="432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aphic 10" descr="Family with two children outline">
            <a:extLst>
              <a:ext uri="{FF2B5EF4-FFF2-40B4-BE49-F238E27FC236}">
                <a16:creationId xmlns:a16="http://schemas.microsoft.com/office/drawing/2014/main" xmlns="" id="{B26C2A88-EF82-4C7F-9680-0F46A76E7F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86060" y="-127000"/>
            <a:ext cx="914400" cy="914400"/>
          </a:xfrm>
          <a:prstGeom prst="rect">
            <a:avLst/>
          </a:prstGeom>
        </p:spPr>
      </p:pic>
      <p:pic>
        <p:nvPicPr>
          <p:cNvPr id="12" name="Graphic 11" descr="Architecture outline">
            <a:extLst>
              <a:ext uri="{FF2B5EF4-FFF2-40B4-BE49-F238E27FC236}">
                <a16:creationId xmlns:a16="http://schemas.microsoft.com/office/drawing/2014/main" xmlns="" id="{15BAED80-1B56-42CA-8ED5-8ED902A48B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300460" y="-154940"/>
            <a:ext cx="914400" cy="914400"/>
          </a:xfrm>
          <a:prstGeom prst="rect">
            <a:avLst/>
          </a:prstGeom>
        </p:spPr>
      </p:pic>
      <p:pic>
        <p:nvPicPr>
          <p:cNvPr id="15" name="Graphic 14" descr="Books outline">
            <a:extLst>
              <a:ext uri="{FF2B5EF4-FFF2-40B4-BE49-F238E27FC236}">
                <a16:creationId xmlns:a16="http://schemas.microsoft.com/office/drawing/2014/main" xmlns="" id="{B7CF5E07-8B64-455A-80E1-348C23A66C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69142" y="2438400"/>
            <a:ext cx="914400" cy="914400"/>
          </a:xfrm>
          <a:prstGeom prst="rect">
            <a:avLst/>
          </a:prstGeom>
        </p:spPr>
      </p:pic>
      <p:pic>
        <p:nvPicPr>
          <p:cNvPr id="17" name="Graphic 16" descr="Programmer female with solid fill">
            <a:extLst>
              <a:ext uri="{FF2B5EF4-FFF2-40B4-BE49-F238E27FC236}">
                <a16:creationId xmlns:a16="http://schemas.microsoft.com/office/drawing/2014/main" xmlns="" id="{24D2784C-73E9-47CE-B8FF-1D7DFACF4D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69142" y="3496902"/>
            <a:ext cx="914400" cy="914400"/>
          </a:xfrm>
          <a:prstGeom prst="rect">
            <a:avLst/>
          </a:prstGeom>
        </p:spPr>
      </p:pic>
      <p:pic>
        <p:nvPicPr>
          <p:cNvPr id="19" name="Graphic 18" descr="Medical with solid fill">
            <a:extLst>
              <a:ext uri="{FF2B5EF4-FFF2-40B4-BE49-F238E27FC236}">
                <a16:creationId xmlns:a16="http://schemas.microsoft.com/office/drawing/2014/main" xmlns="" id="{1927E81D-80CC-4329-A8C3-2B357BE5A9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200319" y="49339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49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2" y="1033272"/>
            <a:ext cx="6636418" cy="782638"/>
          </a:xfrm>
        </p:spPr>
        <p:txBody>
          <a:bodyPr>
            <a:normAutofit/>
          </a:bodyPr>
          <a:lstStyle/>
          <a:p>
            <a:r>
              <a:rPr lang="hi-IN" dirty="0"/>
              <a:t>स्लाइड का शीर्षक </a:t>
            </a:r>
            <a:endParaRPr lang="en-I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ABA28E5-1D46-4F27-A2B0-FA46AC50A2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="" id="{960B354D-4C5A-477C-84D7-40B82F143E15}"/>
              </a:ext>
            </a:extLst>
          </p:cNvPr>
          <p:cNvSpPr txBox="1">
            <a:spLocks/>
          </p:cNvSpPr>
          <p:nvPr/>
        </p:nvSpPr>
        <p:spPr>
          <a:xfrm>
            <a:off x="9220200" y="2617032"/>
            <a:ext cx="2790825" cy="3702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हाइलाइट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/>
            <a:r>
              <a:rPr lang="hi-IN" sz="2000" dirty="0">
                <a:latin typeface="Cambria" panose="02040503050406030204" pitchFamily="18" charset="0"/>
                <a:ea typeface="Cambria" panose="02040503050406030204" pitchFamily="18" charset="0"/>
              </a:rPr>
              <a:t>ट्रेंड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pPr marL="285750" indent="-285750"/>
            <a:r>
              <a:rPr lang="hi-IN" sz="2000" dirty="0">
                <a:latin typeface="Cambria" panose="02040503050406030204" pitchFamily="18" charset="0"/>
                <a:ea typeface="Cambria" panose="02040503050406030204" pitchFamily="18" charset="0"/>
              </a:rPr>
              <a:t>ट्रेंड 2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Graphic 8" descr="Family with two children outline">
            <a:extLst>
              <a:ext uri="{FF2B5EF4-FFF2-40B4-BE49-F238E27FC236}">
                <a16:creationId xmlns:a16="http://schemas.microsoft.com/office/drawing/2014/main" xmlns="" id="{FEF22A34-B948-4912-A52F-04865B157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86060" y="-127000"/>
            <a:ext cx="914400" cy="914400"/>
          </a:xfrm>
          <a:prstGeom prst="rect">
            <a:avLst/>
          </a:prstGeom>
        </p:spPr>
      </p:pic>
      <p:pic>
        <p:nvPicPr>
          <p:cNvPr id="10" name="Graphic 9" descr="Architecture outline">
            <a:extLst>
              <a:ext uri="{FF2B5EF4-FFF2-40B4-BE49-F238E27FC236}">
                <a16:creationId xmlns:a16="http://schemas.microsoft.com/office/drawing/2014/main" xmlns="" id="{5DA268FC-1A94-44F5-B09C-402DA0E41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300460" y="-154940"/>
            <a:ext cx="914400" cy="914400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="" xmlns:a16="http://schemas.microsoft.com/office/drawing/2014/main" id="{53C79FF8-A17F-46DD-9420-542D17D94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3603331"/>
              </p:ext>
            </p:extLst>
          </p:nvPr>
        </p:nvGraphicFramePr>
        <p:xfrm>
          <a:off x="1438763" y="2061521"/>
          <a:ext cx="7097962" cy="432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571631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2" y="1033272"/>
            <a:ext cx="6636418" cy="782638"/>
          </a:xfrm>
        </p:spPr>
        <p:txBody>
          <a:bodyPr>
            <a:normAutofit/>
          </a:bodyPr>
          <a:lstStyle/>
          <a:p>
            <a:r>
              <a:rPr lang="hi-IN" dirty="0" smtClean="0"/>
              <a:t>स्लाइड </a:t>
            </a:r>
            <a:r>
              <a:rPr lang="hi-IN" dirty="0"/>
              <a:t>का शीर्षक </a:t>
            </a:r>
            <a:endParaRPr lang="en-IN" dirty="0"/>
          </a:p>
        </p:txBody>
      </p:sp>
      <p:pic>
        <p:nvPicPr>
          <p:cNvPr id="6" name="Graphic 5" descr="Family with two children outline">
            <a:extLst>
              <a:ext uri="{FF2B5EF4-FFF2-40B4-BE49-F238E27FC236}">
                <a16:creationId xmlns:a16="http://schemas.microsoft.com/office/drawing/2014/main" xmlns="" id="{2CF2452D-F31A-467E-9C17-541F24881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86060" y="-127000"/>
            <a:ext cx="914400" cy="914400"/>
          </a:xfrm>
          <a:prstGeom prst="rect">
            <a:avLst/>
          </a:prstGeom>
        </p:spPr>
      </p:pic>
      <p:pic>
        <p:nvPicPr>
          <p:cNvPr id="7" name="Graphic 6" descr="Architecture outline">
            <a:extLst>
              <a:ext uri="{FF2B5EF4-FFF2-40B4-BE49-F238E27FC236}">
                <a16:creationId xmlns:a16="http://schemas.microsoft.com/office/drawing/2014/main" xmlns="" id="{D763BC93-84E8-4B8F-BD87-9EE7CAE44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300460" y="-154940"/>
            <a:ext cx="914400" cy="91440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33604831"/>
              </p:ext>
            </p:extLst>
          </p:nvPr>
        </p:nvGraphicFramePr>
        <p:xfrm>
          <a:off x="2756315" y="2286792"/>
          <a:ext cx="6679371" cy="4012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488323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2" y="1033272"/>
            <a:ext cx="6636418" cy="782638"/>
          </a:xfrm>
        </p:spPr>
        <p:txBody>
          <a:bodyPr>
            <a:normAutofit/>
          </a:bodyPr>
          <a:lstStyle/>
          <a:p>
            <a:r>
              <a:rPr lang="hi-IN" dirty="0"/>
              <a:t>स्लाइड का शीर्षक </a:t>
            </a:r>
            <a:endParaRPr lang="en-IN" dirty="0"/>
          </a:p>
        </p:txBody>
      </p:sp>
      <p:pic>
        <p:nvPicPr>
          <p:cNvPr id="8" name="Graphic 7" descr="Blog outline">
            <a:extLst>
              <a:ext uri="{FF2B5EF4-FFF2-40B4-BE49-F238E27FC236}">
                <a16:creationId xmlns:a16="http://schemas.microsoft.com/office/drawing/2014/main" xmlns="" id="{0B2A6D24-FC7D-4588-A94D-3A0F28BC6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77600" y="-142875"/>
            <a:ext cx="914400" cy="914400"/>
          </a:xfrm>
          <a:prstGeom prst="rect">
            <a:avLst/>
          </a:prstGeom>
        </p:spPr>
      </p:pic>
      <p:pic>
        <p:nvPicPr>
          <p:cNvPr id="9" name="Graphic 8" descr="Office worker male with solid fill">
            <a:extLst>
              <a:ext uri="{FF2B5EF4-FFF2-40B4-BE49-F238E27FC236}">
                <a16:creationId xmlns:a16="http://schemas.microsoft.com/office/drawing/2014/main" xmlns="" id="{0D3EBB29-2AFD-4A57-8C0E-FC7CA28B0D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677524" y="-24637"/>
            <a:ext cx="676275" cy="676275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E4C0CE26-67E0-4DEC-B3C8-053DA078B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910203"/>
              </p:ext>
            </p:extLst>
          </p:nvPr>
        </p:nvGraphicFramePr>
        <p:xfrm>
          <a:off x="2062363" y="2150365"/>
          <a:ext cx="8067275" cy="418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075970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7FCC6D1-213C-4A86-A2D0-742E15438C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hi-IN" sz="1600" dirty="0"/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sz="16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82414D74-66D2-4C65-A48E-39F723FB2B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hi-IN" sz="1600" dirty="0"/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sz="16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E4D7EF6E-37B1-4694-B769-3DDEC29D83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hi-IN" sz="1600" dirty="0"/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sz="16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ABF89FBA-20AC-4FD7-833B-ADA0EEFFCA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hi-IN" sz="1600" dirty="0"/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i-IN" dirty="0" smtClean="0"/>
              <a:t>स्लाइड का शीर्षक </a:t>
            </a:r>
            <a:endParaRPr lang="en-US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xmlns="" id="{1AEF3ED8-A75C-4318-877C-139C98C000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hi-IN" sz="2000" spc="0" dirty="0"/>
              <a:t>विवरण</a:t>
            </a:r>
            <a:endParaRPr lang="en-US" sz="2000" spc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9C2EAA8-D3C6-403B-B439-F95C60D0B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i-IN" sz="1600" dirty="0"/>
              <a:t>यह उप शीर्षक के संदर्भ के लिए एक विषय  है यहाँ पर उप शीर्षक के सम्बन्ध में लिखें  | यह उप शीर्षक के संदर्भ के लिए एक विषय  है यहाँ पर उप शीर्षक के सम्बन्ध में लिखें  | यह उप शीर्षक के संदर्भ के लिए एक विषय  है यहाँ पर उप शीर्षक के सम्बन्ध में लिखें  | यह उप शीर्षक के संदर्भ के लिए एक विषय  है यहाँ पर उप शीर्षक के सम्बन्ध में लिखें  | यह उप शीर्षक के संदर्भ के लिए एक विषय  है यहाँ पर उप शीर्षक के सम्बन्ध में लिखें  |यह उप शीर्षक के संदर्भ के लिए एक विषय  </a:t>
            </a:r>
            <a:r>
              <a:rPr lang="hi-IN" sz="1600" dirty="0" smtClean="0"/>
              <a:t>है |</a:t>
            </a:r>
            <a:endParaRPr lang="en-US" sz="1600" dirty="0"/>
          </a:p>
        </p:txBody>
      </p:sp>
      <p:pic>
        <p:nvPicPr>
          <p:cNvPr id="40" name="Picture Placeholder 39" title="Decorative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4976" t="-18769" r="-20858" b="-17066"/>
          <a:stretch/>
        </p:blipFill>
        <p:spPr>
          <a:prstGeom prst="rect">
            <a:avLst/>
          </a:prstGeom>
        </p:spPr>
      </p:pic>
      <p:pic>
        <p:nvPicPr>
          <p:cNvPr id="41" name="Picture Placeholder 40" title="Decorative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860" t="-15649" r="-14314" b="-12525"/>
          <a:stretch/>
        </p:blipFill>
        <p:spPr>
          <a:prstGeom prst="rect">
            <a:avLst/>
          </a:prstGeom>
        </p:spPr>
      </p:pic>
      <p:pic>
        <p:nvPicPr>
          <p:cNvPr id="42" name="Picture Placeholder 41" title="Decorative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1524" t="-8482" r="-20795" b="-8139"/>
          <a:stretch/>
        </p:blipFill>
        <p:spPr>
          <a:prstGeom prst="rect">
            <a:avLst/>
          </a:prstGeom>
        </p:spPr>
      </p:pic>
      <p:pic>
        <p:nvPicPr>
          <p:cNvPr id="43" name="Picture Placeholder 42" title="Decorative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214" t="-9857" r="-9487" b="-7844"/>
          <a:stretch/>
        </p:blipFill>
        <p:spPr>
          <a:prstGeom prst="rect">
            <a:avLst/>
          </a:prstGeom>
        </p:spPr>
      </p:pic>
      <p:pic>
        <p:nvPicPr>
          <p:cNvPr id="13" name="Picture Placeholder 40" title="Decorative">
            <a:extLst>
              <a:ext uri="{FF2B5EF4-FFF2-40B4-BE49-F238E27FC236}">
                <a16:creationId xmlns:a16="http://schemas.microsoft.com/office/drawing/2014/main" xmlns="" id="{B555A87C-E2A5-4C02-BCD0-7564FBE60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860" t="-15649" r="-14314" b="-12525"/>
          <a:stretch/>
        </p:blipFill>
        <p:spPr>
          <a:xfrm>
            <a:off x="6749917" y="2306957"/>
            <a:ext cx="885235" cy="88523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pic>
        <p:nvPicPr>
          <p:cNvPr id="14" name="Picture Placeholder 42" title="Decorative">
            <a:extLst>
              <a:ext uri="{FF2B5EF4-FFF2-40B4-BE49-F238E27FC236}">
                <a16:creationId xmlns:a16="http://schemas.microsoft.com/office/drawing/2014/main" xmlns="" id="{9BA1D29B-E647-49C4-B410-84D04A2101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214" t="-9857" r="-9487" b="-7844"/>
          <a:stretch/>
        </p:blipFill>
        <p:spPr>
          <a:xfrm>
            <a:off x="6749917" y="4885675"/>
            <a:ext cx="885235" cy="88523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03260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xmlns="" id="{73DAE110-F0EA-3148-A07C-325BF5660E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000" b="5000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566F62C9-A1BC-DD47-B0A8-8EF9838D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sz="4000" dirty="0" smtClean="0">
                <a:solidFill>
                  <a:prstClr val="black"/>
                </a:solidFill>
              </a:rPr>
              <a:t>अगला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hi-IN" sz="4000" dirty="0">
                <a:solidFill>
                  <a:prstClr val="black"/>
                </a:solidFill>
              </a:rPr>
              <a:t>अनुभाग</a:t>
            </a:r>
            <a:r>
              <a:rPr lang="en-US" sz="8000" spc="-300" dirty="0">
                <a:solidFill>
                  <a:schemeClr val="tx2"/>
                </a:solidFill>
              </a:rPr>
              <a:t/>
            </a:r>
            <a:br>
              <a:rPr lang="en-US" sz="8000" spc="-300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BD5253D3-376F-F247-863E-0A946AC77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dirty="0" smtClean="0"/>
              <a:t>भाग</a:t>
            </a:r>
            <a:r>
              <a:rPr lang="en-US" dirty="0" smtClean="0"/>
              <a:t> </a:t>
            </a:r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96604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9AE0A8A-2B01-FC43-AA90-88BA2A4E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स्लाइड का शीर्षक </a:t>
            </a:r>
            <a:endParaRPr lang="en-US" dirty="0"/>
          </a:p>
        </p:txBody>
      </p:sp>
      <p:graphicFrame>
        <p:nvGraphicFramePr>
          <p:cNvPr id="12" name="Table 2" descr="Table">
            <a:extLst>
              <a:ext uri="{FF2B5EF4-FFF2-40B4-BE49-F238E27FC236}">
                <a16:creationId xmlns:a16="http://schemas.microsoft.com/office/drawing/2014/main" xmlns="" id="{6B27A8E2-B17E-3949-8E3A-8111DF5F8DF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434634129"/>
              </p:ext>
            </p:extLst>
          </p:nvPr>
        </p:nvGraphicFramePr>
        <p:xfrm>
          <a:off x="838200" y="1690688"/>
          <a:ext cx="10896248" cy="4771759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DDDDDD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DDDDDD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DDDDDD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2724062">
                  <a:extLst>
                    <a:ext uri="{9D8B030D-6E8A-4147-A177-3AD203B41FA5}">
                      <a16:colId xmlns:a16="http://schemas.microsoft.com/office/drawing/2014/main" xmlns="" val="2481577866"/>
                    </a:ext>
                  </a:extLst>
                </a:gridCol>
                <a:gridCol w="2724062">
                  <a:extLst>
                    <a:ext uri="{9D8B030D-6E8A-4147-A177-3AD203B41FA5}">
                      <a16:colId xmlns:a16="http://schemas.microsoft.com/office/drawing/2014/main" xmlns="" val="2836427615"/>
                    </a:ext>
                  </a:extLst>
                </a:gridCol>
                <a:gridCol w="2724062">
                  <a:extLst>
                    <a:ext uri="{9D8B030D-6E8A-4147-A177-3AD203B41FA5}">
                      <a16:colId xmlns:a16="http://schemas.microsoft.com/office/drawing/2014/main" xmlns="" val="310093864"/>
                    </a:ext>
                  </a:extLst>
                </a:gridCol>
                <a:gridCol w="2724062">
                  <a:extLst>
                    <a:ext uri="{9D8B030D-6E8A-4147-A177-3AD203B41FA5}">
                      <a16:colId xmlns:a16="http://schemas.microsoft.com/office/drawing/2014/main" xmlns="" val="2023951014"/>
                    </a:ext>
                  </a:extLst>
                </a:gridCol>
              </a:tblGrid>
              <a:tr h="4881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hi-IN" sz="1600" b="1" i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ill Sans" panose="020B0502020104020203" pitchFamily="34" charset="-79"/>
                        </a:rPr>
                        <a:t>उप शीर्षक</a:t>
                      </a:r>
                      <a:endParaRPr lang="ru-RU" sz="1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" panose="020B0502020104020203" pitchFamily="34" charset="-79"/>
                      </a:endParaRPr>
                    </a:p>
                  </a:txBody>
                  <a:tcPr marL="68433" marR="6843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hi-IN" sz="1600" b="1" i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ill Sans" panose="020B0502020104020203" pitchFamily="34" charset="-79"/>
                        </a:rPr>
                        <a:t>उप शीर्षक</a:t>
                      </a:r>
                      <a:endParaRPr lang="ru-RU" sz="1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" panose="020B0502020104020203" pitchFamily="34" charset="-79"/>
                      </a:endParaRPr>
                    </a:p>
                  </a:txBody>
                  <a:tcPr marL="68433" marR="68433" marT="34995" marB="34995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hi-IN" sz="1600" b="1" i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ill Sans" panose="020B0502020104020203" pitchFamily="34" charset="-79"/>
                        </a:rPr>
                        <a:t>उप शीर्षक</a:t>
                      </a:r>
                      <a:endParaRPr lang="ru-RU" sz="1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" panose="020B0502020104020203" pitchFamily="34" charset="-79"/>
                      </a:endParaRPr>
                    </a:p>
                  </a:txBody>
                  <a:tcPr marL="68433" marR="68433" marT="34995" marB="34995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hi-IN" sz="1600" b="1" i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ill Sans" panose="020B0502020104020203" pitchFamily="34" charset="-79"/>
                        </a:rPr>
                        <a:t>उप शीर्षक</a:t>
                      </a:r>
                      <a:endParaRPr lang="ru-RU" sz="1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" panose="020B0502020104020203" pitchFamily="34" charset="-79"/>
                      </a:endParaRPr>
                    </a:p>
                  </a:txBody>
                  <a:tcPr marL="68433" marR="68433" marT="34995" marB="34995" anchor="ctr">
                    <a:lnL>
                      <a:noFill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3420419"/>
                  </a:ext>
                </a:extLst>
              </a:tr>
              <a:tr h="611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3246291"/>
                  </a:ext>
                </a:extLst>
              </a:tr>
              <a:tr h="611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2607855"/>
                  </a:ext>
                </a:extLst>
              </a:tr>
              <a:tr h="611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7125802"/>
                  </a:ext>
                </a:extLst>
              </a:tr>
              <a:tr h="611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5255528"/>
                  </a:ext>
                </a:extLst>
              </a:tr>
              <a:tr h="611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9646690"/>
                  </a:ext>
                </a:extLst>
              </a:tr>
              <a:tr h="611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3117077"/>
                  </a:ext>
                </a:extLst>
              </a:tr>
              <a:tr h="611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ill Sans Light" panose="020B0302020104020203" pitchFamily="34" charset="-79"/>
                      </a:endParaRPr>
                    </a:p>
                  </a:txBody>
                  <a:tcPr marL="63213" marR="63213" marT="34995" marB="34995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70745"/>
                  </a:ext>
                </a:extLst>
              </a:tr>
            </a:tbl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D8714EE5-8E15-6B41-9518-644A043BB8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hi-IN" sz="1800" spc="0" dirty="0" smtClean="0"/>
              <a:t>शीर्षक का विवरण यहाँ लिखें </a:t>
            </a:r>
            <a:endParaRPr lang="en-US" sz="1800" spc="0" dirty="0"/>
          </a:p>
        </p:txBody>
      </p:sp>
    </p:spTree>
    <p:extLst>
      <p:ext uri="{BB962C8B-B14F-4D97-AF65-F5344CB8AC3E}">
        <p14:creationId xmlns:p14="http://schemas.microsoft.com/office/powerpoint/2010/main" val="118341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abin in terraces">
            <a:extLst>
              <a:ext uri="{FF2B5EF4-FFF2-40B4-BE49-F238E27FC236}">
                <a16:creationId xmlns:a16="http://schemas.microsoft.com/office/drawing/2014/main" xmlns="" id="{2320BECE-3734-8743-8137-451E559E99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745" b="11745"/>
          <a:stretch/>
        </p:blipFill>
        <p:spPr>
          <a:xfrm>
            <a:off x="838200" y="0"/>
            <a:ext cx="11353800" cy="579120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lvl="0"/>
            <a:r>
              <a:rPr lang="hi-IN" dirty="0" smtClean="0"/>
              <a:t>धन्यवाद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E492036-E696-4CD7-AA21-39FC74717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www.nic.in</a:t>
            </a:r>
          </a:p>
        </p:txBody>
      </p:sp>
      <p:grpSp>
        <p:nvGrpSpPr>
          <p:cNvPr id="51" name="Group 50" descr="Contact information text box group">
            <a:extLst>
              <a:ext uri="{FF2B5EF4-FFF2-40B4-BE49-F238E27FC236}">
                <a16:creationId xmlns:a16="http://schemas.microsoft.com/office/drawing/2014/main" xmlns="" id="{5440D331-C6D8-D844-8811-5ED6AEB3F4BD}"/>
              </a:ext>
            </a:extLst>
          </p:cNvPr>
          <p:cNvGrpSpPr/>
          <p:nvPr/>
        </p:nvGrpSpPr>
        <p:grpSpPr>
          <a:xfrm>
            <a:off x="9309516" y="502274"/>
            <a:ext cx="2780443" cy="993643"/>
            <a:chOff x="7718027" y="4213936"/>
            <a:chExt cx="2780443" cy="9936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8D1A7A2-A799-E043-8B93-F66D87909B8A}"/>
                </a:ext>
              </a:extLst>
            </p:cNvPr>
            <p:cNvGrpSpPr/>
            <p:nvPr/>
          </p:nvGrpSpPr>
          <p:grpSpPr>
            <a:xfrm>
              <a:off x="8029588" y="4225347"/>
              <a:ext cx="2468882" cy="982232"/>
              <a:chOff x="6095998" y="4225347"/>
              <a:chExt cx="4707723" cy="982232"/>
            </a:xfrm>
          </p:grpSpPr>
          <p:sp>
            <p:nvSpPr>
              <p:cNvPr id="45" name="Subtitle 2">
                <a:extLst>
                  <a:ext uri="{FF2B5EF4-FFF2-40B4-BE49-F238E27FC236}">
                    <a16:creationId xmlns:a16="http://schemas.microsoft.com/office/drawing/2014/main" xmlns="" id="{6727AF79-CC43-B24F-91AB-59C97C3486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8" y="4225347"/>
                <a:ext cx="4031470" cy="30904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kumimoji="0" lang="hi-IN" sz="18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Gill Sans" panose="020B0502020104020203" pitchFamily="34" charset="-79"/>
                  </a:rPr>
                  <a:t>प्रस्तुतकर्ता का नाम </a:t>
                </a:r>
                <a:endParaRPr kumimoji="0" lang="en-US" sz="1800" b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Gill Sans" panose="020B0502020104020203" pitchFamily="34" charset="-79"/>
                </a:endParaRPr>
              </a:p>
            </p:txBody>
          </p:sp>
          <p:sp>
            <p:nvSpPr>
              <p:cNvPr id="46" name="Text Placeholder 17">
                <a:extLst>
                  <a:ext uri="{FF2B5EF4-FFF2-40B4-BE49-F238E27FC236}">
                    <a16:creationId xmlns:a16="http://schemas.microsoft.com/office/drawing/2014/main" xmlns="" id="{698B802A-61BF-5142-91CD-EF6EE9F1A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570697"/>
                <a:ext cx="320674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Gill Sans Light" panose="020B0302020104020203" pitchFamily="34" charset="-79"/>
                  </a:rPr>
                  <a:t>+</a:t>
                </a:r>
                <a:r>
                  <a:rPr lang="en-US" sz="1800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Gill Sans Light" panose="020B0302020104020203" pitchFamily="34" charset="-79"/>
                  </a:rPr>
                  <a:t>11 00000</a:t>
                </a: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Gill Sans Light" panose="020B0302020104020203" pitchFamily="34" charset="-79"/>
                </a:endParaRPr>
              </a:p>
            </p:txBody>
          </p:sp>
          <p:sp>
            <p:nvSpPr>
              <p:cNvPr id="47" name="Text Placeholder 18">
                <a:extLst>
                  <a:ext uri="{FF2B5EF4-FFF2-40B4-BE49-F238E27FC236}">
                    <a16:creationId xmlns:a16="http://schemas.microsoft.com/office/drawing/2014/main" xmlns="" id="{22512C4B-7E64-EA4F-9C2C-D59EF00F7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959929"/>
                <a:ext cx="470771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rgbClr val="00B0F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Gill Sans Light" panose="020B0302020104020203" pitchFamily="34" charset="-79"/>
                  </a:rPr>
                  <a:t>www.Nic.in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A9978F1-A4D0-0C48-82F7-A677ECC15EF8}"/>
                </a:ext>
              </a:extLst>
            </p:cNvPr>
            <p:cNvGrpSpPr/>
            <p:nvPr/>
          </p:nvGrpSpPr>
          <p:grpSpPr>
            <a:xfrm>
              <a:off x="7718027" y="4213936"/>
              <a:ext cx="218900" cy="979268"/>
              <a:chOff x="6582150" y="5034270"/>
              <a:chExt cx="218900" cy="979268"/>
            </a:xfrm>
          </p:grpSpPr>
          <p:pic>
            <p:nvPicPr>
              <p:cNvPr id="52" name="Graphic 51" descr="User" title="Icon - Presenter Name">
                <a:extLst>
                  <a:ext uri="{FF2B5EF4-FFF2-40B4-BE49-F238E27FC236}">
                    <a16:creationId xmlns:a16="http://schemas.microsoft.com/office/drawing/2014/main" xmlns="" id="{174B9B52-F256-CC43-B002-B0CC73035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6582150" y="5034270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3" name="Graphic 52" descr="Envelope" title="Icon Presenter Email">
                <a:extLst>
                  <a:ext uri="{FF2B5EF4-FFF2-40B4-BE49-F238E27FC236}">
                    <a16:creationId xmlns:a16="http://schemas.microsoft.com/office/drawing/2014/main" xmlns="" id="{F2F4E712-3E0F-6C46-96C5-35C27A46B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582150" y="5794638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4" name="Graphic 53" descr="Smart Phone" title="Icon - Presenter Phone Number">
                <a:extLst>
                  <a:ext uri="{FF2B5EF4-FFF2-40B4-BE49-F238E27FC236}">
                    <a16:creationId xmlns:a16="http://schemas.microsoft.com/office/drawing/2014/main" xmlns="" id="{A4DE8733-7009-1A4C-AF89-8881265D0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582150" y="5405406"/>
                <a:ext cx="218900" cy="218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12386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xmlns="" id="{73DAE110-F0EA-3148-A07C-325BF5660E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000" b="5000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566F62C9-A1BC-DD47-B0A8-8EF9838D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अन्य स्लाइड्स 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BD5253D3-376F-F247-863E-0A946AC77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dirty="0" smtClean="0"/>
              <a:t>भाग</a:t>
            </a:r>
            <a:r>
              <a:rPr lang="en-US" dirty="0" smtClean="0"/>
              <a:t> </a:t>
            </a:r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1140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2" y="1033272"/>
            <a:ext cx="6636418" cy="782638"/>
          </a:xfrm>
        </p:spPr>
        <p:txBody>
          <a:bodyPr>
            <a:normAutofit/>
          </a:bodyPr>
          <a:lstStyle/>
          <a:p>
            <a:r>
              <a:rPr lang="hi-IN" dirty="0"/>
              <a:t>स्लाइड का शीर्षक </a:t>
            </a:r>
            <a:endParaRPr lang="en-IN" dirty="0"/>
          </a:p>
        </p:txBody>
      </p:sp>
      <p:pic>
        <p:nvPicPr>
          <p:cNvPr id="8" name="Graphic 7" descr="Blog outline">
            <a:extLst>
              <a:ext uri="{FF2B5EF4-FFF2-40B4-BE49-F238E27FC236}">
                <a16:creationId xmlns:a16="http://schemas.microsoft.com/office/drawing/2014/main" xmlns="" id="{F030E374-DAB9-4879-945B-530306C44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77600" y="-142875"/>
            <a:ext cx="914400" cy="914400"/>
          </a:xfrm>
          <a:prstGeom prst="rect">
            <a:avLst/>
          </a:prstGeom>
        </p:spPr>
      </p:pic>
      <p:pic>
        <p:nvPicPr>
          <p:cNvPr id="9" name="Graphic 8" descr="Office worker male with solid fill">
            <a:extLst>
              <a:ext uri="{FF2B5EF4-FFF2-40B4-BE49-F238E27FC236}">
                <a16:creationId xmlns:a16="http://schemas.microsoft.com/office/drawing/2014/main" xmlns="" id="{A2D90C6F-836F-48DF-9E66-56614642F5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677524" y="-24637"/>
            <a:ext cx="676275" cy="676275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55510844"/>
              </p:ext>
            </p:extLst>
          </p:nvPr>
        </p:nvGraphicFramePr>
        <p:xfrm>
          <a:off x="2278736" y="2261278"/>
          <a:ext cx="7634528" cy="3697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487179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2" y="1033272"/>
            <a:ext cx="6636418" cy="782638"/>
          </a:xfrm>
        </p:spPr>
        <p:txBody>
          <a:bodyPr>
            <a:normAutofit/>
          </a:bodyPr>
          <a:lstStyle/>
          <a:p>
            <a:r>
              <a:rPr lang="hi-IN" dirty="0"/>
              <a:t>स्लाइड का शीर्षक </a:t>
            </a:r>
            <a:endParaRPr lang="en-IN" dirty="0"/>
          </a:p>
        </p:txBody>
      </p:sp>
      <p:pic>
        <p:nvPicPr>
          <p:cNvPr id="8" name="Graphic 7" descr="Blog outline">
            <a:extLst>
              <a:ext uri="{FF2B5EF4-FFF2-40B4-BE49-F238E27FC236}">
                <a16:creationId xmlns:a16="http://schemas.microsoft.com/office/drawing/2014/main" xmlns="" id="{313AA0C8-4BCA-4378-8F78-B54B4516F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77600" y="-142875"/>
            <a:ext cx="914400" cy="914400"/>
          </a:xfrm>
          <a:prstGeom prst="rect">
            <a:avLst/>
          </a:prstGeom>
        </p:spPr>
      </p:pic>
      <p:pic>
        <p:nvPicPr>
          <p:cNvPr id="9" name="Graphic 8" descr="Office worker male with solid fill">
            <a:extLst>
              <a:ext uri="{FF2B5EF4-FFF2-40B4-BE49-F238E27FC236}">
                <a16:creationId xmlns:a16="http://schemas.microsoft.com/office/drawing/2014/main" xmlns="" id="{8FA56DEE-190E-4045-B851-8EFBEDF86B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677524" y="-24637"/>
            <a:ext cx="676275" cy="676275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98ACB459-5421-4A84-9881-399BF71B54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807199"/>
              </p:ext>
            </p:extLst>
          </p:nvPr>
        </p:nvGraphicFramePr>
        <p:xfrm>
          <a:off x="2032000" y="2137558"/>
          <a:ext cx="8128000" cy="4895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918409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स्लाइड </a:t>
            </a:r>
            <a:r>
              <a:rPr lang="hi-IN" dirty="0"/>
              <a:t>का शीर्षक </a:t>
            </a:r>
            <a:endParaRPr lang="en-GB" b="0" i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BD7F86-1881-4698-8703-FB80B0800997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52" name="Graphic 51" descr="Blog outline">
            <a:extLst>
              <a:ext uri="{FF2B5EF4-FFF2-40B4-BE49-F238E27FC236}">
                <a16:creationId xmlns:a16="http://schemas.microsoft.com/office/drawing/2014/main" xmlns="" id="{0144F396-9BA9-4B58-A86F-BBAA533C7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77600" y="-142875"/>
            <a:ext cx="914400" cy="914400"/>
          </a:xfrm>
          <a:prstGeom prst="rect">
            <a:avLst/>
          </a:prstGeom>
        </p:spPr>
      </p:pic>
      <p:pic>
        <p:nvPicPr>
          <p:cNvPr id="62" name="Graphic 61" descr="Office worker male with solid fill">
            <a:extLst>
              <a:ext uri="{FF2B5EF4-FFF2-40B4-BE49-F238E27FC236}">
                <a16:creationId xmlns:a16="http://schemas.microsoft.com/office/drawing/2014/main" xmlns="" id="{6B26DE48-CEE7-47E9-B9F7-CDFE841C4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677524" y="-24637"/>
            <a:ext cx="676275" cy="676275"/>
          </a:xfrm>
          <a:prstGeom prst="rect">
            <a:avLst/>
          </a:prstGeom>
        </p:spPr>
      </p:pic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768262" y="2456165"/>
            <a:ext cx="8580269" cy="3170397"/>
          </a:xfrm>
          <a:prstGeom prst="rect">
            <a:avLst/>
          </a:prstGeom>
          <a:noFill/>
          <a:ln w="3175">
            <a:solidFill>
              <a:srgbClr val="D5D1C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35" tIns="41468" rIns="82935" bIns="41468" numCol="1" anchor="t" anchorCtr="0" compatLnSpc="1">
            <a:prstTxWarp prst="textNoShape">
              <a:avLst/>
            </a:prstTxWarp>
          </a:bodyPr>
          <a:lstStyle/>
          <a:p>
            <a:endParaRPr lang="en-GB" sz="1633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666137" y="2122787"/>
            <a:ext cx="2364552" cy="1331302"/>
            <a:chOff x="4317121" y="2340471"/>
            <a:chExt cx="2607028" cy="1467822"/>
          </a:xfrm>
          <a:solidFill>
            <a:schemeClr val="bg2"/>
          </a:solidFill>
        </p:grpSpPr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317121" y="2364813"/>
              <a:ext cx="1017495" cy="343222"/>
            </a:xfrm>
            <a:custGeom>
              <a:avLst/>
              <a:gdLst>
                <a:gd name="T0" fmla="*/ 0 w 836"/>
                <a:gd name="T1" fmla="*/ 282 h 282"/>
                <a:gd name="T2" fmla="*/ 836 w 836"/>
                <a:gd name="T3" fmla="*/ 282 h 282"/>
                <a:gd name="T4" fmla="*/ 836 w 836"/>
                <a:gd name="T5" fmla="*/ 0 h 282"/>
                <a:gd name="T6" fmla="*/ 268 w 836"/>
                <a:gd name="T7" fmla="*/ 0 h 282"/>
                <a:gd name="T8" fmla="*/ 268 w 836"/>
                <a:gd name="T9" fmla="*/ 0 h 282"/>
                <a:gd name="T10" fmla="*/ 262 w 836"/>
                <a:gd name="T11" fmla="*/ 2 h 282"/>
                <a:gd name="T12" fmla="*/ 242 w 836"/>
                <a:gd name="T13" fmla="*/ 4 h 282"/>
                <a:gd name="T14" fmla="*/ 228 w 836"/>
                <a:gd name="T15" fmla="*/ 8 h 282"/>
                <a:gd name="T16" fmla="*/ 210 w 836"/>
                <a:gd name="T17" fmla="*/ 14 h 282"/>
                <a:gd name="T18" fmla="*/ 192 w 836"/>
                <a:gd name="T19" fmla="*/ 22 h 282"/>
                <a:gd name="T20" fmla="*/ 172 w 836"/>
                <a:gd name="T21" fmla="*/ 32 h 282"/>
                <a:gd name="T22" fmla="*/ 152 w 836"/>
                <a:gd name="T23" fmla="*/ 48 h 282"/>
                <a:gd name="T24" fmla="*/ 130 w 836"/>
                <a:gd name="T25" fmla="*/ 66 h 282"/>
                <a:gd name="T26" fmla="*/ 108 w 836"/>
                <a:gd name="T27" fmla="*/ 88 h 282"/>
                <a:gd name="T28" fmla="*/ 84 w 836"/>
                <a:gd name="T29" fmla="*/ 116 h 282"/>
                <a:gd name="T30" fmla="*/ 62 w 836"/>
                <a:gd name="T31" fmla="*/ 148 h 282"/>
                <a:gd name="T32" fmla="*/ 40 w 836"/>
                <a:gd name="T33" fmla="*/ 186 h 282"/>
                <a:gd name="T34" fmla="*/ 20 w 836"/>
                <a:gd name="T35" fmla="*/ 230 h 282"/>
                <a:gd name="T36" fmla="*/ 0 w 836"/>
                <a:gd name="T37" fmla="*/ 282 h 282"/>
                <a:gd name="T38" fmla="*/ 0 w 836"/>
                <a:gd name="T39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282">
                  <a:moveTo>
                    <a:pt x="0" y="282"/>
                  </a:moveTo>
                  <a:lnTo>
                    <a:pt x="836" y="282"/>
                  </a:lnTo>
                  <a:lnTo>
                    <a:pt x="836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2" y="2"/>
                  </a:lnTo>
                  <a:lnTo>
                    <a:pt x="242" y="4"/>
                  </a:lnTo>
                  <a:lnTo>
                    <a:pt x="228" y="8"/>
                  </a:lnTo>
                  <a:lnTo>
                    <a:pt x="210" y="14"/>
                  </a:lnTo>
                  <a:lnTo>
                    <a:pt x="192" y="22"/>
                  </a:lnTo>
                  <a:lnTo>
                    <a:pt x="172" y="32"/>
                  </a:lnTo>
                  <a:lnTo>
                    <a:pt x="152" y="48"/>
                  </a:lnTo>
                  <a:lnTo>
                    <a:pt x="130" y="66"/>
                  </a:lnTo>
                  <a:lnTo>
                    <a:pt x="108" y="88"/>
                  </a:lnTo>
                  <a:lnTo>
                    <a:pt x="84" y="116"/>
                  </a:lnTo>
                  <a:lnTo>
                    <a:pt x="62" y="148"/>
                  </a:lnTo>
                  <a:lnTo>
                    <a:pt x="40" y="186"/>
                  </a:lnTo>
                  <a:lnTo>
                    <a:pt x="20" y="230"/>
                  </a:lnTo>
                  <a:lnTo>
                    <a:pt x="0" y="282"/>
                  </a:lnTo>
                  <a:lnTo>
                    <a:pt x="0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 31"/>
            <p:cNvSpPr>
              <a:spLocks/>
            </p:cNvSpPr>
            <p:nvPr/>
          </p:nvSpPr>
          <p:spPr bwMode="auto">
            <a:xfrm>
              <a:off x="4533765" y="2340471"/>
              <a:ext cx="2390384" cy="1467822"/>
            </a:xfrm>
            <a:custGeom>
              <a:avLst/>
              <a:gdLst>
                <a:gd name="T0" fmla="*/ 1962 w 1964"/>
                <a:gd name="T1" fmla="*/ 394 h 1206"/>
                <a:gd name="T2" fmla="*/ 1960 w 1964"/>
                <a:gd name="T3" fmla="*/ 384 h 1206"/>
                <a:gd name="T4" fmla="*/ 1954 w 1964"/>
                <a:gd name="T5" fmla="*/ 368 h 1206"/>
                <a:gd name="T6" fmla="*/ 1948 w 1964"/>
                <a:gd name="T7" fmla="*/ 362 h 1206"/>
                <a:gd name="T8" fmla="*/ 1932 w 1964"/>
                <a:gd name="T9" fmla="*/ 350 h 1206"/>
                <a:gd name="T10" fmla="*/ 1912 w 1964"/>
                <a:gd name="T11" fmla="*/ 346 h 1206"/>
                <a:gd name="T12" fmla="*/ 1894 w 1964"/>
                <a:gd name="T13" fmla="*/ 350 h 1206"/>
                <a:gd name="T14" fmla="*/ 1876 w 1964"/>
                <a:gd name="T15" fmla="*/ 360 h 1206"/>
                <a:gd name="T16" fmla="*/ 1738 w 1964"/>
                <a:gd name="T17" fmla="*/ 410 h 1206"/>
                <a:gd name="T18" fmla="*/ 1444 w 1964"/>
                <a:gd name="T19" fmla="*/ 116 h 1206"/>
                <a:gd name="T20" fmla="*/ 1402 w 1964"/>
                <a:gd name="T21" fmla="*/ 76 h 1206"/>
                <a:gd name="T22" fmla="*/ 1356 w 1964"/>
                <a:gd name="T23" fmla="*/ 40 h 1206"/>
                <a:gd name="T24" fmla="*/ 1310 w 1964"/>
                <a:gd name="T25" fmla="*/ 14 h 1206"/>
                <a:gd name="T26" fmla="*/ 1276 w 1964"/>
                <a:gd name="T27" fmla="*/ 4 h 1206"/>
                <a:gd name="T28" fmla="*/ 1264 w 1964"/>
                <a:gd name="T29" fmla="*/ 4 h 1206"/>
                <a:gd name="T30" fmla="*/ 334 w 1964"/>
                <a:gd name="T31" fmla="*/ 0 h 1206"/>
                <a:gd name="T32" fmla="*/ 138 w 1964"/>
                <a:gd name="T33" fmla="*/ 2 h 1206"/>
                <a:gd name="T34" fmla="*/ 114 w 1964"/>
                <a:gd name="T35" fmla="*/ 4 h 1206"/>
                <a:gd name="T36" fmla="*/ 74 w 1964"/>
                <a:gd name="T37" fmla="*/ 12 h 1206"/>
                <a:gd name="T38" fmla="*/ 42 w 1964"/>
                <a:gd name="T39" fmla="*/ 26 h 1206"/>
                <a:gd name="T40" fmla="*/ 0 w 1964"/>
                <a:gd name="T41" fmla="*/ 52 h 1206"/>
                <a:gd name="T42" fmla="*/ 16 w 1964"/>
                <a:gd name="T43" fmla="*/ 44 h 1206"/>
                <a:gd name="T44" fmla="*/ 54 w 1964"/>
                <a:gd name="T45" fmla="*/ 30 h 1206"/>
                <a:gd name="T46" fmla="*/ 92 w 1964"/>
                <a:gd name="T47" fmla="*/ 26 h 1206"/>
                <a:gd name="T48" fmla="*/ 132 w 1964"/>
                <a:gd name="T49" fmla="*/ 28 h 1206"/>
                <a:gd name="T50" fmla="*/ 172 w 1964"/>
                <a:gd name="T51" fmla="*/ 38 h 1206"/>
                <a:gd name="T52" fmla="*/ 214 w 1964"/>
                <a:gd name="T53" fmla="*/ 54 h 1206"/>
                <a:gd name="T54" fmla="*/ 256 w 1964"/>
                <a:gd name="T55" fmla="*/ 80 h 1206"/>
                <a:gd name="T56" fmla="*/ 298 w 1964"/>
                <a:gd name="T57" fmla="*/ 112 h 1206"/>
                <a:gd name="T58" fmla="*/ 1212 w 1964"/>
                <a:gd name="T59" fmla="*/ 1026 h 1206"/>
                <a:gd name="T60" fmla="*/ 1120 w 1964"/>
                <a:gd name="T61" fmla="*/ 1118 h 1206"/>
                <a:gd name="T62" fmla="*/ 1108 w 1964"/>
                <a:gd name="T63" fmla="*/ 1136 h 1206"/>
                <a:gd name="T64" fmla="*/ 1104 w 1964"/>
                <a:gd name="T65" fmla="*/ 1154 h 1206"/>
                <a:gd name="T66" fmla="*/ 1108 w 1964"/>
                <a:gd name="T67" fmla="*/ 1174 h 1206"/>
                <a:gd name="T68" fmla="*/ 1118 w 1964"/>
                <a:gd name="T69" fmla="*/ 1190 h 1206"/>
                <a:gd name="T70" fmla="*/ 1126 w 1964"/>
                <a:gd name="T71" fmla="*/ 1194 h 1206"/>
                <a:gd name="T72" fmla="*/ 1142 w 1964"/>
                <a:gd name="T73" fmla="*/ 1202 h 1206"/>
                <a:gd name="T74" fmla="*/ 1874 w 1964"/>
                <a:gd name="T75" fmla="*/ 1206 h 1206"/>
                <a:gd name="T76" fmla="*/ 1892 w 1964"/>
                <a:gd name="T77" fmla="*/ 1206 h 1206"/>
                <a:gd name="T78" fmla="*/ 1926 w 1964"/>
                <a:gd name="T79" fmla="*/ 1194 h 1206"/>
                <a:gd name="T80" fmla="*/ 1940 w 1964"/>
                <a:gd name="T81" fmla="*/ 1182 h 1206"/>
                <a:gd name="T82" fmla="*/ 1960 w 1964"/>
                <a:gd name="T83" fmla="*/ 1152 h 1206"/>
                <a:gd name="T84" fmla="*/ 1964 w 1964"/>
                <a:gd name="T85" fmla="*/ 1116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4" h="1206">
                  <a:moveTo>
                    <a:pt x="1964" y="1116"/>
                  </a:moveTo>
                  <a:lnTo>
                    <a:pt x="1962" y="394"/>
                  </a:lnTo>
                  <a:lnTo>
                    <a:pt x="1962" y="394"/>
                  </a:lnTo>
                  <a:lnTo>
                    <a:pt x="1960" y="384"/>
                  </a:lnTo>
                  <a:lnTo>
                    <a:pt x="1958" y="376"/>
                  </a:lnTo>
                  <a:lnTo>
                    <a:pt x="1954" y="368"/>
                  </a:lnTo>
                  <a:lnTo>
                    <a:pt x="1948" y="362"/>
                  </a:lnTo>
                  <a:lnTo>
                    <a:pt x="1948" y="362"/>
                  </a:lnTo>
                  <a:lnTo>
                    <a:pt x="1940" y="354"/>
                  </a:lnTo>
                  <a:lnTo>
                    <a:pt x="1932" y="350"/>
                  </a:lnTo>
                  <a:lnTo>
                    <a:pt x="1922" y="348"/>
                  </a:lnTo>
                  <a:lnTo>
                    <a:pt x="1912" y="346"/>
                  </a:lnTo>
                  <a:lnTo>
                    <a:pt x="1904" y="348"/>
                  </a:lnTo>
                  <a:lnTo>
                    <a:pt x="1894" y="350"/>
                  </a:lnTo>
                  <a:lnTo>
                    <a:pt x="1884" y="354"/>
                  </a:lnTo>
                  <a:lnTo>
                    <a:pt x="1876" y="360"/>
                  </a:lnTo>
                  <a:lnTo>
                    <a:pt x="1782" y="456"/>
                  </a:lnTo>
                  <a:lnTo>
                    <a:pt x="1738" y="410"/>
                  </a:lnTo>
                  <a:lnTo>
                    <a:pt x="1738" y="410"/>
                  </a:lnTo>
                  <a:lnTo>
                    <a:pt x="1444" y="116"/>
                  </a:lnTo>
                  <a:lnTo>
                    <a:pt x="1444" y="116"/>
                  </a:lnTo>
                  <a:lnTo>
                    <a:pt x="1402" y="76"/>
                  </a:lnTo>
                  <a:lnTo>
                    <a:pt x="1380" y="58"/>
                  </a:lnTo>
                  <a:lnTo>
                    <a:pt x="1356" y="40"/>
                  </a:lnTo>
                  <a:lnTo>
                    <a:pt x="1332" y="26"/>
                  </a:lnTo>
                  <a:lnTo>
                    <a:pt x="1310" y="14"/>
                  </a:lnTo>
                  <a:lnTo>
                    <a:pt x="1286" y="6"/>
                  </a:lnTo>
                  <a:lnTo>
                    <a:pt x="1276" y="4"/>
                  </a:lnTo>
                  <a:lnTo>
                    <a:pt x="1264" y="4"/>
                  </a:lnTo>
                  <a:lnTo>
                    <a:pt x="1264" y="4"/>
                  </a:lnTo>
                  <a:lnTo>
                    <a:pt x="716" y="2"/>
                  </a:lnTo>
                  <a:lnTo>
                    <a:pt x="334" y="0"/>
                  </a:lnTo>
                  <a:lnTo>
                    <a:pt x="200" y="0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14" y="4"/>
                  </a:lnTo>
                  <a:lnTo>
                    <a:pt x="92" y="8"/>
                  </a:lnTo>
                  <a:lnTo>
                    <a:pt x="74" y="12"/>
                  </a:lnTo>
                  <a:lnTo>
                    <a:pt x="58" y="18"/>
                  </a:lnTo>
                  <a:lnTo>
                    <a:pt x="42" y="26"/>
                  </a:lnTo>
                  <a:lnTo>
                    <a:pt x="28" y="34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16" y="44"/>
                  </a:lnTo>
                  <a:lnTo>
                    <a:pt x="36" y="36"/>
                  </a:lnTo>
                  <a:lnTo>
                    <a:pt x="54" y="30"/>
                  </a:lnTo>
                  <a:lnTo>
                    <a:pt x="74" y="28"/>
                  </a:lnTo>
                  <a:lnTo>
                    <a:pt x="92" y="26"/>
                  </a:lnTo>
                  <a:lnTo>
                    <a:pt x="112" y="26"/>
                  </a:lnTo>
                  <a:lnTo>
                    <a:pt x="132" y="28"/>
                  </a:lnTo>
                  <a:lnTo>
                    <a:pt x="152" y="32"/>
                  </a:lnTo>
                  <a:lnTo>
                    <a:pt x="172" y="38"/>
                  </a:lnTo>
                  <a:lnTo>
                    <a:pt x="194" y="44"/>
                  </a:lnTo>
                  <a:lnTo>
                    <a:pt x="214" y="54"/>
                  </a:lnTo>
                  <a:lnTo>
                    <a:pt x="234" y="66"/>
                  </a:lnTo>
                  <a:lnTo>
                    <a:pt x="256" y="80"/>
                  </a:lnTo>
                  <a:lnTo>
                    <a:pt x="276" y="94"/>
                  </a:lnTo>
                  <a:lnTo>
                    <a:pt x="298" y="112"/>
                  </a:lnTo>
                  <a:lnTo>
                    <a:pt x="318" y="132"/>
                  </a:lnTo>
                  <a:lnTo>
                    <a:pt x="1212" y="1026"/>
                  </a:lnTo>
                  <a:lnTo>
                    <a:pt x="1120" y="1118"/>
                  </a:lnTo>
                  <a:lnTo>
                    <a:pt x="1120" y="1118"/>
                  </a:lnTo>
                  <a:lnTo>
                    <a:pt x="1114" y="1126"/>
                  </a:lnTo>
                  <a:lnTo>
                    <a:pt x="1108" y="1136"/>
                  </a:lnTo>
                  <a:lnTo>
                    <a:pt x="1106" y="1146"/>
                  </a:lnTo>
                  <a:lnTo>
                    <a:pt x="1104" y="1154"/>
                  </a:lnTo>
                  <a:lnTo>
                    <a:pt x="1106" y="1164"/>
                  </a:lnTo>
                  <a:lnTo>
                    <a:pt x="1108" y="1174"/>
                  </a:lnTo>
                  <a:lnTo>
                    <a:pt x="1112" y="1182"/>
                  </a:lnTo>
                  <a:lnTo>
                    <a:pt x="1118" y="1190"/>
                  </a:lnTo>
                  <a:lnTo>
                    <a:pt x="1118" y="1190"/>
                  </a:lnTo>
                  <a:lnTo>
                    <a:pt x="1126" y="1194"/>
                  </a:lnTo>
                  <a:lnTo>
                    <a:pt x="1134" y="1200"/>
                  </a:lnTo>
                  <a:lnTo>
                    <a:pt x="1142" y="1202"/>
                  </a:lnTo>
                  <a:lnTo>
                    <a:pt x="1152" y="1204"/>
                  </a:lnTo>
                  <a:lnTo>
                    <a:pt x="1874" y="1206"/>
                  </a:lnTo>
                  <a:lnTo>
                    <a:pt x="1874" y="1206"/>
                  </a:lnTo>
                  <a:lnTo>
                    <a:pt x="1892" y="1206"/>
                  </a:lnTo>
                  <a:lnTo>
                    <a:pt x="1910" y="1202"/>
                  </a:lnTo>
                  <a:lnTo>
                    <a:pt x="1926" y="1194"/>
                  </a:lnTo>
                  <a:lnTo>
                    <a:pt x="1940" y="1182"/>
                  </a:lnTo>
                  <a:lnTo>
                    <a:pt x="1940" y="1182"/>
                  </a:lnTo>
                  <a:lnTo>
                    <a:pt x="1952" y="1168"/>
                  </a:lnTo>
                  <a:lnTo>
                    <a:pt x="1960" y="1152"/>
                  </a:lnTo>
                  <a:lnTo>
                    <a:pt x="1964" y="1134"/>
                  </a:lnTo>
                  <a:lnTo>
                    <a:pt x="1964" y="1116"/>
                  </a:lnTo>
                  <a:lnTo>
                    <a:pt x="1964" y="1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 rot="2677252">
              <a:off x="5252518" y="2719997"/>
              <a:ext cx="1584176" cy="40720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विषय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GB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096000" y="4628638"/>
            <a:ext cx="2351304" cy="1331302"/>
            <a:chOff x="3832716" y="5103287"/>
            <a:chExt cx="2592421" cy="1467822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1" name="Freeform 32"/>
            <p:cNvSpPr>
              <a:spLocks/>
            </p:cNvSpPr>
            <p:nvPr/>
          </p:nvSpPr>
          <p:spPr bwMode="auto">
            <a:xfrm>
              <a:off x="5407642" y="6203545"/>
              <a:ext cx="1017495" cy="340788"/>
            </a:xfrm>
            <a:custGeom>
              <a:avLst/>
              <a:gdLst>
                <a:gd name="T0" fmla="*/ 836 w 836"/>
                <a:gd name="T1" fmla="*/ 0 h 280"/>
                <a:gd name="T2" fmla="*/ 0 w 836"/>
                <a:gd name="T3" fmla="*/ 0 h 280"/>
                <a:gd name="T4" fmla="*/ 0 w 836"/>
                <a:gd name="T5" fmla="*/ 280 h 280"/>
                <a:gd name="T6" fmla="*/ 566 w 836"/>
                <a:gd name="T7" fmla="*/ 280 h 280"/>
                <a:gd name="T8" fmla="*/ 566 w 836"/>
                <a:gd name="T9" fmla="*/ 280 h 280"/>
                <a:gd name="T10" fmla="*/ 574 w 836"/>
                <a:gd name="T11" fmla="*/ 280 h 280"/>
                <a:gd name="T12" fmla="*/ 594 w 836"/>
                <a:gd name="T13" fmla="*/ 276 h 280"/>
                <a:gd name="T14" fmla="*/ 608 w 836"/>
                <a:gd name="T15" fmla="*/ 274 h 280"/>
                <a:gd name="T16" fmla="*/ 624 w 836"/>
                <a:gd name="T17" fmla="*/ 268 h 280"/>
                <a:gd name="T18" fmla="*/ 644 w 836"/>
                <a:gd name="T19" fmla="*/ 260 h 280"/>
                <a:gd name="T20" fmla="*/ 662 w 836"/>
                <a:gd name="T21" fmla="*/ 248 h 280"/>
                <a:gd name="T22" fmla="*/ 684 w 836"/>
                <a:gd name="T23" fmla="*/ 234 h 280"/>
                <a:gd name="T24" fmla="*/ 706 w 836"/>
                <a:gd name="T25" fmla="*/ 216 h 280"/>
                <a:gd name="T26" fmla="*/ 728 w 836"/>
                <a:gd name="T27" fmla="*/ 192 h 280"/>
                <a:gd name="T28" fmla="*/ 750 w 836"/>
                <a:gd name="T29" fmla="*/ 166 h 280"/>
                <a:gd name="T30" fmla="*/ 774 w 836"/>
                <a:gd name="T31" fmla="*/ 132 h 280"/>
                <a:gd name="T32" fmla="*/ 796 w 836"/>
                <a:gd name="T33" fmla="*/ 94 h 280"/>
                <a:gd name="T34" fmla="*/ 816 w 836"/>
                <a:gd name="T35" fmla="*/ 50 h 280"/>
                <a:gd name="T36" fmla="*/ 836 w 836"/>
                <a:gd name="T37" fmla="*/ 0 h 280"/>
                <a:gd name="T38" fmla="*/ 836 w 836"/>
                <a:gd name="T3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280">
                  <a:moveTo>
                    <a:pt x="836" y="0"/>
                  </a:moveTo>
                  <a:lnTo>
                    <a:pt x="0" y="0"/>
                  </a:lnTo>
                  <a:lnTo>
                    <a:pt x="0" y="280"/>
                  </a:lnTo>
                  <a:lnTo>
                    <a:pt x="566" y="280"/>
                  </a:lnTo>
                  <a:lnTo>
                    <a:pt x="566" y="280"/>
                  </a:lnTo>
                  <a:lnTo>
                    <a:pt x="574" y="280"/>
                  </a:lnTo>
                  <a:lnTo>
                    <a:pt x="594" y="276"/>
                  </a:lnTo>
                  <a:lnTo>
                    <a:pt x="608" y="274"/>
                  </a:lnTo>
                  <a:lnTo>
                    <a:pt x="624" y="268"/>
                  </a:lnTo>
                  <a:lnTo>
                    <a:pt x="644" y="260"/>
                  </a:lnTo>
                  <a:lnTo>
                    <a:pt x="662" y="248"/>
                  </a:lnTo>
                  <a:lnTo>
                    <a:pt x="684" y="234"/>
                  </a:lnTo>
                  <a:lnTo>
                    <a:pt x="706" y="216"/>
                  </a:lnTo>
                  <a:lnTo>
                    <a:pt x="728" y="192"/>
                  </a:lnTo>
                  <a:lnTo>
                    <a:pt x="750" y="166"/>
                  </a:lnTo>
                  <a:lnTo>
                    <a:pt x="774" y="132"/>
                  </a:lnTo>
                  <a:lnTo>
                    <a:pt x="796" y="94"/>
                  </a:lnTo>
                  <a:lnTo>
                    <a:pt x="816" y="50"/>
                  </a:lnTo>
                  <a:lnTo>
                    <a:pt x="836" y="0"/>
                  </a:lnTo>
                  <a:lnTo>
                    <a:pt x="8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3832716" y="5103287"/>
              <a:ext cx="2390384" cy="1467822"/>
            </a:xfrm>
            <a:custGeom>
              <a:avLst/>
              <a:gdLst>
                <a:gd name="T0" fmla="*/ 2 w 1964"/>
                <a:gd name="T1" fmla="*/ 812 h 1206"/>
                <a:gd name="T2" fmla="*/ 4 w 1964"/>
                <a:gd name="T3" fmla="*/ 820 h 1206"/>
                <a:gd name="T4" fmla="*/ 10 w 1964"/>
                <a:gd name="T5" fmla="*/ 838 h 1206"/>
                <a:gd name="T6" fmla="*/ 16 w 1964"/>
                <a:gd name="T7" fmla="*/ 844 h 1206"/>
                <a:gd name="T8" fmla="*/ 32 w 1964"/>
                <a:gd name="T9" fmla="*/ 854 h 1206"/>
                <a:gd name="T10" fmla="*/ 52 w 1964"/>
                <a:gd name="T11" fmla="*/ 858 h 1206"/>
                <a:gd name="T12" fmla="*/ 70 w 1964"/>
                <a:gd name="T13" fmla="*/ 854 h 1206"/>
                <a:gd name="T14" fmla="*/ 88 w 1964"/>
                <a:gd name="T15" fmla="*/ 844 h 1206"/>
                <a:gd name="T16" fmla="*/ 226 w 1964"/>
                <a:gd name="T17" fmla="*/ 794 h 1206"/>
                <a:gd name="T18" fmla="*/ 520 w 1964"/>
                <a:gd name="T19" fmla="*/ 1090 h 1206"/>
                <a:gd name="T20" fmla="*/ 562 w 1964"/>
                <a:gd name="T21" fmla="*/ 1128 h 1206"/>
                <a:gd name="T22" fmla="*/ 608 w 1964"/>
                <a:gd name="T23" fmla="*/ 1164 h 1206"/>
                <a:gd name="T24" fmla="*/ 654 w 1964"/>
                <a:gd name="T25" fmla="*/ 1190 h 1206"/>
                <a:gd name="T26" fmla="*/ 688 w 1964"/>
                <a:gd name="T27" fmla="*/ 1200 h 1206"/>
                <a:gd name="T28" fmla="*/ 700 w 1964"/>
                <a:gd name="T29" fmla="*/ 1202 h 1206"/>
                <a:gd name="T30" fmla="*/ 1630 w 1964"/>
                <a:gd name="T31" fmla="*/ 1206 h 1206"/>
                <a:gd name="T32" fmla="*/ 1826 w 1964"/>
                <a:gd name="T33" fmla="*/ 1204 h 1206"/>
                <a:gd name="T34" fmla="*/ 1850 w 1964"/>
                <a:gd name="T35" fmla="*/ 1202 h 1206"/>
                <a:gd name="T36" fmla="*/ 1890 w 1964"/>
                <a:gd name="T37" fmla="*/ 1192 h 1206"/>
                <a:gd name="T38" fmla="*/ 1922 w 1964"/>
                <a:gd name="T39" fmla="*/ 1180 h 1206"/>
                <a:gd name="T40" fmla="*/ 1964 w 1964"/>
                <a:gd name="T41" fmla="*/ 1154 h 1206"/>
                <a:gd name="T42" fmla="*/ 1946 w 1964"/>
                <a:gd name="T43" fmla="*/ 1162 h 1206"/>
                <a:gd name="T44" fmla="*/ 1910 w 1964"/>
                <a:gd name="T45" fmla="*/ 1174 h 1206"/>
                <a:gd name="T46" fmla="*/ 1872 w 1964"/>
                <a:gd name="T47" fmla="*/ 1180 h 1206"/>
                <a:gd name="T48" fmla="*/ 1832 w 1964"/>
                <a:gd name="T49" fmla="*/ 1178 h 1206"/>
                <a:gd name="T50" fmla="*/ 1792 w 1964"/>
                <a:gd name="T51" fmla="*/ 1168 h 1206"/>
                <a:gd name="T52" fmla="*/ 1750 w 1964"/>
                <a:gd name="T53" fmla="*/ 1150 h 1206"/>
                <a:gd name="T54" fmla="*/ 1708 w 1964"/>
                <a:gd name="T55" fmla="*/ 1126 h 1206"/>
                <a:gd name="T56" fmla="*/ 1666 w 1964"/>
                <a:gd name="T57" fmla="*/ 1092 h 1206"/>
                <a:gd name="T58" fmla="*/ 752 w 1964"/>
                <a:gd name="T59" fmla="*/ 178 h 1206"/>
                <a:gd name="T60" fmla="*/ 844 w 1964"/>
                <a:gd name="T61" fmla="*/ 86 h 1206"/>
                <a:gd name="T62" fmla="*/ 856 w 1964"/>
                <a:gd name="T63" fmla="*/ 70 h 1206"/>
                <a:gd name="T64" fmla="*/ 860 w 1964"/>
                <a:gd name="T65" fmla="*/ 50 h 1206"/>
                <a:gd name="T66" fmla="*/ 856 w 1964"/>
                <a:gd name="T67" fmla="*/ 32 h 1206"/>
                <a:gd name="T68" fmla="*/ 846 w 1964"/>
                <a:gd name="T69" fmla="*/ 16 h 1206"/>
                <a:gd name="T70" fmla="*/ 838 w 1964"/>
                <a:gd name="T71" fmla="*/ 10 h 1206"/>
                <a:gd name="T72" fmla="*/ 822 w 1964"/>
                <a:gd name="T73" fmla="*/ 2 h 1206"/>
                <a:gd name="T74" fmla="*/ 90 w 1964"/>
                <a:gd name="T75" fmla="*/ 0 h 1206"/>
                <a:gd name="T76" fmla="*/ 72 w 1964"/>
                <a:gd name="T77" fmla="*/ 0 h 1206"/>
                <a:gd name="T78" fmla="*/ 38 w 1964"/>
                <a:gd name="T79" fmla="*/ 12 h 1206"/>
                <a:gd name="T80" fmla="*/ 24 w 1964"/>
                <a:gd name="T81" fmla="*/ 22 h 1206"/>
                <a:gd name="T82" fmla="*/ 4 w 1964"/>
                <a:gd name="T83" fmla="*/ 52 h 1206"/>
                <a:gd name="T84" fmla="*/ 0 w 1964"/>
                <a:gd name="T85" fmla="*/ 9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4" h="1206">
                  <a:moveTo>
                    <a:pt x="0" y="90"/>
                  </a:moveTo>
                  <a:lnTo>
                    <a:pt x="2" y="812"/>
                  </a:lnTo>
                  <a:lnTo>
                    <a:pt x="2" y="812"/>
                  </a:lnTo>
                  <a:lnTo>
                    <a:pt x="4" y="820"/>
                  </a:lnTo>
                  <a:lnTo>
                    <a:pt x="6" y="830"/>
                  </a:lnTo>
                  <a:lnTo>
                    <a:pt x="10" y="838"/>
                  </a:lnTo>
                  <a:lnTo>
                    <a:pt x="16" y="844"/>
                  </a:lnTo>
                  <a:lnTo>
                    <a:pt x="16" y="844"/>
                  </a:lnTo>
                  <a:lnTo>
                    <a:pt x="24" y="850"/>
                  </a:lnTo>
                  <a:lnTo>
                    <a:pt x="32" y="854"/>
                  </a:lnTo>
                  <a:lnTo>
                    <a:pt x="42" y="858"/>
                  </a:lnTo>
                  <a:lnTo>
                    <a:pt x="52" y="858"/>
                  </a:lnTo>
                  <a:lnTo>
                    <a:pt x="60" y="858"/>
                  </a:lnTo>
                  <a:lnTo>
                    <a:pt x="70" y="854"/>
                  </a:lnTo>
                  <a:lnTo>
                    <a:pt x="80" y="850"/>
                  </a:lnTo>
                  <a:lnTo>
                    <a:pt x="88" y="844"/>
                  </a:lnTo>
                  <a:lnTo>
                    <a:pt x="180" y="750"/>
                  </a:lnTo>
                  <a:lnTo>
                    <a:pt x="226" y="794"/>
                  </a:lnTo>
                  <a:lnTo>
                    <a:pt x="226" y="794"/>
                  </a:lnTo>
                  <a:lnTo>
                    <a:pt x="520" y="1090"/>
                  </a:lnTo>
                  <a:lnTo>
                    <a:pt x="520" y="1090"/>
                  </a:lnTo>
                  <a:lnTo>
                    <a:pt x="562" y="1128"/>
                  </a:lnTo>
                  <a:lnTo>
                    <a:pt x="584" y="1148"/>
                  </a:lnTo>
                  <a:lnTo>
                    <a:pt x="608" y="1164"/>
                  </a:lnTo>
                  <a:lnTo>
                    <a:pt x="632" y="1180"/>
                  </a:lnTo>
                  <a:lnTo>
                    <a:pt x="654" y="1190"/>
                  </a:lnTo>
                  <a:lnTo>
                    <a:pt x="678" y="1198"/>
                  </a:lnTo>
                  <a:lnTo>
                    <a:pt x="688" y="1200"/>
                  </a:lnTo>
                  <a:lnTo>
                    <a:pt x="700" y="1202"/>
                  </a:lnTo>
                  <a:lnTo>
                    <a:pt x="700" y="1202"/>
                  </a:lnTo>
                  <a:lnTo>
                    <a:pt x="1248" y="1204"/>
                  </a:lnTo>
                  <a:lnTo>
                    <a:pt x="1630" y="1206"/>
                  </a:lnTo>
                  <a:lnTo>
                    <a:pt x="1764" y="1204"/>
                  </a:lnTo>
                  <a:lnTo>
                    <a:pt x="1826" y="1204"/>
                  </a:lnTo>
                  <a:lnTo>
                    <a:pt x="1826" y="1204"/>
                  </a:lnTo>
                  <a:lnTo>
                    <a:pt x="1850" y="1202"/>
                  </a:lnTo>
                  <a:lnTo>
                    <a:pt x="1872" y="1198"/>
                  </a:lnTo>
                  <a:lnTo>
                    <a:pt x="1890" y="1192"/>
                  </a:lnTo>
                  <a:lnTo>
                    <a:pt x="1906" y="1186"/>
                  </a:lnTo>
                  <a:lnTo>
                    <a:pt x="1922" y="1180"/>
                  </a:lnTo>
                  <a:lnTo>
                    <a:pt x="1936" y="1172"/>
                  </a:lnTo>
                  <a:lnTo>
                    <a:pt x="1964" y="1154"/>
                  </a:lnTo>
                  <a:lnTo>
                    <a:pt x="1964" y="1154"/>
                  </a:lnTo>
                  <a:lnTo>
                    <a:pt x="1946" y="1162"/>
                  </a:lnTo>
                  <a:lnTo>
                    <a:pt x="1928" y="1168"/>
                  </a:lnTo>
                  <a:lnTo>
                    <a:pt x="1910" y="1174"/>
                  </a:lnTo>
                  <a:lnTo>
                    <a:pt x="1890" y="1178"/>
                  </a:lnTo>
                  <a:lnTo>
                    <a:pt x="1872" y="1180"/>
                  </a:lnTo>
                  <a:lnTo>
                    <a:pt x="1852" y="1180"/>
                  </a:lnTo>
                  <a:lnTo>
                    <a:pt x="1832" y="1178"/>
                  </a:lnTo>
                  <a:lnTo>
                    <a:pt x="1812" y="1174"/>
                  </a:lnTo>
                  <a:lnTo>
                    <a:pt x="1792" y="1168"/>
                  </a:lnTo>
                  <a:lnTo>
                    <a:pt x="1770" y="1160"/>
                  </a:lnTo>
                  <a:lnTo>
                    <a:pt x="1750" y="1150"/>
                  </a:lnTo>
                  <a:lnTo>
                    <a:pt x="1730" y="1140"/>
                  </a:lnTo>
                  <a:lnTo>
                    <a:pt x="1708" y="1126"/>
                  </a:lnTo>
                  <a:lnTo>
                    <a:pt x="1688" y="1110"/>
                  </a:lnTo>
                  <a:lnTo>
                    <a:pt x="1666" y="1092"/>
                  </a:lnTo>
                  <a:lnTo>
                    <a:pt x="1646" y="1074"/>
                  </a:lnTo>
                  <a:lnTo>
                    <a:pt x="752" y="178"/>
                  </a:lnTo>
                  <a:lnTo>
                    <a:pt x="844" y="86"/>
                  </a:lnTo>
                  <a:lnTo>
                    <a:pt x="844" y="86"/>
                  </a:lnTo>
                  <a:lnTo>
                    <a:pt x="850" y="78"/>
                  </a:lnTo>
                  <a:lnTo>
                    <a:pt x="856" y="70"/>
                  </a:lnTo>
                  <a:lnTo>
                    <a:pt x="858" y="60"/>
                  </a:lnTo>
                  <a:lnTo>
                    <a:pt x="860" y="50"/>
                  </a:lnTo>
                  <a:lnTo>
                    <a:pt x="858" y="42"/>
                  </a:lnTo>
                  <a:lnTo>
                    <a:pt x="856" y="32"/>
                  </a:lnTo>
                  <a:lnTo>
                    <a:pt x="852" y="24"/>
                  </a:lnTo>
                  <a:lnTo>
                    <a:pt x="846" y="16"/>
                  </a:lnTo>
                  <a:lnTo>
                    <a:pt x="846" y="16"/>
                  </a:lnTo>
                  <a:lnTo>
                    <a:pt x="838" y="10"/>
                  </a:lnTo>
                  <a:lnTo>
                    <a:pt x="830" y="6"/>
                  </a:lnTo>
                  <a:lnTo>
                    <a:pt x="822" y="2"/>
                  </a:lnTo>
                  <a:lnTo>
                    <a:pt x="812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4" y="4"/>
                  </a:lnTo>
                  <a:lnTo>
                    <a:pt x="38" y="1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12" y="36"/>
                  </a:lnTo>
                  <a:lnTo>
                    <a:pt x="4" y="52"/>
                  </a:lnTo>
                  <a:lnTo>
                    <a:pt x="0" y="70"/>
                  </a:lnTo>
                  <a:lnTo>
                    <a:pt x="0" y="90"/>
                  </a:lnTo>
                  <a:lnTo>
                    <a:pt x="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rot="2623787">
              <a:off x="3934781" y="5803018"/>
              <a:ext cx="1584176" cy="40720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विषय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flipH="1">
            <a:off x="6096000" y="2124560"/>
            <a:ext cx="2364552" cy="1331302"/>
            <a:chOff x="4317121" y="2340471"/>
            <a:chExt cx="2607028" cy="1467822"/>
          </a:xfrm>
          <a:solidFill>
            <a:schemeClr val="bg2"/>
          </a:solidFill>
        </p:grpSpPr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4317121" y="2364813"/>
              <a:ext cx="1017495" cy="343222"/>
            </a:xfrm>
            <a:custGeom>
              <a:avLst/>
              <a:gdLst>
                <a:gd name="T0" fmla="*/ 0 w 836"/>
                <a:gd name="T1" fmla="*/ 282 h 282"/>
                <a:gd name="T2" fmla="*/ 836 w 836"/>
                <a:gd name="T3" fmla="*/ 282 h 282"/>
                <a:gd name="T4" fmla="*/ 836 w 836"/>
                <a:gd name="T5" fmla="*/ 0 h 282"/>
                <a:gd name="T6" fmla="*/ 268 w 836"/>
                <a:gd name="T7" fmla="*/ 0 h 282"/>
                <a:gd name="T8" fmla="*/ 268 w 836"/>
                <a:gd name="T9" fmla="*/ 0 h 282"/>
                <a:gd name="T10" fmla="*/ 262 w 836"/>
                <a:gd name="T11" fmla="*/ 2 h 282"/>
                <a:gd name="T12" fmla="*/ 242 w 836"/>
                <a:gd name="T13" fmla="*/ 4 h 282"/>
                <a:gd name="T14" fmla="*/ 228 w 836"/>
                <a:gd name="T15" fmla="*/ 8 h 282"/>
                <a:gd name="T16" fmla="*/ 210 w 836"/>
                <a:gd name="T17" fmla="*/ 14 h 282"/>
                <a:gd name="T18" fmla="*/ 192 w 836"/>
                <a:gd name="T19" fmla="*/ 22 h 282"/>
                <a:gd name="T20" fmla="*/ 172 w 836"/>
                <a:gd name="T21" fmla="*/ 32 h 282"/>
                <a:gd name="T22" fmla="*/ 152 w 836"/>
                <a:gd name="T23" fmla="*/ 48 h 282"/>
                <a:gd name="T24" fmla="*/ 130 w 836"/>
                <a:gd name="T25" fmla="*/ 66 h 282"/>
                <a:gd name="T26" fmla="*/ 108 w 836"/>
                <a:gd name="T27" fmla="*/ 88 h 282"/>
                <a:gd name="T28" fmla="*/ 84 w 836"/>
                <a:gd name="T29" fmla="*/ 116 h 282"/>
                <a:gd name="T30" fmla="*/ 62 w 836"/>
                <a:gd name="T31" fmla="*/ 148 h 282"/>
                <a:gd name="T32" fmla="*/ 40 w 836"/>
                <a:gd name="T33" fmla="*/ 186 h 282"/>
                <a:gd name="T34" fmla="*/ 20 w 836"/>
                <a:gd name="T35" fmla="*/ 230 h 282"/>
                <a:gd name="T36" fmla="*/ 0 w 836"/>
                <a:gd name="T37" fmla="*/ 282 h 282"/>
                <a:gd name="T38" fmla="*/ 0 w 836"/>
                <a:gd name="T39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282">
                  <a:moveTo>
                    <a:pt x="0" y="282"/>
                  </a:moveTo>
                  <a:lnTo>
                    <a:pt x="836" y="282"/>
                  </a:lnTo>
                  <a:lnTo>
                    <a:pt x="836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2" y="2"/>
                  </a:lnTo>
                  <a:lnTo>
                    <a:pt x="242" y="4"/>
                  </a:lnTo>
                  <a:lnTo>
                    <a:pt x="228" y="8"/>
                  </a:lnTo>
                  <a:lnTo>
                    <a:pt x="210" y="14"/>
                  </a:lnTo>
                  <a:lnTo>
                    <a:pt x="192" y="22"/>
                  </a:lnTo>
                  <a:lnTo>
                    <a:pt x="172" y="32"/>
                  </a:lnTo>
                  <a:lnTo>
                    <a:pt x="152" y="48"/>
                  </a:lnTo>
                  <a:lnTo>
                    <a:pt x="130" y="66"/>
                  </a:lnTo>
                  <a:lnTo>
                    <a:pt x="108" y="88"/>
                  </a:lnTo>
                  <a:lnTo>
                    <a:pt x="84" y="116"/>
                  </a:lnTo>
                  <a:lnTo>
                    <a:pt x="62" y="148"/>
                  </a:lnTo>
                  <a:lnTo>
                    <a:pt x="40" y="186"/>
                  </a:lnTo>
                  <a:lnTo>
                    <a:pt x="20" y="230"/>
                  </a:lnTo>
                  <a:lnTo>
                    <a:pt x="0" y="282"/>
                  </a:lnTo>
                  <a:lnTo>
                    <a:pt x="0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Freeform 31"/>
            <p:cNvSpPr>
              <a:spLocks/>
            </p:cNvSpPr>
            <p:nvPr/>
          </p:nvSpPr>
          <p:spPr bwMode="auto">
            <a:xfrm>
              <a:off x="4533765" y="2340471"/>
              <a:ext cx="2390384" cy="1467822"/>
            </a:xfrm>
            <a:custGeom>
              <a:avLst/>
              <a:gdLst>
                <a:gd name="T0" fmla="*/ 1962 w 1964"/>
                <a:gd name="T1" fmla="*/ 394 h 1206"/>
                <a:gd name="T2" fmla="*/ 1960 w 1964"/>
                <a:gd name="T3" fmla="*/ 384 h 1206"/>
                <a:gd name="T4" fmla="*/ 1954 w 1964"/>
                <a:gd name="T5" fmla="*/ 368 h 1206"/>
                <a:gd name="T6" fmla="*/ 1948 w 1964"/>
                <a:gd name="T7" fmla="*/ 362 h 1206"/>
                <a:gd name="T8" fmla="*/ 1932 w 1964"/>
                <a:gd name="T9" fmla="*/ 350 h 1206"/>
                <a:gd name="T10" fmla="*/ 1912 w 1964"/>
                <a:gd name="T11" fmla="*/ 346 h 1206"/>
                <a:gd name="T12" fmla="*/ 1894 w 1964"/>
                <a:gd name="T13" fmla="*/ 350 h 1206"/>
                <a:gd name="T14" fmla="*/ 1876 w 1964"/>
                <a:gd name="T15" fmla="*/ 360 h 1206"/>
                <a:gd name="T16" fmla="*/ 1738 w 1964"/>
                <a:gd name="T17" fmla="*/ 410 h 1206"/>
                <a:gd name="T18" fmla="*/ 1444 w 1964"/>
                <a:gd name="T19" fmla="*/ 116 h 1206"/>
                <a:gd name="T20" fmla="*/ 1402 w 1964"/>
                <a:gd name="T21" fmla="*/ 76 h 1206"/>
                <a:gd name="T22" fmla="*/ 1356 w 1964"/>
                <a:gd name="T23" fmla="*/ 40 h 1206"/>
                <a:gd name="T24" fmla="*/ 1310 w 1964"/>
                <a:gd name="T25" fmla="*/ 14 h 1206"/>
                <a:gd name="T26" fmla="*/ 1276 w 1964"/>
                <a:gd name="T27" fmla="*/ 4 h 1206"/>
                <a:gd name="T28" fmla="*/ 1264 w 1964"/>
                <a:gd name="T29" fmla="*/ 4 h 1206"/>
                <a:gd name="T30" fmla="*/ 334 w 1964"/>
                <a:gd name="T31" fmla="*/ 0 h 1206"/>
                <a:gd name="T32" fmla="*/ 138 w 1964"/>
                <a:gd name="T33" fmla="*/ 2 h 1206"/>
                <a:gd name="T34" fmla="*/ 114 w 1964"/>
                <a:gd name="T35" fmla="*/ 4 h 1206"/>
                <a:gd name="T36" fmla="*/ 74 w 1964"/>
                <a:gd name="T37" fmla="*/ 12 h 1206"/>
                <a:gd name="T38" fmla="*/ 42 w 1964"/>
                <a:gd name="T39" fmla="*/ 26 h 1206"/>
                <a:gd name="T40" fmla="*/ 0 w 1964"/>
                <a:gd name="T41" fmla="*/ 52 h 1206"/>
                <a:gd name="T42" fmla="*/ 16 w 1964"/>
                <a:gd name="T43" fmla="*/ 44 h 1206"/>
                <a:gd name="T44" fmla="*/ 54 w 1964"/>
                <a:gd name="T45" fmla="*/ 30 h 1206"/>
                <a:gd name="T46" fmla="*/ 92 w 1964"/>
                <a:gd name="T47" fmla="*/ 26 h 1206"/>
                <a:gd name="T48" fmla="*/ 132 w 1964"/>
                <a:gd name="T49" fmla="*/ 28 h 1206"/>
                <a:gd name="T50" fmla="*/ 172 w 1964"/>
                <a:gd name="T51" fmla="*/ 38 h 1206"/>
                <a:gd name="T52" fmla="*/ 214 w 1964"/>
                <a:gd name="T53" fmla="*/ 54 h 1206"/>
                <a:gd name="T54" fmla="*/ 256 w 1964"/>
                <a:gd name="T55" fmla="*/ 80 h 1206"/>
                <a:gd name="T56" fmla="*/ 298 w 1964"/>
                <a:gd name="T57" fmla="*/ 112 h 1206"/>
                <a:gd name="T58" fmla="*/ 1212 w 1964"/>
                <a:gd name="T59" fmla="*/ 1026 h 1206"/>
                <a:gd name="T60" fmla="*/ 1120 w 1964"/>
                <a:gd name="T61" fmla="*/ 1118 h 1206"/>
                <a:gd name="T62" fmla="*/ 1108 w 1964"/>
                <a:gd name="T63" fmla="*/ 1136 h 1206"/>
                <a:gd name="T64" fmla="*/ 1104 w 1964"/>
                <a:gd name="T65" fmla="*/ 1154 h 1206"/>
                <a:gd name="T66" fmla="*/ 1108 w 1964"/>
                <a:gd name="T67" fmla="*/ 1174 h 1206"/>
                <a:gd name="T68" fmla="*/ 1118 w 1964"/>
                <a:gd name="T69" fmla="*/ 1190 h 1206"/>
                <a:gd name="T70" fmla="*/ 1126 w 1964"/>
                <a:gd name="T71" fmla="*/ 1194 h 1206"/>
                <a:gd name="T72" fmla="*/ 1142 w 1964"/>
                <a:gd name="T73" fmla="*/ 1202 h 1206"/>
                <a:gd name="T74" fmla="*/ 1874 w 1964"/>
                <a:gd name="T75" fmla="*/ 1206 h 1206"/>
                <a:gd name="T76" fmla="*/ 1892 w 1964"/>
                <a:gd name="T77" fmla="*/ 1206 h 1206"/>
                <a:gd name="T78" fmla="*/ 1926 w 1964"/>
                <a:gd name="T79" fmla="*/ 1194 h 1206"/>
                <a:gd name="T80" fmla="*/ 1940 w 1964"/>
                <a:gd name="T81" fmla="*/ 1182 h 1206"/>
                <a:gd name="T82" fmla="*/ 1960 w 1964"/>
                <a:gd name="T83" fmla="*/ 1152 h 1206"/>
                <a:gd name="T84" fmla="*/ 1964 w 1964"/>
                <a:gd name="T85" fmla="*/ 1116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4" h="1206">
                  <a:moveTo>
                    <a:pt x="1964" y="1116"/>
                  </a:moveTo>
                  <a:lnTo>
                    <a:pt x="1962" y="394"/>
                  </a:lnTo>
                  <a:lnTo>
                    <a:pt x="1962" y="394"/>
                  </a:lnTo>
                  <a:lnTo>
                    <a:pt x="1960" y="384"/>
                  </a:lnTo>
                  <a:lnTo>
                    <a:pt x="1958" y="376"/>
                  </a:lnTo>
                  <a:lnTo>
                    <a:pt x="1954" y="368"/>
                  </a:lnTo>
                  <a:lnTo>
                    <a:pt x="1948" y="362"/>
                  </a:lnTo>
                  <a:lnTo>
                    <a:pt x="1948" y="362"/>
                  </a:lnTo>
                  <a:lnTo>
                    <a:pt x="1940" y="354"/>
                  </a:lnTo>
                  <a:lnTo>
                    <a:pt x="1932" y="350"/>
                  </a:lnTo>
                  <a:lnTo>
                    <a:pt x="1922" y="348"/>
                  </a:lnTo>
                  <a:lnTo>
                    <a:pt x="1912" y="346"/>
                  </a:lnTo>
                  <a:lnTo>
                    <a:pt x="1904" y="348"/>
                  </a:lnTo>
                  <a:lnTo>
                    <a:pt x="1894" y="350"/>
                  </a:lnTo>
                  <a:lnTo>
                    <a:pt x="1884" y="354"/>
                  </a:lnTo>
                  <a:lnTo>
                    <a:pt x="1876" y="360"/>
                  </a:lnTo>
                  <a:lnTo>
                    <a:pt x="1782" y="456"/>
                  </a:lnTo>
                  <a:lnTo>
                    <a:pt x="1738" y="410"/>
                  </a:lnTo>
                  <a:lnTo>
                    <a:pt x="1738" y="410"/>
                  </a:lnTo>
                  <a:lnTo>
                    <a:pt x="1444" y="116"/>
                  </a:lnTo>
                  <a:lnTo>
                    <a:pt x="1444" y="116"/>
                  </a:lnTo>
                  <a:lnTo>
                    <a:pt x="1402" y="76"/>
                  </a:lnTo>
                  <a:lnTo>
                    <a:pt x="1380" y="58"/>
                  </a:lnTo>
                  <a:lnTo>
                    <a:pt x="1356" y="40"/>
                  </a:lnTo>
                  <a:lnTo>
                    <a:pt x="1332" y="26"/>
                  </a:lnTo>
                  <a:lnTo>
                    <a:pt x="1310" y="14"/>
                  </a:lnTo>
                  <a:lnTo>
                    <a:pt x="1286" y="6"/>
                  </a:lnTo>
                  <a:lnTo>
                    <a:pt x="1276" y="4"/>
                  </a:lnTo>
                  <a:lnTo>
                    <a:pt x="1264" y="4"/>
                  </a:lnTo>
                  <a:lnTo>
                    <a:pt x="1264" y="4"/>
                  </a:lnTo>
                  <a:lnTo>
                    <a:pt x="716" y="2"/>
                  </a:lnTo>
                  <a:lnTo>
                    <a:pt x="334" y="0"/>
                  </a:lnTo>
                  <a:lnTo>
                    <a:pt x="200" y="0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14" y="4"/>
                  </a:lnTo>
                  <a:lnTo>
                    <a:pt x="92" y="8"/>
                  </a:lnTo>
                  <a:lnTo>
                    <a:pt x="74" y="12"/>
                  </a:lnTo>
                  <a:lnTo>
                    <a:pt x="58" y="18"/>
                  </a:lnTo>
                  <a:lnTo>
                    <a:pt x="42" y="26"/>
                  </a:lnTo>
                  <a:lnTo>
                    <a:pt x="28" y="34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16" y="44"/>
                  </a:lnTo>
                  <a:lnTo>
                    <a:pt x="36" y="36"/>
                  </a:lnTo>
                  <a:lnTo>
                    <a:pt x="54" y="30"/>
                  </a:lnTo>
                  <a:lnTo>
                    <a:pt x="74" y="28"/>
                  </a:lnTo>
                  <a:lnTo>
                    <a:pt x="92" y="26"/>
                  </a:lnTo>
                  <a:lnTo>
                    <a:pt x="112" y="26"/>
                  </a:lnTo>
                  <a:lnTo>
                    <a:pt x="132" y="28"/>
                  </a:lnTo>
                  <a:lnTo>
                    <a:pt x="152" y="32"/>
                  </a:lnTo>
                  <a:lnTo>
                    <a:pt x="172" y="38"/>
                  </a:lnTo>
                  <a:lnTo>
                    <a:pt x="194" y="44"/>
                  </a:lnTo>
                  <a:lnTo>
                    <a:pt x="214" y="54"/>
                  </a:lnTo>
                  <a:lnTo>
                    <a:pt x="234" y="66"/>
                  </a:lnTo>
                  <a:lnTo>
                    <a:pt x="256" y="80"/>
                  </a:lnTo>
                  <a:lnTo>
                    <a:pt x="276" y="94"/>
                  </a:lnTo>
                  <a:lnTo>
                    <a:pt x="298" y="112"/>
                  </a:lnTo>
                  <a:lnTo>
                    <a:pt x="318" y="132"/>
                  </a:lnTo>
                  <a:lnTo>
                    <a:pt x="1212" y="1026"/>
                  </a:lnTo>
                  <a:lnTo>
                    <a:pt x="1120" y="1118"/>
                  </a:lnTo>
                  <a:lnTo>
                    <a:pt x="1120" y="1118"/>
                  </a:lnTo>
                  <a:lnTo>
                    <a:pt x="1114" y="1126"/>
                  </a:lnTo>
                  <a:lnTo>
                    <a:pt x="1108" y="1136"/>
                  </a:lnTo>
                  <a:lnTo>
                    <a:pt x="1106" y="1146"/>
                  </a:lnTo>
                  <a:lnTo>
                    <a:pt x="1104" y="1154"/>
                  </a:lnTo>
                  <a:lnTo>
                    <a:pt x="1106" y="1164"/>
                  </a:lnTo>
                  <a:lnTo>
                    <a:pt x="1108" y="1174"/>
                  </a:lnTo>
                  <a:lnTo>
                    <a:pt x="1112" y="1182"/>
                  </a:lnTo>
                  <a:lnTo>
                    <a:pt x="1118" y="1190"/>
                  </a:lnTo>
                  <a:lnTo>
                    <a:pt x="1118" y="1190"/>
                  </a:lnTo>
                  <a:lnTo>
                    <a:pt x="1126" y="1194"/>
                  </a:lnTo>
                  <a:lnTo>
                    <a:pt x="1134" y="1200"/>
                  </a:lnTo>
                  <a:lnTo>
                    <a:pt x="1142" y="1202"/>
                  </a:lnTo>
                  <a:lnTo>
                    <a:pt x="1152" y="1204"/>
                  </a:lnTo>
                  <a:lnTo>
                    <a:pt x="1874" y="1206"/>
                  </a:lnTo>
                  <a:lnTo>
                    <a:pt x="1874" y="1206"/>
                  </a:lnTo>
                  <a:lnTo>
                    <a:pt x="1892" y="1206"/>
                  </a:lnTo>
                  <a:lnTo>
                    <a:pt x="1910" y="1202"/>
                  </a:lnTo>
                  <a:lnTo>
                    <a:pt x="1926" y="1194"/>
                  </a:lnTo>
                  <a:lnTo>
                    <a:pt x="1940" y="1182"/>
                  </a:lnTo>
                  <a:lnTo>
                    <a:pt x="1940" y="1182"/>
                  </a:lnTo>
                  <a:lnTo>
                    <a:pt x="1952" y="1168"/>
                  </a:lnTo>
                  <a:lnTo>
                    <a:pt x="1960" y="1152"/>
                  </a:lnTo>
                  <a:lnTo>
                    <a:pt x="1964" y="1134"/>
                  </a:lnTo>
                  <a:lnTo>
                    <a:pt x="1964" y="1116"/>
                  </a:lnTo>
                  <a:lnTo>
                    <a:pt x="1964" y="1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rot="2677252">
              <a:off x="5252518" y="2719997"/>
              <a:ext cx="1584176" cy="40720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विषय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 flipH="1">
            <a:off x="3679386" y="4628638"/>
            <a:ext cx="2351304" cy="1331302"/>
            <a:chOff x="3832716" y="5103287"/>
            <a:chExt cx="2592421" cy="1467822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4" name="Freeform 32"/>
            <p:cNvSpPr>
              <a:spLocks/>
            </p:cNvSpPr>
            <p:nvPr/>
          </p:nvSpPr>
          <p:spPr bwMode="auto">
            <a:xfrm>
              <a:off x="5407642" y="6203545"/>
              <a:ext cx="1017495" cy="340788"/>
            </a:xfrm>
            <a:custGeom>
              <a:avLst/>
              <a:gdLst>
                <a:gd name="T0" fmla="*/ 836 w 836"/>
                <a:gd name="T1" fmla="*/ 0 h 280"/>
                <a:gd name="T2" fmla="*/ 0 w 836"/>
                <a:gd name="T3" fmla="*/ 0 h 280"/>
                <a:gd name="T4" fmla="*/ 0 w 836"/>
                <a:gd name="T5" fmla="*/ 280 h 280"/>
                <a:gd name="T6" fmla="*/ 566 w 836"/>
                <a:gd name="T7" fmla="*/ 280 h 280"/>
                <a:gd name="T8" fmla="*/ 566 w 836"/>
                <a:gd name="T9" fmla="*/ 280 h 280"/>
                <a:gd name="T10" fmla="*/ 574 w 836"/>
                <a:gd name="T11" fmla="*/ 280 h 280"/>
                <a:gd name="T12" fmla="*/ 594 w 836"/>
                <a:gd name="T13" fmla="*/ 276 h 280"/>
                <a:gd name="T14" fmla="*/ 608 w 836"/>
                <a:gd name="T15" fmla="*/ 274 h 280"/>
                <a:gd name="T16" fmla="*/ 624 w 836"/>
                <a:gd name="T17" fmla="*/ 268 h 280"/>
                <a:gd name="T18" fmla="*/ 644 w 836"/>
                <a:gd name="T19" fmla="*/ 260 h 280"/>
                <a:gd name="T20" fmla="*/ 662 w 836"/>
                <a:gd name="T21" fmla="*/ 248 h 280"/>
                <a:gd name="T22" fmla="*/ 684 w 836"/>
                <a:gd name="T23" fmla="*/ 234 h 280"/>
                <a:gd name="T24" fmla="*/ 706 w 836"/>
                <a:gd name="T25" fmla="*/ 216 h 280"/>
                <a:gd name="T26" fmla="*/ 728 w 836"/>
                <a:gd name="T27" fmla="*/ 192 h 280"/>
                <a:gd name="T28" fmla="*/ 750 w 836"/>
                <a:gd name="T29" fmla="*/ 166 h 280"/>
                <a:gd name="T30" fmla="*/ 774 w 836"/>
                <a:gd name="T31" fmla="*/ 132 h 280"/>
                <a:gd name="T32" fmla="*/ 796 w 836"/>
                <a:gd name="T33" fmla="*/ 94 h 280"/>
                <a:gd name="T34" fmla="*/ 816 w 836"/>
                <a:gd name="T35" fmla="*/ 50 h 280"/>
                <a:gd name="T36" fmla="*/ 836 w 836"/>
                <a:gd name="T37" fmla="*/ 0 h 280"/>
                <a:gd name="T38" fmla="*/ 836 w 836"/>
                <a:gd name="T3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280">
                  <a:moveTo>
                    <a:pt x="836" y="0"/>
                  </a:moveTo>
                  <a:lnTo>
                    <a:pt x="0" y="0"/>
                  </a:lnTo>
                  <a:lnTo>
                    <a:pt x="0" y="280"/>
                  </a:lnTo>
                  <a:lnTo>
                    <a:pt x="566" y="280"/>
                  </a:lnTo>
                  <a:lnTo>
                    <a:pt x="566" y="280"/>
                  </a:lnTo>
                  <a:lnTo>
                    <a:pt x="574" y="280"/>
                  </a:lnTo>
                  <a:lnTo>
                    <a:pt x="594" y="276"/>
                  </a:lnTo>
                  <a:lnTo>
                    <a:pt x="608" y="274"/>
                  </a:lnTo>
                  <a:lnTo>
                    <a:pt x="624" y="268"/>
                  </a:lnTo>
                  <a:lnTo>
                    <a:pt x="644" y="260"/>
                  </a:lnTo>
                  <a:lnTo>
                    <a:pt x="662" y="248"/>
                  </a:lnTo>
                  <a:lnTo>
                    <a:pt x="684" y="234"/>
                  </a:lnTo>
                  <a:lnTo>
                    <a:pt x="706" y="216"/>
                  </a:lnTo>
                  <a:lnTo>
                    <a:pt x="728" y="192"/>
                  </a:lnTo>
                  <a:lnTo>
                    <a:pt x="750" y="166"/>
                  </a:lnTo>
                  <a:lnTo>
                    <a:pt x="774" y="132"/>
                  </a:lnTo>
                  <a:lnTo>
                    <a:pt x="796" y="94"/>
                  </a:lnTo>
                  <a:lnTo>
                    <a:pt x="816" y="50"/>
                  </a:lnTo>
                  <a:lnTo>
                    <a:pt x="836" y="0"/>
                  </a:lnTo>
                  <a:lnTo>
                    <a:pt x="8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3832716" y="5103287"/>
              <a:ext cx="2390384" cy="1467822"/>
            </a:xfrm>
            <a:custGeom>
              <a:avLst/>
              <a:gdLst>
                <a:gd name="T0" fmla="*/ 2 w 1964"/>
                <a:gd name="T1" fmla="*/ 812 h 1206"/>
                <a:gd name="T2" fmla="*/ 4 w 1964"/>
                <a:gd name="T3" fmla="*/ 820 h 1206"/>
                <a:gd name="T4" fmla="*/ 10 w 1964"/>
                <a:gd name="T5" fmla="*/ 838 h 1206"/>
                <a:gd name="T6" fmla="*/ 16 w 1964"/>
                <a:gd name="T7" fmla="*/ 844 h 1206"/>
                <a:gd name="T8" fmla="*/ 32 w 1964"/>
                <a:gd name="T9" fmla="*/ 854 h 1206"/>
                <a:gd name="T10" fmla="*/ 52 w 1964"/>
                <a:gd name="T11" fmla="*/ 858 h 1206"/>
                <a:gd name="T12" fmla="*/ 70 w 1964"/>
                <a:gd name="T13" fmla="*/ 854 h 1206"/>
                <a:gd name="T14" fmla="*/ 88 w 1964"/>
                <a:gd name="T15" fmla="*/ 844 h 1206"/>
                <a:gd name="T16" fmla="*/ 226 w 1964"/>
                <a:gd name="T17" fmla="*/ 794 h 1206"/>
                <a:gd name="T18" fmla="*/ 520 w 1964"/>
                <a:gd name="T19" fmla="*/ 1090 h 1206"/>
                <a:gd name="T20" fmla="*/ 562 w 1964"/>
                <a:gd name="T21" fmla="*/ 1128 h 1206"/>
                <a:gd name="T22" fmla="*/ 608 w 1964"/>
                <a:gd name="T23" fmla="*/ 1164 h 1206"/>
                <a:gd name="T24" fmla="*/ 654 w 1964"/>
                <a:gd name="T25" fmla="*/ 1190 h 1206"/>
                <a:gd name="T26" fmla="*/ 688 w 1964"/>
                <a:gd name="T27" fmla="*/ 1200 h 1206"/>
                <a:gd name="T28" fmla="*/ 700 w 1964"/>
                <a:gd name="T29" fmla="*/ 1202 h 1206"/>
                <a:gd name="T30" fmla="*/ 1630 w 1964"/>
                <a:gd name="T31" fmla="*/ 1206 h 1206"/>
                <a:gd name="T32" fmla="*/ 1826 w 1964"/>
                <a:gd name="T33" fmla="*/ 1204 h 1206"/>
                <a:gd name="T34" fmla="*/ 1850 w 1964"/>
                <a:gd name="T35" fmla="*/ 1202 h 1206"/>
                <a:gd name="T36" fmla="*/ 1890 w 1964"/>
                <a:gd name="T37" fmla="*/ 1192 h 1206"/>
                <a:gd name="T38" fmla="*/ 1922 w 1964"/>
                <a:gd name="T39" fmla="*/ 1180 h 1206"/>
                <a:gd name="T40" fmla="*/ 1964 w 1964"/>
                <a:gd name="T41" fmla="*/ 1154 h 1206"/>
                <a:gd name="T42" fmla="*/ 1946 w 1964"/>
                <a:gd name="T43" fmla="*/ 1162 h 1206"/>
                <a:gd name="T44" fmla="*/ 1910 w 1964"/>
                <a:gd name="T45" fmla="*/ 1174 h 1206"/>
                <a:gd name="T46" fmla="*/ 1872 w 1964"/>
                <a:gd name="T47" fmla="*/ 1180 h 1206"/>
                <a:gd name="T48" fmla="*/ 1832 w 1964"/>
                <a:gd name="T49" fmla="*/ 1178 h 1206"/>
                <a:gd name="T50" fmla="*/ 1792 w 1964"/>
                <a:gd name="T51" fmla="*/ 1168 h 1206"/>
                <a:gd name="T52" fmla="*/ 1750 w 1964"/>
                <a:gd name="T53" fmla="*/ 1150 h 1206"/>
                <a:gd name="T54" fmla="*/ 1708 w 1964"/>
                <a:gd name="T55" fmla="*/ 1126 h 1206"/>
                <a:gd name="T56" fmla="*/ 1666 w 1964"/>
                <a:gd name="T57" fmla="*/ 1092 h 1206"/>
                <a:gd name="T58" fmla="*/ 752 w 1964"/>
                <a:gd name="T59" fmla="*/ 178 h 1206"/>
                <a:gd name="T60" fmla="*/ 844 w 1964"/>
                <a:gd name="T61" fmla="*/ 86 h 1206"/>
                <a:gd name="T62" fmla="*/ 856 w 1964"/>
                <a:gd name="T63" fmla="*/ 70 h 1206"/>
                <a:gd name="T64" fmla="*/ 860 w 1964"/>
                <a:gd name="T65" fmla="*/ 50 h 1206"/>
                <a:gd name="T66" fmla="*/ 856 w 1964"/>
                <a:gd name="T67" fmla="*/ 32 h 1206"/>
                <a:gd name="T68" fmla="*/ 846 w 1964"/>
                <a:gd name="T69" fmla="*/ 16 h 1206"/>
                <a:gd name="T70" fmla="*/ 838 w 1964"/>
                <a:gd name="T71" fmla="*/ 10 h 1206"/>
                <a:gd name="T72" fmla="*/ 822 w 1964"/>
                <a:gd name="T73" fmla="*/ 2 h 1206"/>
                <a:gd name="T74" fmla="*/ 90 w 1964"/>
                <a:gd name="T75" fmla="*/ 0 h 1206"/>
                <a:gd name="T76" fmla="*/ 72 w 1964"/>
                <a:gd name="T77" fmla="*/ 0 h 1206"/>
                <a:gd name="T78" fmla="*/ 38 w 1964"/>
                <a:gd name="T79" fmla="*/ 12 h 1206"/>
                <a:gd name="T80" fmla="*/ 24 w 1964"/>
                <a:gd name="T81" fmla="*/ 22 h 1206"/>
                <a:gd name="T82" fmla="*/ 4 w 1964"/>
                <a:gd name="T83" fmla="*/ 52 h 1206"/>
                <a:gd name="T84" fmla="*/ 0 w 1964"/>
                <a:gd name="T85" fmla="*/ 9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4" h="1206">
                  <a:moveTo>
                    <a:pt x="0" y="90"/>
                  </a:moveTo>
                  <a:lnTo>
                    <a:pt x="2" y="812"/>
                  </a:lnTo>
                  <a:lnTo>
                    <a:pt x="2" y="812"/>
                  </a:lnTo>
                  <a:lnTo>
                    <a:pt x="4" y="820"/>
                  </a:lnTo>
                  <a:lnTo>
                    <a:pt x="6" y="830"/>
                  </a:lnTo>
                  <a:lnTo>
                    <a:pt x="10" y="838"/>
                  </a:lnTo>
                  <a:lnTo>
                    <a:pt x="16" y="844"/>
                  </a:lnTo>
                  <a:lnTo>
                    <a:pt x="16" y="844"/>
                  </a:lnTo>
                  <a:lnTo>
                    <a:pt x="24" y="850"/>
                  </a:lnTo>
                  <a:lnTo>
                    <a:pt x="32" y="854"/>
                  </a:lnTo>
                  <a:lnTo>
                    <a:pt x="42" y="858"/>
                  </a:lnTo>
                  <a:lnTo>
                    <a:pt x="52" y="858"/>
                  </a:lnTo>
                  <a:lnTo>
                    <a:pt x="60" y="858"/>
                  </a:lnTo>
                  <a:lnTo>
                    <a:pt x="70" y="854"/>
                  </a:lnTo>
                  <a:lnTo>
                    <a:pt x="80" y="850"/>
                  </a:lnTo>
                  <a:lnTo>
                    <a:pt x="88" y="844"/>
                  </a:lnTo>
                  <a:lnTo>
                    <a:pt x="180" y="750"/>
                  </a:lnTo>
                  <a:lnTo>
                    <a:pt x="226" y="794"/>
                  </a:lnTo>
                  <a:lnTo>
                    <a:pt x="226" y="794"/>
                  </a:lnTo>
                  <a:lnTo>
                    <a:pt x="520" y="1090"/>
                  </a:lnTo>
                  <a:lnTo>
                    <a:pt x="520" y="1090"/>
                  </a:lnTo>
                  <a:lnTo>
                    <a:pt x="562" y="1128"/>
                  </a:lnTo>
                  <a:lnTo>
                    <a:pt x="584" y="1148"/>
                  </a:lnTo>
                  <a:lnTo>
                    <a:pt x="608" y="1164"/>
                  </a:lnTo>
                  <a:lnTo>
                    <a:pt x="632" y="1180"/>
                  </a:lnTo>
                  <a:lnTo>
                    <a:pt x="654" y="1190"/>
                  </a:lnTo>
                  <a:lnTo>
                    <a:pt x="678" y="1198"/>
                  </a:lnTo>
                  <a:lnTo>
                    <a:pt x="688" y="1200"/>
                  </a:lnTo>
                  <a:lnTo>
                    <a:pt x="700" y="1202"/>
                  </a:lnTo>
                  <a:lnTo>
                    <a:pt x="700" y="1202"/>
                  </a:lnTo>
                  <a:lnTo>
                    <a:pt x="1248" y="1204"/>
                  </a:lnTo>
                  <a:lnTo>
                    <a:pt x="1630" y="1206"/>
                  </a:lnTo>
                  <a:lnTo>
                    <a:pt x="1764" y="1204"/>
                  </a:lnTo>
                  <a:lnTo>
                    <a:pt x="1826" y="1204"/>
                  </a:lnTo>
                  <a:lnTo>
                    <a:pt x="1826" y="1204"/>
                  </a:lnTo>
                  <a:lnTo>
                    <a:pt x="1850" y="1202"/>
                  </a:lnTo>
                  <a:lnTo>
                    <a:pt x="1872" y="1198"/>
                  </a:lnTo>
                  <a:lnTo>
                    <a:pt x="1890" y="1192"/>
                  </a:lnTo>
                  <a:lnTo>
                    <a:pt x="1906" y="1186"/>
                  </a:lnTo>
                  <a:lnTo>
                    <a:pt x="1922" y="1180"/>
                  </a:lnTo>
                  <a:lnTo>
                    <a:pt x="1936" y="1172"/>
                  </a:lnTo>
                  <a:lnTo>
                    <a:pt x="1964" y="1154"/>
                  </a:lnTo>
                  <a:lnTo>
                    <a:pt x="1964" y="1154"/>
                  </a:lnTo>
                  <a:lnTo>
                    <a:pt x="1946" y="1162"/>
                  </a:lnTo>
                  <a:lnTo>
                    <a:pt x="1928" y="1168"/>
                  </a:lnTo>
                  <a:lnTo>
                    <a:pt x="1910" y="1174"/>
                  </a:lnTo>
                  <a:lnTo>
                    <a:pt x="1890" y="1178"/>
                  </a:lnTo>
                  <a:lnTo>
                    <a:pt x="1872" y="1180"/>
                  </a:lnTo>
                  <a:lnTo>
                    <a:pt x="1852" y="1180"/>
                  </a:lnTo>
                  <a:lnTo>
                    <a:pt x="1832" y="1178"/>
                  </a:lnTo>
                  <a:lnTo>
                    <a:pt x="1812" y="1174"/>
                  </a:lnTo>
                  <a:lnTo>
                    <a:pt x="1792" y="1168"/>
                  </a:lnTo>
                  <a:lnTo>
                    <a:pt x="1770" y="1160"/>
                  </a:lnTo>
                  <a:lnTo>
                    <a:pt x="1750" y="1150"/>
                  </a:lnTo>
                  <a:lnTo>
                    <a:pt x="1730" y="1140"/>
                  </a:lnTo>
                  <a:lnTo>
                    <a:pt x="1708" y="1126"/>
                  </a:lnTo>
                  <a:lnTo>
                    <a:pt x="1688" y="1110"/>
                  </a:lnTo>
                  <a:lnTo>
                    <a:pt x="1666" y="1092"/>
                  </a:lnTo>
                  <a:lnTo>
                    <a:pt x="1646" y="1074"/>
                  </a:lnTo>
                  <a:lnTo>
                    <a:pt x="752" y="178"/>
                  </a:lnTo>
                  <a:lnTo>
                    <a:pt x="844" y="86"/>
                  </a:lnTo>
                  <a:lnTo>
                    <a:pt x="844" y="86"/>
                  </a:lnTo>
                  <a:lnTo>
                    <a:pt x="850" y="78"/>
                  </a:lnTo>
                  <a:lnTo>
                    <a:pt x="856" y="70"/>
                  </a:lnTo>
                  <a:lnTo>
                    <a:pt x="858" y="60"/>
                  </a:lnTo>
                  <a:lnTo>
                    <a:pt x="860" y="50"/>
                  </a:lnTo>
                  <a:lnTo>
                    <a:pt x="858" y="42"/>
                  </a:lnTo>
                  <a:lnTo>
                    <a:pt x="856" y="32"/>
                  </a:lnTo>
                  <a:lnTo>
                    <a:pt x="852" y="24"/>
                  </a:lnTo>
                  <a:lnTo>
                    <a:pt x="846" y="16"/>
                  </a:lnTo>
                  <a:lnTo>
                    <a:pt x="846" y="16"/>
                  </a:lnTo>
                  <a:lnTo>
                    <a:pt x="838" y="10"/>
                  </a:lnTo>
                  <a:lnTo>
                    <a:pt x="830" y="6"/>
                  </a:lnTo>
                  <a:lnTo>
                    <a:pt x="822" y="2"/>
                  </a:lnTo>
                  <a:lnTo>
                    <a:pt x="812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4" y="4"/>
                  </a:lnTo>
                  <a:lnTo>
                    <a:pt x="38" y="1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12" y="36"/>
                  </a:lnTo>
                  <a:lnTo>
                    <a:pt x="4" y="52"/>
                  </a:lnTo>
                  <a:lnTo>
                    <a:pt x="0" y="70"/>
                  </a:lnTo>
                  <a:lnTo>
                    <a:pt x="0" y="90"/>
                  </a:lnTo>
                  <a:lnTo>
                    <a:pt x="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2623787">
              <a:off x="3934781" y="5803015"/>
              <a:ext cx="1584176" cy="40720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विषय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7815668" y="2455044"/>
            <a:ext cx="570416" cy="5167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en-GB" sz="2902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7728766" y="2596713"/>
            <a:ext cx="0" cy="848944"/>
          </a:xfrm>
          <a:prstGeom prst="line">
            <a:avLst/>
          </a:prstGeom>
          <a:ln>
            <a:solidFill>
              <a:srgbClr val="B6A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7815668" y="3037137"/>
            <a:ext cx="244887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r>
              <a:rPr lang="en-GB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815668" y="4495399"/>
            <a:ext cx="570416" cy="5167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en-GB" sz="2902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</a:p>
        </p:txBody>
      </p:sp>
      <p:cxnSp>
        <p:nvCxnSpPr>
          <p:cNvPr id="111" name="Straight Connector 110"/>
          <p:cNvCxnSpPr/>
          <p:nvPr/>
        </p:nvCxnSpPr>
        <p:spPr>
          <a:xfrm flipV="1">
            <a:off x="7728766" y="4637068"/>
            <a:ext cx="0" cy="848944"/>
          </a:xfrm>
          <a:prstGeom prst="line">
            <a:avLst/>
          </a:prstGeom>
          <a:ln>
            <a:solidFill>
              <a:srgbClr val="B6A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815668" y="5077492"/>
            <a:ext cx="244887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r>
              <a:rPr lang="en-GB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3" name="Rectangle 10"/>
          <p:cNvSpPr>
            <a:spLocks noChangeArrowheads="1"/>
          </p:cNvSpPr>
          <p:nvPr/>
        </p:nvSpPr>
        <p:spPr bwMode="auto">
          <a:xfrm>
            <a:off x="5152294" y="3886175"/>
            <a:ext cx="18286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724251" eaLnBrk="0" hangingPunct="0">
              <a:spcAft>
                <a:spcPts val="181"/>
              </a:spcAft>
              <a:defRPr/>
            </a:pPr>
            <a:r>
              <a:rPr lang="hi-IN" sz="2000" kern="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उपशीर्षक </a:t>
            </a:r>
            <a:endParaRPr lang="en-GB" sz="2000" kern="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cxnSp>
        <p:nvCxnSpPr>
          <p:cNvPr id="114" name="Straight Connector 113"/>
          <p:cNvCxnSpPr/>
          <p:nvPr/>
        </p:nvCxnSpPr>
        <p:spPr>
          <a:xfrm flipV="1">
            <a:off x="4410950" y="2596713"/>
            <a:ext cx="0" cy="848944"/>
          </a:xfrm>
          <a:prstGeom prst="line">
            <a:avLst/>
          </a:prstGeom>
          <a:ln>
            <a:solidFill>
              <a:srgbClr val="B6A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1841391" y="3037137"/>
            <a:ext cx="244887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endParaRPr lang="en-GB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92676" y="4483255"/>
            <a:ext cx="570416" cy="5167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spcAft>
                <a:spcPts val="816"/>
              </a:spcAft>
            </a:pPr>
            <a:r>
              <a:rPr lang="en-GB" sz="2902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cxnSp>
        <p:nvCxnSpPr>
          <p:cNvPr id="117" name="Straight Connector 116"/>
          <p:cNvCxnSpPr/>
          <p:nvPr/>
        </p:nvCxnSpPr>
        <p:spPr>
          <a:xfrm flipV="1">
            <a:off x="4410950" y="4637068"/>
            <a:ext cx="0" cy="848944"/>
          </a:xfrm>
          <a:prstGeom prst="line">
            <a:avLst/>
          </a:prstGeom>
          <a:ln>
            <a:solidFill>
              <a:srgbClr val="B6A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1841391" y="5077492"/>
            <a:ext cx="244887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endParaRPr lang="en-GB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719852" y="2455044"/>
            <a:ext cx="570416" cy="5167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spcAft>
                <a:spcPts val="816"/>
              </a:spcAft>
            </a:pPr>
            <a:r>
              <a:rPr lang="en-GB" sz="2902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3773807" y="3788465"/>
            <a:ext cx="516461" cy="516464"/>
            <a:chOff x="1575605" y="3582209"/>
            <a:chExt cx="391130" cy="391132"/>
          </a:xfrm>
          <a:solidFill>
            <a:schemeClr val="bg1"/>
          </a:solidFill>
        </p:grpSpPr>
        <p:sp>
          <p:nvSpPr>
            <p:cNvPr id="121" name="Oval 120"/>
            <p:cNvSpPr/>
            <p:nvPr/>
          </p:nvSpPr>
          <p:spPr bwMode="ltGray">
            <a:xfrm>
              <a:off x="1575605" y="3582209"/>
              <a:ext cx="391130" cy="391130"/>
            </a:xfrm>
            <a:prstGeom prst="ellipse">
              <a:avLst/>
            </a:prstGeom>
            <a:grpFill/>
            <a:ln w="76200">
              <a:solidFill>
                <a:srgbClr val="968C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1575605" y="3777776"/>
              <a:ext cx="391130" cy="0"/>
            </a:xfrm>
            <a:prstGeom prst="line">
              <a:avLst/>
            </a:prstGeom>
            <a:grpFill/>
            <a:ln>
              <a:solidFill>
                <a:srgbClr val="968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1771170" y="3582211"/>
              <a:ext cx="0" cy="391130"/>
            </a:xfrm>
            <a:prstGeom prst="line">
              <a:avLst/>
            </a:prstGeom>
            <a:grpFill/>
            <a:ln>
              <a:solidFill>
                <a:srgbClr val="968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 bwMode="ltGray">
            <a:xfrm>
              <a:off x="1630181" y="3636787"/>
              <a:ext cx="281980" cy="281980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1663110" y="3680683"/>
              <a:ext cx="223490" cy="136518"/>
              <a:chOff x="2173587" y="4641056"/>
              <a:chExt cx="264813" cy="161760"/>
            </a:xfrm>
            <a:grpFill/>
          </p:grpSpPr>
          <p:cxnSp>
            <p:nvCxnSpPr>
              <p:cNvPr id="126" name="Straight Connector 125"/>
              <p:cNvCxnSpPr/>
              <p:nvPr/>
            </p:nvCxnSpPr>
            <p:spPr>
              <a:xfrm flipV="1">
                <a:off x="2257692" y="4641056"/>
                <a:ext cx="180708" cy="161760"/>
              </a:xfrm>
              <a:prstGeom prst="line">
                <a:avLst/>
              </a:prstGeom>
              <a:grpFill/>
              <a:ln w="19050">
                <a:solidFill>
                  <a:srgbClr val="968C6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 flipV="1">
                <a:off x="2173587" y="4723876"/>
                <a:ext cx="105393" cy="32146"/>
              </a:xfrm>
              <a:prstGeom prst="line">
                <a:avLst/>
              </a:prstGeom>
              <a:grpFill/>
              <a:ln w="19050">
                <a:solidFill>
                  <a:srgbClr val="968C6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Oval 127"/>
              <p:cNvSpPr/>
              <p:nvPr/>
            </p:nvSpPr>
            <p:spPr bwMode="ltGray">
              <a:xfrm>
                <a:off x="2277047" y="4742184"/>
                <a:ext cx="45719" cy="45719"/>
              </a:xfrm>
              <a:prstGeom prst="ellipse">
                <a:avLst/>
              </a:prstGeom>
              <a:grpFill/>
              <a:ln w="12700">
                <a:solidFill>
                  <a:srgbClr val="968C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29" name="Group 128"/>
          <p:cNvGrpSpPr/>
          <p:nvPr/>
        </p:nvGrpSpPr>
        <p:grpSpPr>
          <a:xfrm>
            <a:off x="7728766" y="3795459"/>
            <a:ext cx="555079" cy="555079"/>
            <a:chOff x="9617181" y="4690710"/>
            <a:chExt cx="612000" cy="612000"/>
          </a:xfrm>
          <a:solidFill>
            <a:schemeClr val="bg1"/>
          </a:solidFill>
        </p:grpSpPr>
        <p:sp>
          <p:nvSpPr>
            <p:cNvPr id="131" name="Oval 130"/>
            <p:cNvSpPr/>
            <p:nvPr/>
          </p:nvSpPr>
          <p:spPr bwMode="ltGray">
            <a:xfrm>
              <a:off x="9617181" y="4690710"/>
              <a:ext cx="612000" cy="612000"/>
            </a:xfrm>
            <a:prstGeom prst="ellipse">
              <a:avLst/>
            </a:prstGeom>
            <a:grpFill/>
            <a:ln w="3175">
              <a:solidFill>
                <a:srgbClr val="968C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" name="Freeform 4851"/>
            <p:cNvSpPr>
              <a:spLocks noEditPoints="1"/>
            </p:cNvSpPr>
            <p:nvPr/>
          </p:nvSpPr>
          <p:spPr bwMode="auto">
            <a:xfrm>
              <a:off x="9720589" y="4744975"/>
              <a:ext cx="438669" cy="463039"/>
            </a:xfrm>
            <a:custGeom>
              <a:avLst/>
              <a:gdLst>
                <a:gd name="T0" fmla="*/ 248 w 360"/>
                <a:gd name="T1" fmla="*/ 8 h 380"/>
                <a:gd name="T2" fmla="*/ 274 w 360"/>
                <a:gd name="T3" fmla="*/ 0 h 380"/>
                <a:gd name="T4" fmla="*/ 298 w 360"/>
                <a:gd name="T5" fmla="*/ 28 h 380"/>
                <a:gd name="T6" fmla="*/ 280 w 360"/>
                <a:gd name="T7" fmla="*/ 56 h 380"/>
                <a:gd name="T8" fmla="*/ 258 w 360"/>
                <a:gd name="T9" fmla="*/ 56 h 380"/>
                <a:gd name="T10" fmla="*/ 240 w 360"/>
                <a:gd name="T11" fmla="*/ 28 h 380"/>
                <a:gd name="T12" fmla="*/ 344 w 360"/>
                <a:gd name="T13" fmla="*/ 88 h 380"/>
                <a:gd name="T14" fmla="*/ 288 w 360"/>
                <a:gd name="T15" fmla="*/ 68 h 380"/>
                <a:gd name="T16" fmla="*/ 214 w 360"/>
                <a:gd name="T17" fmla="*/ 70 h 380"/>
                <a:gd name="T18" fmla="*/ 194 w 360"/>
                <a:gd name="T19" fmla="*/ 90 h 380"/>
                <a:gd name="T20" fmla="*/ 224 w 360"/>
                <a:gd name="T21" fmla="*/ 114 h 380"/>
                <a:gd name="T22" fmla="*/ 248 w 360"/>
                <a:gd name="T23" fmla="*/ 166 h 380"/>
                <a:gd name="T24" fmla="*/ 234 w 360"/>
                <a:gd name="T25" fmla="*/ 208 h 380"/>
                <a:gd name="T26" fmla="*/ 278 w 360"/>
                <a:gd name="T27" fmla="*/ 214 h 380"/>
                <a:gd name="T28" fmla="*/ 310 w 360"/>
                <a:gd name="T29" fmla="*/ 244 h 380"/>
                <a:gd name="T30" fmla="*/ 332 w 360"/>
                <a:gd name="T31" fmla="*/ 200 h 380"/>
                <a:gd name="T32" fmla="*/ 348 w 360"/>
                <a:gd name="T33" fmla="*/ 208 h 380"/>
                <a:gd name="T34" fmla="*/ 360 w 360"/>
                <a:gd name="T35" fmla="*/ 190 h 380"/>
                <a:gd name="T36" fmla="*/ 102 w 360"/>
                <a:gd name="T37" fmla="*/ 56 h 380"/>
                <a:gd name="T38" fmla="*/ 120 w 360"/>
                <a:gd name="T39" fmla="*/ 28 h 380"/>
                <a:gd name="T40" fmla="*/ 98 w 360"/>
                <a:gd name="T41" fmla="*/ 0 h 380"/>
                <a:gd name="T42" fmla="*/ 70 w 360"/>
                <a:gd name="T43" fmla="*/ 8 h 380"/>
                <a:gd name="T44" fmla="*/ 62 w 360"/>
                <a:gd name="T45" fmla="*/ 34 h 380"/>
                <a:gd name="T46" fmla="*/ 92 w 360"/>
                <a:gd name="T47" fmla="*/ 58 h 380"/>
                <a:gd name="T48" fmla="*/ 50 w 360"/>
                <a:gd name="T49" fmla="*/ 244 h 380"/>
                <a:gd name="T50" fmla="*/ 74 w 360"/>
                <a:gd name="T51" fmla="*/ 218 h 380"/>
                <a:gd name="T52" fmla="*/ 126 w 360"/>
                <a:gd name="T53" fmla="*/ 208 h 380"/>
                <a:gd name="T54" fmla="*/ 112 w 360"/>
                <a:gd name="T55" fmla="*/ 166 h 380"/>
                <a:gd name="T56" fmla="*/ 128 w 360"/>
                <a:gd name="T57" fmla="*/ 122 h 380"/>
                <a:gd name="T58" fmla="*/ 166 w 360"/>
                <a:gd name="T59" fmla="*/ 90 h 380"/>
                <a:gd name="T60" fmla="*/ 154 w 360"/>
                <a:gd name="T61" fmla="*/ 74 h 380"/>
                <a:gd name="T62" fmla="*/ 72 w 360"/>
                <a:gd name="T63" fmla="*/ 68 h 380"/>
                <a:gd name="T64" fmla="*/ 20 w 360"/>
                <a:gd name="T65" fmla="*/ 80 h 380"/>
                <a:gd name="T66" fmla="*/ 0 w 360"/>
                <a:gd name="T67" fmla="*/ 190 h 380"/>
                <a:gd name="T68" fmla="*/ 12 w 360"/>
                <a:gd name="T69" fmla="*/ 208 h 380"/>
                <a:gd name="T70" fmla="*/ 28 w 360"/>
                <a:gd name="T71" fmla="*/ 200 h 380"/>
                <a:gd name="T72" fmla="*/ 170 w 360"/>
                <a:gd name="T73" fmla="*/ 118 h 380"/>
                <a:gd name="T74" fmla="*/ 136 w 360"/>
                <a:gd name="T75" fmla="*/ 146 h 380"/>
                <a:gd name="T76" fmla="*/ 136 w 360"/>
                <a:gd name="T77" fmla="*/ 184 h 380"/>
                <a:gd name="T78" fmla="*/ 170 w 360"/>
                <a:gd name="T79" fmla="*/ 214 h 380"/>
                <a:gd name="T80" fmla="*/ 208 w 360"/>
                <a:gd name="T81" fmla="*/ 206 h 380"/>
                <a:gd name="T82" fmla="*/ 228 w 360"/>
                <a:gd name="T83" fmla="*/ 166 h 380"/>
                <a:gd name="T84" fmla="*/ 214 w 360"/>
                <a:gd name="T85" fmla="*/ 132 h 380"/>
                <a:gd name="T86" fmla="*/ 296 w 360"/>
                <a:gd name="T87" fmla="*/ 260 h 380"/>
                <a:gd name="T88" fmla="*/ 288 w 360"/>
                <a:gd name="T89" fmla="*/ 246 h 380"/>
                <a:gd name="T90" fmla="*/ 180 w 360"/>
                <a:gd name="T91" fmla="*/ 278 h 380"/>
                <a:gd name="T92" fmla="*/ 82 w 360"/>
                <a:gd name="T93" fmla="*/ 236 h 380"/>
                <a:gd name="T94" fmla="*/ 64 w 360"/>
                <a:gd name="T95" fmla="*/ 260 h 380"/>
                <a:gd name="T96" fmla="*/ 106 w 360"/>
                <a:gd name="T97" fmla="*/ 304 h 380"/>
                <a:gd name="T98" fmla="*/ 146 w 360"/>
                <a:gd name="T99" fmla="*/ 378 h 380"/>
                <a:gd name="T100" fmla="*/ 214 w 360"/>
                <a:gd name="T101" fmla="*/ 378 h 380"/>
                <a:gd name="T102" fmla="*/ 264 w 360"/>
                <a:gd name="T103" fmla="*/ 362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0" h="380">
                  <a:moveTo>
                    <a:pt x="240" y="28"/>
                  </a:moveTo>
                  <a:lnTo>
                    <a:pt x="240" y="28"/>
                  </a:lnTo>
                  <a:lnTo>
                    <a:pt x="240" y="22"/>
                  </a:lnTo>
                  <a:lnTo>
                    <a:pt x="242" y="18"/>
                  </a:lnTo>
                  <a:lnTo>
                    <a:pt x="248" y="8"/>
                  </a:lnTo>
                  <a:lnTo>
                    <a:pt x="258" y="2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74" y="0"/>
                  </a:lnTo>
                  <a:lnTo>
                    <a:pt x="280" y="2"/>
                  </a:lnTo>
                  <a:lnTo>
                    <a:pt x="290" y="8"/>
                  </a:lnTo>
                  <a:lnTo>
                    <a:pt x="296" y="18"/>
                  </a:lnTo>
                  <a:lnTo>
                    <a:pt x="298" y="22"/>
                  </a:lnTo>
                  <a:lnTo>
                    <a:pt x="298" y="28"/>
                  </a:lnTo>
                  <a:lnTo>
                    <a:pt x="298" y="28"/>
                  </a:lnTo>
                  <a:lnTo>
                    <a:pt x="298" y="34"/>
                  </a:lnTo>
                  <a:lnTo>
                    <a:pt x="296" y="40"/>
                  </a:lnTo>
                  <a:lnTo>
                    <a:pt x="290" y="50"/>
                  </a:lnTo>
                  <a:lnTo>
                    <a:pt x="280" y="56"/>
                  </a:lnTo>
                  <a:lnTo>
                    <a:pt x="274" y="58"/>
                  </a:lnTo>
                  <a:lnTo>
                    <a:pt x="268" y="58"/>
                  </a:lnTo>
                  <a:lnTo>
                    <a:pt x="268" y="58"/>
                  </a:lnTo>
                  <a:lnTo>
                    <a:pt x="262" y="58"/>
                  </a:lnTo>
                  <a:lnTo>
                    <a:pt x="258" y="56"/>
                  </a:lnTo>
                  <a:lnTo>
                    <a:pt x="248" y="50"/>
                  </a:lnTo>
                  <a:lnTo>
                    <a:pt x="242" y="40"/>
                  </a:lnTo>
                  <a:lnTo>
                    <a:pt x="240" y="34"/>
                  </a:lnTo>
                  <a:lnTo>
                    <a:pt x="240" y="28"/>
                  </a:lnTo>
                  <a:lnTo>
                    <a:pt x="240" y="28"/>
                  </a:lnTo>
                  <a:close/>
                  <a:moveTo>
                    <a:pt x="360" y="190"/>
                  </a:moveTo>
                  <a:lnTo>
                    <a:pt x="344" y="90"/>
                  </a:lnTo>
                  <a:lnTo>
                    <a:pt x="344" y="90"/>
                  </a:lnTo>
                  <a:lnTo>
                    <a:pt x="344" y="88"/>
                  </a:lnTo>
                  <a:lnTo>
                    <a:pt x="344" y="88"/>
                  </a:lnTo>
                  <a:lnTo>
                    <a:pt x="340" y="80"/>
                  </a:lnTo>
                  <a:lnTo>
                    <a:pt x="332" y="74"/>
                  </a:lnTo>
                  <a:lnTo>
                    <a:pt x="324" y="70"/>
                  </a:lnTo>
                  <a:lnTo>
                    <a:pt x="314" y="68"/>
                  </a:lnTo>
                  <a:lnTo>
                    <a:pt x="288" y="68"/>
                  </a:lnTo>
                  <a:lnTo>
                    <a:pt x="270" y="102"/>
                  </a:lnTo>
                  <a:lnTo>
                    <a:pt x="250" y="68"/>
                  </a:lnTo>
                  <a:lnTo>
                    <a:pt x="222" y="68"/>
                  </a:lnTo>
                  <a:lnTo>
                    <a:pt x="222" y="68"/>
                  </a:lnTo>
                  <a:lnTo>
                    <a:pt x="214" y="70"/>
                  </a:lnTo>
                  <a:lnTo>
                    <a:pt x="206" y="74"/>
                  </a:lnTo>
                  <a:lnTo>
                    <a:pt x="198" y="80"/>
                  </a:lnTo>
                  <a:lnTo>
                    <a:pt x="194" y="88"/>
                  </a:lnTo>
                  <a:lnTo>
                    <a:pt x="194" y="88"/>
                  </a:lnTo>
                  <a:lnTo>
                    <a:pt x="194" y="90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204" y="102"/>
                  </a:lnTo>
                  <a:lnTo>
                    <a:pt x="214" y="106"/>
                  </a:lnTo>
                  <a:lnTo>
                    <a:pt x="224" y="114"/>
                  </a:lnTo>
                  <a:lnTo>
                    <a:pt x="232" y="122"/>
                  </a:lnTo>
                  <a:lnTo>
                    <a:pt x="240" y="132"/>
                  </a:lnTo>
                  <a:lnTo>
                    <a:pt x="244" y="142"/>
                  </a:lnTo>
                  <a:lnTo>
                    <a:pt x="248" y="154"/>
                  </a:lnTo>
                  <a:lnTo>
                    <a:pt x="248" y="166"/>
                  </a:lnTo>
                  <a:lnTo>
                    <a:pt x="248" y="166"/>
                  </a:lnTo>
                  <a:lnTo>
                    <a:pt x="248" y="178"/>
                  </a:lnTo>
                  <a:lnTo>
                    <a:pt x="246" y="188"/>
                  </a:lnTo>
                  <a:lnTo>
                    <a:pt x="240" y="198"/>
                  </a:lnTo>
                  <a:lnTo>
                    <a:pt x="234" y="208"/>
                  </a:lnTo>
                  <a:lnTo>
                    <a:pt x="250" y="208"/>
                  </a:lnTo>
                  <a:lnTo>
                    <a:pt x="250" y="208"/>
                  </a:lnTo>
                  <a:lnTo>
                    <a:pt x="260" y="208"/>
                  </a:lnTo>
                  <a:lnTo>
                    <a:pt x="270" y="210"/>
                  </a:lnTo>
                  <a:lnTo>
                    <a:pt x="278" y="214"/>
                  </a:lnTo>
                  <a:lnTo>
                    <a:pt x="286" y="218"/>
                  </a:lnTo>
                  <a:lnTo>
                    <a:pt x="294" y="222"/>
                  </a:lnTo>
                  <a:lnTo>
                    <a:pt x="300" y="228"/>
                  </a:lnTo>
                  <a:lnTo>
                    <a:pt x="306" y="236"/>
                  </a:lnTo>
                  <a:lnTo>
                    <a:pt x="310" y="244"/>
                  </a:lnTo>
                  <a:lnTo>
                    <a:pt x="308" y="118"/>
                  </a:lnTo>
                  <a:lnTo>
                    <a:pt x="318" y="118"/>
                  </a:lnTo>
                  <a:lnTo>
                    <a:pt x="330" y="196"/>
                  </a:lnTo>
                  <a:lnTo>
                    <a:pt x="330" y="196"/>
                  </a:lnTo>
                  <a:lnTo>
                    <a:pt x="332" y="200"/>
                  </a:lnTo>
                  <a:lnTo>
                    <a:pt x="336" y="204"/>
                  </a:lnTo>
                  <a:lnTo>
                    <a:pt x="340" y="208"/>
                  </a:lnTo>
                  <a:lnTo>
                    <a:pt x="346" y="208"/>
                  </a:lnTo>
                  <a:lnTo>
                    <a:pt x="346" y="208"/>
                  </a:lnTo>
                  <a:lnTo>
                    <a:pt x="348" y="208"/>
                  </a:lnTo>
                  <a:lnTo>
                    <a:pt x="348" y="208"/>
                  </a:lnTo>
                  <a:lnTo>
                    <a:pt x="354" y="206"/>
                  </a:lnTo>
                  <a:lnTo>
                    <a:pt x="358" y="202"/>
                  </a:lnTo>
                  <a:lnTo>
                    <a:pt x="360" y="196"/>
                  </a:lnTo>
                  <a:lnTo>
                    <a:pt x="360" y="190"/>
                  </a:lnTo>
                  <a:lnTo>
                    <a:pt x="360" y="190"/>
                  </a:lnTo>
                  <a:close/>
                  <a:moveTo>
                    <a:pt x="92" y="58"/>
                  </a:moveTo>
                  <a:lnTo>
                    <a:pt x="92" y="58"/>
                  </a:lnTo>
                  <a:lnTo>
                    <a:pt x="98" y="58"/>
                  </a:lnTo>
                  <a:lnTo>
                    <a:pt x="102" y="56"/>
                  </a:lnTo>
                  <a:lnTo>
                    <a:pt x="112" y="50"/>
                  </a:lnTo>
                  <a:lnTo>
                    <a:pt x="118" y="40"/>
                  </a:lnTo>
                  <a:lnTo>
                    <a:pt x="120" y="34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22"/>
                  </a:lnTo>
                  <a:lnTo>
                    <a:pt x="118" y="18"/>
                  </a:lnTo>
                  <a:lnTo>
                    <a:pt x="112" y="8"/>
                  </a:lnTo>
                  <a:lnTo>
                    <a:pt x="102" y="2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0" y="2"/>
                  </a:lnTo>
                  <a:lnTo>
                    <a:pt x="70" y="8"/>
                  </a:lnTo>
                  <a:lnTo>
                    <a:pt x="64" y="18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4"/>
                  </a:lnTo>
                  <a:lnTo>
                    <a:pt x="64" y="40"/>
                  </a:lnTo>
                  <a:lnTo>
                    <a:pt x="70" y="50"/>
                  </a:lnTo>
                  <a:lnTo>
                    <a:pt x="80" y="56"/>
                  </a:lnTo>
                  <a:lnTo>
                    <a:pt x="86" y="58"/>
                  </a:lnTo>
                  <a:lnTo>
                    <a:pt x="92" y="58"/>
                  </a:lnTo>
                  <a:lnTo>
                    <a:pt x="92" y="58"/>
                  </a:lnTo>
                  <a:close/>
                  <a:moveTo>
                    <a:pt x="30" y="196"/>
                  </a:moveTo>
                  <a:lnTo>
                    <a:pt x="42" y="118"/>
                  </a:lnTo>
                  <a:lnTo>
                    <a:pt x="52" y="118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4" y="236"/>
                  </a:lnTo>
                  <a:lnTo>
                    <a:pt x="60" y="228"/>
                  </a:lnTo>
                  <a:lnTo>
                    <a:pt x="66" y="222"/>
                  </a:lnTo>
                  <a:lnTo>
                    <a:pt x="74" y="218"/>
                  </a:lnTo>
                  <a:lnTo>
                    <a:pt x="82" y="214"/>
                  </a:lnTo>
                  <a:lnTo>
                    <a:pt x="90" y="210"/>
                  </a:lnTo>
                  <a:lnTo>
                    <a:pt x="100" y="208"/>
                  </a:lnTo>
                  <a:lnTo>
                    <a:pt x="110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0" y="198"/>
                  </a:lnTo>
                  <a:lnTo>
                    <a:pt x="114" y="188"/>
                  </a:lnTo>
                  <a:lnTo>
                    <a:pt x="112" y="17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54"/>
                  </a:lnTo>
                  <a:lnTo>
                    <a:pt x="116" y="142"/>
                  </a:lnTo>
                  <a:lnTo>
                    <a:pt x="120" y="132"/>
                  </a:lnTo>
                  <a:lnTo>
                    <a:pt x="128" y="122"/>
                  </a:lnTo>
                  <a:lnTo>
                    <a:pt x="136" y="114"/>
                  </a:lnTo>
                  <a:lnTo>
                    <a:pt x="146" y="106"/>
                  </a:lnTo>
                  <a:lnTo>
                    <a:pt x="156" y="102"/>
                  </a:lnTo>
                  <a:lnTo>
                    <a:pt x="168" y="98"/>
                  </a:lnTo>
                  <a:lnTo>
                    <a:pt x="166" y="90"/>
                  </a:lnTo>
                  <a:lnTo>
                    <a:pt x="166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2" y="80"/>
                  </a:lnTo>
                  <a:lnTo>
                    <a:pt x="154" y="74"/>
                  </a:lnTo>
                  <a:lnTo>
                    <a:pt x="146" y="70"/>
                  </a:lnTo>
                  <a:lnTo>
                    <a:pt x="138" y="68"/>
                  </a:lnTo>
                  <a:lnTo>
                    <a:pt x="110" y="68"/>
                  </a:lnTo>
                  <a:lnTo>
                    <a:pt x="90" y="102"/>
                  </a:lnTo>
                  <a:lnTo>
                    <a:pt x="72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36" y="70"/>
                  </a:lnTo>
                  <a:lnTo>
                    <a:pt x="28" y="74"/>
                  </a:lnTo>
                  <a:lnTo>
                    <a:pt x="20" y="8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90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2" y="202"/>
                  </a:lnTo>
                  <a:lnTo>
                    <a:pt x="6" y="206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20" y="208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0" y="196"/>
                  </a:lnTo>
                  <a:lnTo>
                    <a:pt x="30" y="196"/>
                  </a:lnTo>
                  <a:close/>
                  <a:moveTo>
                    <a:pt x="180" y="118"/>
                  </a:moveTo>
                  <a:lnTo>
                    <a:pt x="180" y="118"/>
                  </a:lnTo>
                  <a:lnTo>
                    <a:pt x="170" y="118"/>
                  </a:lnTo>
                  <a:lnTo>
                    <a:pt x="162" y="120"/>
                  </a:lnTo>
                  <a:lnTo>
                    <a:pt x="152" y="126"/>
                  </a:lnTo>
                  <a:lnTo>
                    <a:pt x="146" y="132"/>
                  </a:lnTo>
                  <a:lnTo>
                    <a:pt x="140" y="138"/>
                  </a:lnTo>
                  <a:lnTo>
                    <a:pt x="136" y="146"/>
                  </a:lnTo>
                  <a:lnTo>
                    <a:pt x="132" y="156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2" y="176"/>
                  </a:lnTo>
                  <a:lnTo>
                    <a:pt x="136" y="184"/>
                  </a:lnTo>
                  <a:lnTo>
                    <a:pt x="140" y="194"/>
                  </a:lnTo>
                  <a:lnTo>
                    <a:pt x="146" y="200"/>
                  </a:lnTo>
                  <a:lnTo>
                    <a:pt x="152" y="206"/>
                  </a:lnTo>
                  <a:lnTo>
                    <a:pt x="162" y="210"/>
                  </a:lnTo>
                  <a:lnTo>
                    <a:pt x="170" y="214"/>
                  </a:lnTo>
                  <a:lnTo>
                    <a:pt x="180" y="214"/>
                  </a:lnTo>
                  <a:lnTo>
                    <a:pt x="180" y="214"/>
                  </a:lnTo>
                  <a:lnTo>
                    <a:pt x="190" y="214"/>
                  </a:lnTo>
                  <a:lnTo>
                    <a:pt x="200" y="210"/>
                  </a:lnTo>
                  <a:lnTo>
                    <a:pt x="208" y="206"/>
                  </a:lnTo>
                  <a:lnTo>
                    <a:pt x="214" y="200"/>
                  </a:lnTo>
                  <a:lnTo>
                    <a:pt x="220" y="194"/>
                  </a:lnTo>
                  <a:lnTo>
                    <a:pt x="224" y="184"/>
                  </a:lnTo>
                  <a:lnTo>
                    <a:pt x="228" y="176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8" y="156"/>
                  </a:lnTo>
                  <a:lnTo>
                    <a:pt x="224" y="146"/>
                  </a:lnTo>
                  <a:lnTo>
                    <a:pt x="220" y="138"/>
                  </a:lnTo>
                  <a:lnTo>
                    <a:pt x="214" y="132"/>
                  </a:lnTo>
                  <a:lnTo>
                    <a:pt x="208" y="126"/>
                  </a:lnTo>
                  <a:lnTo>
                    <a:pt x="200" y="120"/>
                  </a:lnTo>
                  <a:lnTo>
                    <a:pt x="190" y="118"/>
                  </a:lnTo>
                  <a:lnTo>
                    <a:pt x="180" y="118"/>
                  </a:lnTo>
                  <a:close/>
                  <a:moveTo>
                    <a:pt x="296" y="260"/>
                  </a:moveTo>
                  <a:lnTo>
                    <a:pt x="296" y="260"/>
                  </a:lnTo>
                  <a:lnTo>
                    <a:pt x="294" y="258"/>
                  </a:lnTo>
                  <a:lnTo>
                    <a:pt x="294" y="258"/>
                  </a:lnTo>
                  <a:lnTo>
                    <a:pt x="292" y="252"/>
                  </a:lnTo>
                  <a:lnTo>
                    <a:pt x="288" y="246"/>
                  </a:lnTo>
                  <a:lnTo>
                    <a:pt x="278" y="236"/>
                  </a:lnTo>
                  <a:lnTo>
                    <a:pt x="266" y="230"/>
                  </a:lnTo>
                  <a:lnTo>
                    <a:pt x="250" y="228"/>
                  </a:lnTo>
                  <a:lnTo>
                    <a:pt x="210" y="228"/>
                  </a:lnTo>
                  <a:lnTo>
                    <a:pt x="180" y="278"/>
                  </a:lnTo>
                  <a:lnTo>
                    <a:pt x="150" y="228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94" y="230"/>
                  </a:lnTo>
                  <a:lnTo>
                    <a:pt x="82" y="236"/>
                  </a:lnTo>
                  <a:lnTo>
                    <a:pt x="72" y="246"/>
                  </a:lnTo>
                  <a:lnTo>
                    <a:pt x="68" y="252"/>
                  </a:lnTo>
                  <a:lnTo>
                    <a:pt x="66" y="258"/>
                  </a:lnTo>
                  <a:lnTo>
                    <a:pt x="66" y="258"/>
                  </a:lnTo>
                  <a:lnTo>
                    <a:pt x="64" y="260"/>
                  </a:lnTo>
                  <a:lnTo>
                    <a:pt x="52" y="336"/>
                  </a:lnTo>
                  <a:lnTo>
                    <a:pt x="52" y="336"/>
                  </a:lnTo>
                  <a:lnTo>
                    <a:pt x="72" y="352"/>
                  </a:lnTo>
                  <a:lnTo>
                    <a:pt x="96" y="362"/>
                  </a:lnTo>
                  <a:lnTo>
                    <a:pt x="106" y="304"/>
                  </a:lnTo>
                  <a:lnTo>
                    <a:pt x="118" y="304"/>
                  </a:lnTo>
                  <a:lnTo>
                    <a:pt x="114" y="370"/>
                  </a:lnTo>
                  <a:lnTo>
                    <a:pt x="114" y="370"/>
                  </a:lnTo>
                  <a:lnTo>
                    <a:pt x="130" y="374"/>
                  </a:lnTo>
                  <a:lnTo>
                    <a:pt x="146" y="378"/>
                  </a:lnTo>
                  <a:lnTo>
                    <a:pt x="162" y="380"/>
                  </a:lnTo>
                  <a:lnTo>
                    <a:pt x="180" y="380"/>
                  </a:lnTo>
                  <a:lnTo>
                    <a:pt x="180" y="380"/>
                  </a:lnTo>
                  <a:lnTo>
                    <a:pt x="196" y="380"/>
                  </a:lnTo>
                  <a:lnTo>
                    <a:pt x="214" y="378"/>
                  </a:lnTo>
                  <a:lnTo>
                    <a:pt x="230" y="374"/>
                  </a:lnTo>
                  <a:lnTo>
                    <a:pt x="246" y="370"/>
                  </a:lnTo>
                  <a:lnTo>
                    <a:pt x="242" y="304"/>
                  </a:lnTo>
                  <a:lnTo>
                    <a:pt x="254" y="304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88" y="350"/>
                  </a:lnTo>
                  <a:lnTo>
                    <a:pt x="308" y="336"/>
                  </a:lnTo>
                  <a:lnTo>
                    <a:pt x="296" y="26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 sz="1633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996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स्लाइड का शीर्षक </a:t>
            </a:r>
            <a:endParaRPr lang="en-GB" b="0" i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BD7F86-1881-4698-8703-FB80B0800997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2" name="Graphic 51" descr="Blog outline">
            <a:extLst>
              <a:ext uri="{FF2B5EF4-FFF2-40B4-BE49-F238E27FC236}">
                <a16:creationId xmlns:a16="http://schemas.microsoft.com/office/drawing/2014/main" xmlns="" id="{0144F396-9BA9-4B58-A86F-BBAA533C7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77600" y="-142875"/>
            <a:ext cx="914400" cy="914400"/>
          </a:xfrm>
          <a:prstGeom prst="rect">
            <a:avLst/>
          </a:prstGeom>
        </p:spPr>
      </p:pic>
      <p:pic>
        <p:nvPicPr>
          <p:cNvPr id="62" name="Graphic 61" descr="Office worker male with solid fill">
            <a:extLst>
              <a:ext uri="{FF2B5EF4-FFF2-40B4-BE49-F238E27FC236}">
                <a16:creationId xmlns:a16="http://schemas.microsoft.com/office/drawing/2014/main" xmlns="" id="{6B26DE48-CEE7-47E9-B9F7-CDFE841C4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677524" y="-24637"/>
            <a:ext cx="676275" cy="676275"/>
          </a:xfrm>
          <a:prstGeom prst="rect">
            <a:avLst/>
          </a:prstGeom>
        </p:spPr>
      </p:pic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768262" y="2456165"/>
            <a:ext cx="8580269" cy="3170397"/>
          </a:xfrm>
          <a:prstGeom prst="rect">
            <a:avLst/>
          </a:prstGeom>
          <a:noFill/>
          <a:ln w="3175">
            <a:solidFill>
              <a:srgbClr val="D5D1C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35" tIns="41468" rIns="82935" bIns="41468" numCol="1" anchor="t" anchorCtr="0" compatLnSpc="1">
            <a:prstTxWarp prst="textNoShape">
              <a:avLst/>
            </a:prstTxWarp>
          </a:bodyPr>
          <a:lstStyle/>
          <a:p>
            <a:endParaRPr lang="en-GB" sz="1633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666137" y="2122787"/>
            <a:ext cx="2364552" cy="1331302"/>
            <a:chOff x="4317121" y="2340471"/>
            <a:chExt cx="2607028" cy="1467822"/>
          </a:xfrm>
          <a:solidFill>
            <a:schemeClr val="bg2"/>
          </a:solidFill>
        </p:grpSpPr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317121" y="2364813"/>
              <a:ext cx="1017495" cy="343222"/>
            </a:xfrm>
            <a:custGeom>
              <a:avLst/>
              <a:gdLst>
                <a:gd name="T0" fmla="*/ 0 w 836"/>
                <a:gd name="T1" fmla="*/ 282 h 282"/>
                <a:gd name="T2" fmla="*/ 836 w 836"/>
                <a:gd name="T3" fmla="*/ 282 h 282"/>
                <a:gd name="T4" fmla="*/ 836 w 836"/>
                <a:gd name="T5" fmla="*/ 0 h 282"/>
                <a:gd name="T6" fmla="*/ 268 w 836"/>
                <a:gd name="T7" fmla="*/ 0 h 282"/>
                <a:gd name="T8" fmla="*/ 268 w 836"/>
                <a:gd name="T9" fmla="*/ 0 h 282"/>
                <a:gd name="T10" fmla="*/ 262 w 836"/>
                <a:gd name="T11" fmla="*/ 2 h 282"/>
                <a:gd name="T12" fmla="*/ 242 w 836"/>
                <a:gd name="T13" fmla="*/ 4 h 282"/>
                <a:gd name="T14" fmla="*/ 228 w 836"/>
                <a:gd name="T15" fmla="*/ 8 h 282"/>
                <a:gd name="T16" fmla="*/ 210 w 836"/>
                <a:gd name="T17" fmla="*/ 14 h 282"/>
                <a:gd name="T18" fmla="*/ 192 w 836"/>
                <a:gd name="T19" fmla="*/ 22 h 282"/>
                <a:gd name="T20" fmla="*/ 172 w 836"/>
                <a:gd name="T21" fmla="*/ 32 h 282"/>
                <a:gd name="T22" fmla="*/ 152 w 836"/>
                <a:gd name="T23" fmla="*/ 48 h 282"/>
                <a:gd name="T24" fmla="*/ 130 w 836"/>
                <a:gd name="T25" fmla="*/ 66 h 282"/>
                <a:gd name="T26" fmla="*/ 108 w 836"/>
                <a:gd name="T27" fmla="*/ 88 h 282"/>
                <a:gd name="T28" fmla="*/ 84 w 836"/>
                <a:gd name="T29" fmla="*/ 116 h 282"/>
                <a:gd name="T30" fmla="*/ 62 w 836"/>
                <a:gd name="T31" fmla="*/ 148 h 282"/>
                <a:gd name="T32" fmla="*/ 40 w 836"/>
                <a:gd name="T33" fmla="*/ 186 h 282"/>
                <a:gd name="T34" fmla="*/ 20 w 836"/>
                <a:gd name="T35" fmla="*/ 230 h 282"/>
                <a:gd name="T36" fmla="*/ 0 w 836"/>
                <a:gd name="T37" fmla="*/ 282 h 282"/>
                <a:gd name="T38" fmla="*/ 0 w 836"/>
                <a:gd name="T39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282">
                  <a:moveTo>
                    <a:pt x="0" y="282"/>
                  </a:moveTo>
                  <a:lnTo>
                    <a:pt x="836" y="282"/>
                  </a:lnTo>
                  <a:lnTo>
                    <a:pt x="836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2" y="2"/>
                  </a:lnTo>
                  <a:lnTo>
                    <a:pt x="242" y="4"/>
                  </a:lnTo>
                  <a:lnTo>
                    <a:pt x="228" y="8"/>
                  </a:lnTo>
                  <a:lnTo>
                    <a:pt x="210" y="14"/>
                  </a:lnTo>
                  <a:lnTo>
                    <a:pt x="192" y="22"/>
                  </a:lnTo>
                  <a:lnTo>
                    <a:pt x="172" y="32"/>
                  </a:lnTo>
                  <a:lnTo>
                    <a:pt x="152" y="48"/>
                  </a:lnTo>
                  <a:lnTo>
                    <a:pt x="130" y="66"/>
                  </a:lnTo>
                  <a:lnTo>
                    <a:pt x="108" y="88"/>
                  </a:lnTo>
                  <a:lnTo>
                    <a:pt x="84" y="116"/>
                  </a:lnTo>
                  <a:lnTo>
                    <a:pt x="62" y="148"/>
                  </a:lnTo>
                  <a:lnTo>
                    <a:pt x="40" y="186"/>
                  </a:lnTo>
                  <a:lnTo>
                    <a:pt x="20" y="230"/>
                  </a:lnTo>
                  <a:lnTo>
                    <a:pt x="0" y="282"/>
                  </a:lnTo>
                  <a:lnTo>
                    <a:pt x="0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 31"/>
            <p:cNvSpPr>
              <a:spLocks/>
            </p:cNvSpPr>
            <p:nvPr/>
          </p:nvSpPr>
          <p:spPr bwMode="auto">
            <a:xfrm>
              <a:off x="4533765" y="2340471"/>
              <a:ext cx="2390384" cy="1467822"/>
            </a:xfrm>
            <a:custGeom>
              <a:avLst/>
              <a:gdLst>
                <a:gd name="T0" fmla="*/ 1962 w 1964"/>
                <a:gd name="T1" fmla="*/ 394 h 1206"/>
                <a:gd name="T2" fmla="*/ 1960 w 1964"/>
                <a:gd name="T3" fmla="*/ 384 h 1206"/>
                <a:gd name="T4" fmla="*/ 1954 w 1964"/>
                <a:gd name="T5" fmla="*/ 368 h 1206"/>
                <a:gd name="T6" fmla="*/ 1948 w 1964"/>
                <a:gd name="T7" fmla="*/ 362 h 1206"/>
                <a:gd name="T8" fmla="*/ 1932 w 1964"/>
                <a:gd name="T9" fmla="*/ 350 h 1206"/>
                <a:gd name="T10" fmla="*/ 1912 w 1964"/>
                <a:gd name="T11" fmla="*/ 346 h 1206"/>
                <a:gd name="T12" fmla="*/ 1894 w 1964"/>
                <a:gd name="T13" fmla="*/ 350 h 1206"/>
                <a:gd name="T14" fmla="*/ 1876 w 1964"/>
                <a:gd name="T15" fmla="*/ 360 h 1206"/>
                <a:gd name="T16" fmla="*/ 1738 w 1964"/>
                <a:gd name="T17" fmla="*/ 410 h 1206"/>
                <a:gd name="T18" fmla="*/ 1444 w 1964"/>
                <a:gd name="T19" fmla="*/ 116 h 1206"/>
                <a:gd name="T20" fmla="*/ 1402 w 1964"/>
                <a:gd name="T21" fmla="*/ 76 h 1206"/>
                <a:gd name="T22" fmla="*/ 1356 w 1964"/>
                <a:gd name="T23" fmla="*/ 40 h 1206"/>
                <a:gd name="T24" fmla="*/ 1310 w 1964"/>
                <a:gd name="T25" fmla="*/ 14 h 1206"/>
                <a:gd name="T26" fmla="*/ 1276 w 1964"/>
                <a:gd name="T27" fmla="*/ 4 h 1206"/>
                <a:gd name="T28" fmla="*/ 1264 w 1964"/>
                <a:gd name="T29" fmla="*/ 4 h 1206"/>
                <a:gd name="T30" fmla="*/ 334 w 1964"/>
                <a:gd name="T31" fmla="*/ 0 h 1206"/>
                <a:gd name="T32" fmla="*/ 138 w 1964"/>
                <a:gd name="T33" fmla="*/ 2 h 1206"/>
                <a:gd name="T34" fmla="*/ 114 w 1964"/>
                <a:gd name="T35" fmla="*/ 4 h 1206"/>
                <a:gd name="T36" fmla="*/ 74 w 1964"/>
                <a:gd name="T37" fmla="*/ 12 h 1206"/>
                <a:gd name="T38" fmla="*/ 42 w 1964"/>
                <a:gd name="T39" fmla="*/ 26 h 1206"/>
                <a:gd name="T40" fmla="*/ 0 w 1964"/>
                <a:gd name="T41" fmla="*/ 52 h 1206"/>
                <a:gd name="T42" fmla="*/ 16 w 1964"/>
                <a:gd name="T43" fmla="*/ 44 h 1206"/>
                <a:gd name="T44" fmla="*/ 54 w 1964"/>
                <a:gd name="T45" fmla="*/ 30 h 1206"/>
                <a:gd name="T46" fmla="*/ 92 w 1964"/>
                <a:gd name="T47" fmla="*/ 26 h 1206"/>
                <a:gd name="T48" fmla="*/ 132 w 1964"/>
                <a:gd name="T49" fmla="*/ 28 h 1206"/>
                <a:gd name="T50" fmla="*/ 172 w 1964"/>
                <a:gd name="T51" fmla="*/ 38 h 1206"/>
                <a:gd name="T52" fmla="*/ 214 w 1964"/>
                <a:gd name="T53" fmla="*/ 54 h 1206"/>
                <a:gd name="T54" fmla="*/ 256 w 1964"/>
                <a:gd name="T55" fmla="*/ 80 h 1206"/>
                <a:gd name="T56" fmla="*/ 298 w 1964"/>
                <a:gd name="T57" fmla="*/ 112 h 1206"/>
                <a:gd name="T58" fmla="*/ 1212 w 1964"/>
                <a:gd name="T59" fmla="*/ 1026 h 1206"/>
                <a:gd name="T60" fmla="*/ 1120 w 1964"/>
                <a:gd name="T61" fmla="*/ 1118 h 1206"/>
                <a:gd name="T62" fmla="*/ 1108 w 1964"/>
                <a:gd name="T63" fmla="*/ 1136 h 1206"/>
                <a:gd name="T64" fmla="*/ 1104 w 1964"/>
                <a:gd name="T65" fmla="*/ 1154 h 1206"/>
                <a:gd name="T66" fmla="*/ 1108 w 1964"/>
                <a:gd name="T67" fmla="*/ 1174 h 1206"/>
                <a:gd name="T68" fmla="*/ 1118 w 1964"/>
                <a:gd name="T69" fmla="*/ 1190 h 1206"/>
                <a:gd name="T70" fmla="*/ 1126 w 1964"/>
                <a:gd name="T71" fmla="*/ 1194 h 1206"/>
                <a:gd name="T72" fmla="*/ 1142 w 1964"/>
                <a:gd name="T73" fmla="*/ 1202 h 1206"/>
                <a:gd name="T74" fmla="*/ 1874 w 1964"/>
                <a:gd name="T75" fmla="*/ 1206 h 1206"/>
                <a:gd name="T76" fmla="*/ 1892 w 1964"/>
                <a:gd name="T77" fmla="*/ 1206 h 1206"/>
                <a:gd name="T78" fmla="*/ 1926 w 1964"/>
                <a:gd name="T79" fmla="*/ 1194 h 1206"/>
                <a:gd name="T80" fmla="*/ 1940 w 1964"/>
                <a:gd name="T81" fmla="*/ 1182 h 1206"/>
                <a:gd name="T82" fmla="*/ 1960 w 1964"/>
                <a:gd name="T83" fmla="*/ 1152 h 1206"/>
                <a:gd name="T84" fmla="*/ 1964 w 1964"/>
                <a:gd name="T85" fmla="*/ 1116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4" h="1206">
                  <a:moveTo>
                    <a:pt x="1964" y="1116"/>
                  </a:moveTo>
                  <a:lnTo>
                    <a:pt x="1962" y="394"/>
                  </a:lnTo>
                  <a:lnTo>
                    <a:pt x="1962" y="394"/>
                  </a:lnTo>
                  <a:lnTo>
                    <a:pt x="1960" y="384"/>
                  </a:lnTo>
                  <a:lnTo>
                    <a:pt x="1958" y="376"/>
                  </a:lnTo>
                  <a:lnTo>
                    <a:pt x="1954" y="368"/>
                  </a:lnTo>
                  <a:lnTo>
                    <a:pt x="1948" y="362"/>
                  </a:lnTo>
                  <a:lnTo>
                    <a:pt x="1948" y="362"/>
                  </a:lnTo>
                  <a:lnTo>
                    <a:pt x="1940" y="354"/>
                  </a:lnTo>
                  <a:lnTo>
                    <a:pt x="1932" y="350"/>
                  </a:lnTo>
                  <a:lnTo>
                    <a:pt x="1922" y="348"/>
                  </a:lnTo>
                  <a:lnTo>
                    <a:pt x="1912" y="346"/>
                  </a:lnTo>
                  <a:lnTo>
                    <a:pt x="1904" y="348"/>
                  </a:lnTo>
                  <a:lnTo>
                    <a:pt x="1894" y="350"/>
                  </a:lnTo>
                  <a:lnTo>
                    <a:pt x="1884" y="354"/>
                  </a:lnTo>
                  <a:lnTo>
                    <a:pt x="1876" y="360"/>
                  </a:lnTo>
                  <a:lnTo>
                    <a:pt x="1782" y="456"/>
                  </a:lnTo>
                  <a:lnTo>
                    <a:pt x="1738" y="410"/>
                  </a:lnTo>
                  <a:lnTo>
                    <a:pt x="1738" y="410"/>
                  </a:lnTo>
                  <a:lnTo>
                    <a:pt x="1444" y="116"/>
                  </a:lnTo>
                  <a:lnTo>
                    <a:pt x="1444" y="116"/>
                  </a:lnTo>
                  <a:lnTo>
                    <a:pt x="1402" y="76"/>
                  </a:lnTo>
                  <a:lnTo>
                    <a:pt x="1380" y="58"/>
                  </a:lnTo>
                  <a:lnTo>
                    <a:pt x="1356" y="40"/>
                  </a:lnTo>
                  <a:lnTo>
                    <a:pt x="1332" y="26"/>
                  </a:lnTo>
                  <a:lnTo>
                    <a:pt x="1310" y="14"/>
                  </a:lnTo>
                  <a:lnTo>
                    <a:pt x="1286" y="6"/>
                  </a:lnTo>
                  <a:lnTo>
                    <a:pt x="1276" y="4"/>
                  </a:lnTo>
                  <a:lnTo>
                    <a:pt x="1264" y="4"/>
                  </a:lnTo>
                  <a:lnTo>
                    <a:pt x="1264" y="4"/>
                  </a:lnTo>
                  <a:lnTo>
                    <a:pt x="716" y="2"/>
                  </a:lnTo>
                  <a:lnTo>
                    <a:pt x="334" y="0"/>
                  </a:lnTo>
                  <a:lnTo>
                    <a:pt x="200" y="0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14" y="4"/>
                  </a:lnTo>
                  <a:lnTo>
                    <a:pt x="92" y="8"/>
                  </a:lnTo>
                  <a:lnTo>
                    <a:pt x="74" y="12"/>
                  </a:lnTo>
                  <a:lnTo>
                    <a:pt x="58" y="18"/>
                  </a:lnTo>
                  <a:lnTo>
                    <a:pt x="42" y="26"/>
                  </a:lnTo>
                  <a:lnTo>
                    <a:pt x="28" y="34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16" y="44"/>
                  </a:lnTo>
                  <a:lnTo>
                    <a:pt x="36" y="36"/>
                  </a:lnTo>
                  <a:lnTo>
                    <a:pt x="54" y="30"/>
                  </a:lnTo>
                  <a:lnTo>
                    <a:pt x="74" y="28"/>
                  </a:lnTo>
                  <a:lnTo>
                    <a:pt x="92" y="26"/>
                  </a:lnTo>
                  <a:lnTo>
                    <a:pt x="112" y="26"/>
                  </a:lnTo>
                  <a:lnTo>
                    <a:pt x="132" y="28"/>
                  </a:lnTo>
                  <a:lnTo>
                    <a:pt x="152" y="32"/>
                  </a:lnTo>
                  <a:lnTo>
                    <a:pt x="172" y="38"/>
                  </a:lnTo>
                  <a:lnTo>
                    <a:pt x="194" y="44"/>
                  </a:lnTo>
                  <a:lnTo>
                    <a:pt x="214" y="54"/>
                  </a:lnTo>
                  <a:lnTo>
                    <a:pt x="234" y="66"/>
                  </a:lnTo>
                  <a:lnTo>
                    <a:pt x="256" y="80"/>
                  </a:lnTo>
                  <a:lnTo>
                    <a:pt x="276" y="94"/>
                  </a:lnTo>
                  <a:lnTo>
                    <a:pt x="298" y="112"/>
                  </a:lnTo>
                  <a:lnTo>
                    <a:pt x="318" y="132"/>
                  </a:lnTo>
                  <a:lnTo>
                    <a:pt x="1212" y="1026"/>
                  </a:lnTo>
                  <a:lnTo>
                    <a:pt x="1120" y="1118"/>
                  </a:lnTo>
                  <a:lnTo>
                    <a:pt x="1120" y="1118"/>
                  </a:lnTo>
                  <a:lnTo>
                    <a:pt x="1114" y="1126"/>
                  </a:lnTo>
                  <a:lnTo>
                    <a:pt x="1108" y="1136"/>
                  </a:lnTo>
                  <a:lnTo>
                    <a:pt x="1106" y="1146"/>
                  </a:lnTo>
                  <a:lnTo>
                    <a:pt x="1104" y="1154"/>
                  </a:lnTo>
                  <a:lnTo>
                    <a:pt x="1106" y="1164"/>
                  </a:lnTo>
                  <a:lnTo>
                    <a:pt x="1108" y="1174"/>
                  </a:lnTo>
                  <a:lnTo>
                    <a:pt x="1112" y="1182"/>
                  </a:lnTo>
                  <a:lnTo>
                    <a:pt x="1118" y="1190"/>
                  </a:lnTo>
                  <a:lnTo>
                    <a:pt x="1118" y="1190"/>
                  </a:lnTo>
                  <a:lnTo>
                    <a:pt x="1126" y="1194"/>
                  </a:lnTo>
                  <a:lnTo>
                    <a:pt x="1134" y="1200"/>
                  </a:lnTo>
                  <a:lnTo>
                    <a:pt x="1142" y="1202"/>
                  </a:lnTo>
                  <a:lnTo>
                    <a:pt x="1152" y="1204"/>
                  </a:lnTo>
                  <a:lnTo>
                    <a:pt x="1874" y="1206"/>
                  </a:lnTo>
                  <a:lnTo>
                    <a:pt x="1874" y="1206"/>
                  </a:lnTo>
                  <a:lnTo>
                    <a:pt x="1892" y="1206"/>
                  </a:lnTo>
                  <a:lnTo>
                    <a:pt x="1910" y="1202"/>
                  </a:lnTo>
                  <a:lnTo>
                    <a:pt x="1926" y="1194"/>
                  </a:lnTo>
                  <a:lnTo>
                    <a:pt x="1940" y="1182"/>
                  </a:lnTo>
                  <a:lnTo>
                    <a:pt x="1940" y="1182"/>
                  </a:lnTo>
                  <a:lnTo>
                    <a:pt x="1952" y="1168"/>
                  </a:lnTo>
                  <a:lnTo>
                    <a:pt x="1960" y="1152"/>
                  </a:lnTo>
                  <a:lnTo>
                    <a:pt x="1964" y="1134"/>
                  </a:lnTo>
                  <a:lnTo>
                    <a:pt x="1964" y="1116"/>
                  </a:lnTo>
                  <a:lnTo>
                    <a:pt x="1964" y="1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 rot="2677252">
              <a:off x="5252518" y="2719997"/>
              <a:ext cx="1584176" cy="40720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विषय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GB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096000" y="4628638"/>
            <a:ext cx="2351304" cy="1331302"/>
            <a:chOff x="3832716" y="5103287"/>
            <a:chExt cx="2592421" cy="1467822"/>
          </a:xfrm>
          <a:solidFill>
            <a:schemeClr val="bg2"/>
          </a:solidFill>
        </p:grpSpPr>
        <p:sp>
          <p:nvSpPr>
            <p:cNvPr id="71" name="Freeform 32"/>
            <p:cNvSpPr>
              <a:spLocks/>
            </p:cNvSpPr>
            <p:nvPr/>
          </p:nvSpPr>
          <p:spPr bwMode="auto">
            <a:xfrm>
              <a:off x="5407642" y="6203545"/>
              <a:ext cx="1017495" cy="340788"/>
            </a:xfrm>
            <a:custGeom>
              <a:avLst/>
              <a:gdLst>
                <a:gd name="T0" fmla="*/ 836 w 836"/>
                <a:gd name="T1" fmla="*/ 0 h 280"/>
                <a:gd name="T2" fmla="*/ 0 w 836"/>
                <a:gd name="T3" fmla="*/ 0 h 280"/>
                <a:gd name="T4" fmla="*/ 0 w 836"/>
                <a:gd name="T5" fmla="*/ 280 h 280"/>
                <a:gd name="T6" fmla="*/ 566 w 836"/>
                <a:gd name="T7" fmla="*/ 280 h 280"/>
                <a:gd name="T8" fmla="*/ 566 w 836"/>
                <a:gd name="T9" fmla="*/ 280 h 280"/>
                <a:gd name="T10" fmla="*/ 574 w 836"/>
                <a:gd name="T11" fmla="*/ 280 h 280"/>
                <a:gd name="T12" fmla="*/ 594 w 836"/>
                <a:gd name="T13" fmla="*/ 276 h 280"/>
                <a:gd name="T14" fmla="*/ 608 w 836"/>
                <a:gd name="T15" fmla="*/ 274 h 280"/>
                <a:gd name="T16" fmla="*/ 624 w 836"/>
                <a:gd name="T17" fmla="*/ 268 h 280"/>
                <a:gd name="T18" fmla="*/ 644 w 836"/>
                <a:gd name="T19" fmla="*/ 260 h 280"/>
                <a:gd name="T20" fmla="*/ 662 w 836"/>
                <a:gd name="T21" fmla="*/ 248 h 280"/>
                <a:gd name="T22" fmla="*/ 684 w 836"/>
                <a:gd name="T23" fmla="*/ 234 h 280"/>
                <a:gd name="T24" fmla="*/ 706 w 836"/>
                <a:gd name="T25" fmla="*/ 216 h 280"/>
                <a:gd name="T26" fmla="*/ 728 w 836"/>
                <a:gd name="T27" fmla="*/ 192 h 280"/>
                <a:gd name="T28" fmla="*/ 750 w 836"/>
                <a:gd name="T29" fmla="*/ 166 h 280"/>
                <a:gd name="T30" fmla="*/ 774 w 836"/>
                <a:gd name="T31" fmla="*/ 132 h 280"/>
                <a:gd name="T32" fmla="*/ 796 w 836"/>
                <a:gd name="T33" fmla="*/ 94 h 280"/>
                <a:gd name="T34" fmla="*/ 816 w 836"/>
                <a:gd name="T35" fmla="*/ 50 h 280"/>
                <a:gd name="T36" fmla="*/ 836 w 836"/>
                <a:gd name="T37" fmla="*/ 0 h 280"/>
                <a:gd name="T38" fmla="*/ 836 w 836"/>
                <a:gd name="T3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280">
                  <a:moveTo>
                    <a:pt x="836" y="0"/>
                  </a:moveTo>
                  <a:lnTo>
                    <a:pt x="0" y="0"/>
                  </a:lnTo>
                  <a:lnTo>
                    <a:pt x="0" y="280"/>
                  </a:lnTo>
                  <a:lnTo>
                    <a:pt x="566" y="280"/>
                  </a:lnTo>
                  <a:lnTo>
                    <a:pt x="566" y="280"/>
                  </a:lnTo>
                  <a:lnTo>
                    <a:pt x="574" y="280"/>
                  </a:lnTo>
                  <a:lnTo>
                    <a:pt x="594" y="276"/>
                  </a:lnTo>
                  <a:lnTo>
                    <a:pt x="608" y="274"/>
                  </a:lnTo>
                  <a:lnTo>
                    <a:pt x="624" y="268"/>
                  </a:lnTo>
                  <a:lnTo>
                    <a:pt x="644" y="260"/>
                  </a:lnTo>
                  <a:lnTo>
                    <a:pt x="662" y="248"/>
                  </a:lnTo>
                  <a:lnTo>
                    <a:pt x="684" y="234"/>
                  </a:lnTo>
                  <a:lnTo>
                    <a:pt x="706" y="216"/>
                  </a:lnTo>
                  <a:lnTo>
                    <a:pt x="728" y="192"/>
                  </a:lnTo>
                  <a:lnTo>
                    <a:pt x="750" y="166"/>
                  </a:lnTo>
                  <a:lnTo>
                    <a:pt x="774" y="132"/>
                  </a:lnTo>
                  <a:lnTo>
                    <a:pt x="796" y="94"/>
                  </a:lnTo>
                  <a:lnTo>
                    <a:pt x="816" y="50"/>
                  </a:lnTo>
                  <a:lnTo>
                    <a:pt x="836" y="0"/>
                  </a:lnTo>
                  <a:lnTo>
                    <a:pt x="8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3832716" y="5103287"/>
              <a:ext cx="2390384" cy="1467822"/>
            </a:xfrm>
            <a:custGeom>
              <a:avLst/>
              <a:gdLst>
                <a:gd name="T0" fmla="*/ 2 w 1964"/>
                <a:gd name="T1" fmla="*/ 812 h 1206"/>
                <a:gd name="T2" fmla="*/ 4 w 1964"/>
                <a:gd name="T3" fmla="*/ 820 h 1206"/>
                <a:gd name="T4" fmla="*/ 10 w 1964"/>
                <a:gd name="T5" fmla="*/ 838 h 1206"/>
                <a:gd name="T6" fmla="*/ 16 w 1964"/>
                <a:gd name="T7" fmla="*/ 844 h 1206"/>
                <a:gd name="T8" fmla="*/ 32 w 1964"/>
                <a:gd name="T9" fmla="*/ 854 h 1206"/>
                <a:gd name="T10" fmla="*/ 52 w 1964"/>
                <a:gd name="T11" fmla="*/ 858 h 1206"/>
                <a:gd name="T12" fmla="*/ 70 w 1964"/>
                <a:gd name="T13" fmla="*/ 854 h 1206"/>
                <a:gd name="T14" fmla="*/ 88 w 1964"/>
                <a:gd name="T15" fmla="*/ 844 h 1206"/>
                <a:gd name="T16" fmla="*/ 226 w 1964"/>
                <a:gd name="T17" fmla="*/ 794 h 1206"/>
                <a:gd name="T18" fmla="*/ 520 w 1964"/>
                <a:gd name="T19" fmla="*/ 1090 h 1206"/>
                <a:gd name="T20" fmla="*/ 562 w 1964"/>
                <a:gd name="T21" fmla="*/ 1128 h 1206"/>
                <a:gd name="T22" fmla="*/ 608 w 1964"/>
                <a:gd name="T23" fmla="*/ 1164 h 1206"/>
                <a:gd name="T24" fmla="*/ 654 w 1964"/>
                <a:gd name="T25" fmla="*/ 1190 h 1206"/>
                <a:gd name="T26" fmla="*/ 688 w 1964"/>
                <a:gd name="T27" fmla="*/ 1200 h 1206"/>
                <a:gd name="T28" fmla="*/ 700 w 1964"/>
                <a:gd name="T29" fmla="*/ 1202 h 1206"/>
                <a:gd name="T30" fmla="*/ 1630 w 1964"/>
                <a:gd name="T31" fmla="*/ 1206 h 1206"/>
                <a:gd name="T32" fmla="*/ 1826 w 1964"/>
                <a:gd name="T33" fmla="*/ 1204 h 1206"/>
                <a:gd name="T34" fmla="*/ 1850 w 1964"/>
                <a:gd name="T35" fmla="*/ 1202 h 1206"/>
                <a:gd name="T36" fmla="*/ 1890 w 1964"/>
                <a:gd name="T37" fmla="*/ 1192 h 1206"/>
                <a:gd name="T38" fmla="*/ 1922 w 1964"/>
                <a:gd name="T39" fmla="*/ 1180 h 1206"/>
                <a:gd name="T40" fmla="*/ 1964 w 1964"/>
                <a:gd name="T41" fmla="*/ 1154 h 1206"/>
                <a:gd name="T42" fmla="*/ 1946 w 1964"/>
                <a:gd name="T43" fmla="*/ 1162 h 1206"/>
                <a:gd name="T44" fmla="*/ 1910 w 1964"/>
                <a:gd name="T45" fmla="*/ 1174 h 1206"/>
                <a:gd name="T46" fmla="*/ 1872 w 1964"/>
                <a:gd name="T47" fmla="*/ 1180 h 1206"/>
                <a:gd name="T48" fmla="*/ 1832 w 1964"/>
                <a:gd name="T49" fmla="*/ 1178 h 1206"/>
                <a:gd name="T50" fmla="*/ 1792 w 1964"/>
                <a:gd name="T51" fmla="*/ 1168 h 1206"/>
                <a:gd name="T52" fmla="*/ 1750 w 1964"/>
                <a:gd name="T53" fmla="*/ 1150 h 1206"/>
                <a:gd name="T54" fmla="*/ 1708 w 1964"/>
                <a:gd name="T55" fmla="*/ 1126 h 1206"/>
                <a:gd name="T56" fmla="*/ 1666 w 1964"/>
                <a:gd name="T57" fmla="*/ 1092 h 1206"/>
                <a:gd name="T58" fmla="*/ 752 w 1964"/>
                <a:gd name="T59" fmla="*/ 178 h 1206"/>
                <a:gd name="T60" fmla="*/ 844 w 1964"/>
                <a:gd name="T61" fmla="*/ 86 h 1206"/>
                <a:gd name="T62" fmla="*/ 856 w 1964"/>
                <a:gd name="T63" fmla="*/ 70 h 1206"/>
                <a:gd name="T64" fmla="*/ 860 w 1964"/>
                <a:gd name="T65" fmla="*/ 50 h 1206"/>
                <a:gd name="T66" fmla="*/ 856 w 1964"/>
                <a:gd name="T67" fmla="*/ 32 h 1206"/>
                <a:gd name="T68" fmla="*/ 846 w 1964"/>
                <a:gd name="T69" fmla="*/ 16 h 1206"/>
                <a:gd name="T70" fmla="*/ 838 w 1964"/>
                <a:gd name="T71" fmla="*/ 10 h 1206"/>
                <a:gd name="T72" fmla="*/ 822 w 1964"/>
                <a:gd name="T73" fmla="*/ 2 h 1206"/>
                <a:gd name="T74" fmla="*/ 90 w 1964"/>
                <a:gd name="T75" fmla="*/ 0 h 1206"/>
                <a:gd name="T76" fmla="*/ 72 w 1964"/>
                <a:gd name="T77" fmla="*/ 0 h 1206"/>
                <a:gd name="T78" fmla="*/ 38 w 1964"/>
                <a:gd name="T79" fmla="*/ 12 h 1206"/>
                <a:gd name="T80" fmla="*/ 24 w 1964"/>
                <a:gd name="T81" fmla="*/ 22 h 1206"/>
                <a:gd name="T82" fmla="*/ 4 w 1964"/>
                <a:gd name="T83" fmla="*/ 52 h 1206"/>
                <a:gd name="T84" fmla="*/ 0 w 1964"/>
                <a:gd name="T85" fmla="*/ 9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4" h="1206">
                  <a:moveTo>
                    <a:pt x="0" y="90"/>
                  </a:moveTo>
                  <a:lnTo>
                    <a:pt x="2" y="812"/>
                  </a:lnTo>
                  <a:lnTo>
                    <a:pt x="2" y="812"/>
                  </a:lnTo>
                  <a:lnTo>
                    <a:pt x="4" y="820"/>
                  </a:lnTo>
                  <a:lnTo>
                    <a:pt x="6" y="830"/>
                  </a:lnTo>
                  <a:lnTo>
                    <a:pt x="10" y="838"/>
                  </a:lnTo>
                  <a:lnTo>
                    <a:pt x="16" y="844"/>
                  </a:lnTo>
                  <a:lnTo>
                    <a:pt x="16" y="844"/>
                  </a:lnTo>
                  <a:lnTo>
                    <a:pt x="24" y="850"/>
                  </a:lnTo>
                  <a:lnTo>
                    <a:pt x="32" y="854"/>
                  </a:lnTo>
                  <a:lnTo>
                    <a:pt x="42" y="858"/>
                  </a:lnTo>
                  <a:lnTo>
                    <a:pt x="52" y="858"/>
                  </a:lnTo>
                  <a:lnTo>
                    <a:pt x="60" y="858"/>
                  </a:lnTo>
                  <a:lnTo>
                    <a:pt x="70" y="854"/>
                  </a:lnTo>
                  <a:lnTo>
                    <a:pt x="80" y="850"/>
                  </a:lnTo>
                  <a:lnTo>
                    <a:pt x="88" y="844"/>
                  </a:lnTo>
                  <a:lnTo>
                    <a:pt x="180" y="750"/>
                  </a:lnTo>
                  <a:lnTo>
                    <a:pt x="226" y="794"/>
                  </a:lnTo>
                  <a:lnTo>
                    <a:pt x="226" y="794"/>
                  </a:lnTo>
                  <a:lnTo>
                    <a:pt x="520" y="1090"/>
                  </a:lnTo>
                  <a:lnTo>
                    <a:pt x="520" y="1090"/>
                  </a:lnTo>
                  <a:lnTo>
                    <a:pt x="562" y="1128"/>
                  </a:lnTo>
                  <a:lnTo>
                    <a:pt x="584" y="1148"/>
                  </a:lnTo>
                  <a:lnTo>
                    <a:pt x="608" y="1164"/>
                  </a:lnTo>
                  <a:lnTo>
                    <a:pt x="632" y="1180"/>
                  </a:lnTo>
                  <a:lnTo>
                    <a:pt x="654" y="1190"/>
                  </a:lnTo>
                  <a:lnTo>
                    <a:pt x="678" y="1198"/>
                  </a:lnTo>
                  <a:lnTo>
                    <a:pt x="688" y="1200"/>
                  </a:lnTo>
                  <a:lnTo>
                    <a:pt x="700" y="1202"/>
                  </a:lnTo>
                  <a:lnTo>
                    <a:pt x="700" y="1202"/>
                  </a:lnTo>
                  <a:lnTo>
                    <a:pt x="1248" y="1204"/>
                  </a:lnTo>
                  <a:lnTo>
                    <a:pt x="1630" y="1206"/>
                  </a:lnTo>
                  <a:lnTo>
                    <a:pt x="1764" y="1204"/>
                  </a:lnTo>
                  <a:lnTo>
                    <a:pt x="1826" y="1204"/>
                  </a:lnTo>
                  <a:lnTo>
                    <a:pt x="1826" y="1204"/>
                  </a:lnTo>
                  <a:lnTo>
                    <a:pt x="1850" y="1202"/>
                  </a:lnTo>
                  <a:lnTo>
                    <a:pt x="1872" y="1198"/>
                  </a:lnTo>
                  <a:lnTo>
                    <a:pt x="1890" y="1192"/>
                  </a:lnTo>
                  <a:lnTo>
                    <a:pt x="1906" y="1186"/>
                  </a:lnTo>
                  <a:lnTo>
                    <a:pt x="1922" y="1180"/>
                  </a:lnTo>
                  <a:lnTo>
                    <a:pt x="1936" y="1172"/>
                  </a:lnTo>
                  <a:lnTo>
                    <a:pt x="1964" y="1154"/>
                  </a:lnTo>
                  <a:lnTo>
                    <a:pt x="1964" y="1154"/>
                  </a:lnTo>
                  <a:lnTo>
                    <a:pt x="1946" y="1162"/>
                  </a:lnTo>
                  <a:lnTo>
                    <a:pt x="1928" y="1168"/>
                  </a:lnTo>
                  <a:lnTo>
                    <a:pt x="1910" y="1174"/>
                  </a:lnTo>
                  <a:lnTo>
                    <a:pt x="1890" y="1178"/>
                  </a:lnTo>
                  <a:lnTo>
                    <a:pt x="1872" y="1180"/>
                  </a:lnTo>
                  <a:lnTo>
                    <a:pt x="1852" y="1180"/>
                  </a:lnTo>
                  <a:lnTo>
                    <a:pt x="1832" y="1178"/>
                  </a:lnTo>
                  <a:lnTo>
                    <a:pt x="1812" y="1174"/>
                  </a:lnTo>
                  <a:lnTo>
                    <a:pt x="1792" y="1168"/>
                  </a:lnTo>
                  <a:lnTo>
                    <a:pt x="1770" y="1160"/>
                  </a:lnTo>
                  <a:lnTo>
                    <a:pt x="1750" y="1150"/>
                  </a:lnTo>
                  <a:lnTo>
                    <a:pt x="1730" y="1140"/>
                  </a:lnTo>
                  <a:lnTo>
                    <a:pt x="1708" y="1126"/>
                  </a:lnTo>
                  <a:lnTo>
                    <a:pt x="1688" y="1110"/>
                  </a:lnTo>
                  <a:lnTo>
                    <a:pt x="1666" y="1092"/>
                  </a:lnTo>
                  <a:lnTo>
                    <a:pt x="1646" y="1074"/>
                  </a:lnTo>
                  <a:lnTo>
                    <a:pt x="752" y="178"/>
                  </a:lnTo>
                  <a:lnTo>
                    <a:pt x="844" y="86"/>
                  </a:lnTo>
                  <a:lnTo>
                    <a:pt x="844" y="86"/>
                  </a:lnTo>
                  <a:lnTo>
                    <a:pt x="850" y="78"/>
                  </a:lnTo>
                  <a:lnTo>
                    <a:pt x="856" y="70"/>
                  </a:lnTo>
                  <a:lnTo>
                    <a:pt x="858" y="60"/>
                  </a:lnTo>
                  <a:lnTo>
                    <a:pt x="860" y="50"/>
                  </a:lnTo>
                  <a:lnTo>
                    <a:pt x="858" y="42"/>
                  </a:lnTo>
                  <a:lnTo>
                    <a:pt x="856" y="32"/>
                  </a:lnTo>
                  <a:lnTo>
                    <a:pt x="852" y="24"/>
                  </a:lnTo>
                  <a:lnTo>
                    <a:pt x="846" y="16"/>
                  </a:lnTo>
                  <a:lnTo>
                    <a:pt x="846" y="16"/>
                  </a:lnTo>
                  <a:lnTo>
                    <a:pt x="838" y="10"/>
                  </a:lnTo>
                  <a:lnTo>
                    <a:pt x="830" y="6"/>
                  </a:lnTo>
                  <a:lnTo>
                    <a:pt x="822" y="2"/>
                  </a:lnTo>
                  <a:lnTo>
                    <a:pt x="812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4" y="4"/>
                  </a:lnTo>
                  <a:lnTo>
                    <a:pt x="38" y="1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12" y="36"/>
                  </a:lnTo>
                  <a:lnTo>
                    <a:pt x="4" y="52"/>
                  </a:lnTo>
                  <a:lnTo>
                    <a:pt x="0" y="70"/>
                  </a:lnTo>
                  <a:lnTo>
                    <a:pt x="0" y="90"/>
                  </a:lnTo>
                  <a:lnTo>
                    <a:pt x="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rot="2623787">
              <a:off x="3934781" y="5803018"/>
              <a:ext cx="1584176" cy="40720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विषय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flipH="1">
            <a:off x="6096000" y="2124560"/>
            <a:ext cx="2364552" cy="1331302"/>
            <a:chOff x="4317121" y="2340471"/>
            <a:chExt cx="2607028" cy="1467822"/>
          </a:xfrm>
          <a:solidFill>
            <a:schemeClr val="bg2"/>
          </a:solidFill>
        </p:grpSpPr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4317121" y="2364813"/>
              <a:ext cx="1017495" cy="343222"/>
            </a:xfrm>
            <a:custGeom>
              <a:avLst/>
              <a:gdLst>
                <a:gd name="T0" fmla="*/ 0 w 836"/>
                <a:gd name="T1" fmla="*/ 282 h 282"/>
                <a:gd name="T2" fmla="*/ 836 w 836"/>
                <a:gd name="T3" fmla="*/ 282 h 282"/>
                <a:gd name="T4" fmla="*/ 836 w 836"/>
                <a:gd name="T5" fmla="*/ 0 h 282"/>
                <a:gd name="T6" fmla="*/ 268 w 836"/>
                <a:gd name="T7" fmla="*/ 0 h 282"/>
                <a:gd name="T8" fmla="*/ 268 w 836"/>
                <a:gd name="T9" fmla="*/ 0 h 282"/>
                <a:gd name="T10" fmla="*/ 262 w 836"/>
                <a:gd name="T11" fmla="*/ 2 h 282"/>
                <a:gd name="T12" fmla="*/ 242 w 836"/>
                <a:gd name="T13" fmla="*/ 4 h 282"/>
                <a:gd name="T14" fmla="*/ 228 w 836"/>
                <a:gd name="T15" fmla="*/ 8 h 282"/>
                <a:gd name="T16" fmla="*/ 210 w 836"/>
                <a:gd name="T17" fmla="*/ 14 h 282"/>
                <a:gd name="T18" fmla="*/ 192 w 836"/>
                <a:gd name="T19" fmla="*/ 22 h 282"/>
                <a:gd name="T20" fmla="*/ 172 w 836"/>
                <a:gd name="T21" fmla="*/ 32 h 282"/>
                <a:gd name="T22" fmla="*/ 152 w 836"/>
                <a:gd name="T23" fmla="*/ 48 h 282"/>
                <a:gd name="T24" fmla="*/ 130 w 836"/>
                <a:gd name="T25" fmla="*/ 66 h 282"/>
                <a:gd name="T26" fmla="*/ 108 w 836"/>
                <a:gd name="T27" fmla="*/ 88 h 282"/>
                <a:gd name="T28" fmla="*/ 84 w 836"/>
                <a:gd name="T29" fmla="*/ 116 h 282"/>
                <a:gd name="T30" fmla="*/ 62 w 836"/>
                <a:gd name="T31" fmla="*/ 148 h 282"/>
                <a:gd name="T32" fmla="*/ 40 w 836"/>
                <a:gd name="T33" fmla="*/ 186 h 282"/>
                <a:gd name="T34" fmla="*/ 20 w 836"/>
                <a:gd name="T35" fmla="*/ 230 h 282"/>
                <a:gd name="T36" fmla="*/ 0 w 836"/>
                <a:gd name="T37" fmla="*/ 282 h 282"/>
                <a:gd name="T38" fmla="*/ 0 w 836"/>
                <a:gd name="T39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282">
                  <a:moveTo>
                    <a:pt x="0" y="282"/>
                  </a:moveTo>
                  <a:lnTo>
                    <a:pt x="836" y="282"/>
                  </a:lnTo>
                  <a:lnTo>
                    <a:pt x="836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2" y="2"/>
                  </a:lnTo>
                  <a:lnTo>
                    <a:pt x="242" y="4"/>
                  </a:lnTo>
                  <a:lnTo>
                    <a:pt x="228" y="8"/>
                  </a:lnTo>
                  <a:lnTo>
                    <a:pt x="210" y="14"/>
                  </a:lnTo>
                  <a:lnTo>
                    <a:pt x="192" y="22"/>
                  </a:lnTo>
                  <a:lnTo>
                    <a:pt x="172" y="32"/>
                  </a:lnTo>
                  <a:lnTo>
                    <a:pt x="152" y="48"/>
                  </a:lnTo>
                  <a:lnTo>
                    <a:pt x="130" y="66"/>
                  </a:lnTo>
                  <a:lnTo>
                    <a:pt x="108" y="88"/>
                  </a:lnTo>
                  <a:lnTo>
                    <a:pt x="84" y="116"/>
                  </a:lnTo>
                  <a:lnTo>
                    <a:pt x="62" y="148"/>
                  </a:lnTo>
                  <a:lnTo>
                    <a:pt x="40" y="186"/>
                  </a:lnTo>
                  <a:lnTo>
                    <a:pt x="20" y="230"/>
                  </a:lnTo>
                  <a:lnTo>
                    <a:pt x="0" y="282"/>
                  </a:lnTo>
                  <a:lnTo>
                    <a:pt x="0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Freeform 31"/>
            <p:cNvSpPr>
              <a:spLocks/>
            </p:cNvSpPr>
            <p:nvPr/>
          </p:nvSpPr>
          <p:spPr bwMode="auto">
            <a:xfrm>
              <a:off x="4533765" y="2340471"/>
              <a:ext cx="2390384" cy="1467822"/>
            </a:xfrm>
            <a:custGeom>
              <a:avLst/>
              <a:gdLst>
                <a:gd name="T0" fmla="*/ 1962 w 1964"/>
                <a:gd name="T1" fmla="*/ 394 h 1206"/>
                <a:gd name="T2" fmla="*/ 1960 w 1964"/>
                <a:gd name="T3" fmla="*/ 384 h 1206"/>
                <a:gd name="T4" fmla="*/ 1954 w 1964"/>
                <a:gd name="T5" fmla="*/ 368 h 1206"/>
                <a:gd name="T6" fmla="*/ 1948 w 1964"/>
                <a:gd name="T7" fmla="*/ 362 h 1206"/>
                <a:gd name="T8" fmla="*/ 1932 w 1964"/>
                <a:gd name="T9" fmla="*/ 350 h 1206"/>
                <a:gd name="T10" fmla="*/ 1912 w 1964"/>
                <a:gd name="T11" fmla="*/ 346 h 1206"/>
                <a:gd name="T12" fmla="*/ 1894 w 1964"/>
                <a:gd name="T13" fmla="*/ 350 h 1206"/>
                <a:gd name="T14" fmla="*/ 1876 w 1964"/>
                <a:gd name="T15" fmla="*/ 360 h 1206"/>
                <a:gd name="T16" fmla="*/ 1738 w 1964"/>
                <a:gd name="T17" fmla="*/ 410 h 1206"/>
                <a:gd name="T18" fmla="*/ 1444 w 1964"/>
                <a:gd name="T19" fmla="*/ 116 h 1206"/>
                <a:gd name="T20" fmla="*/ 1402 w 1964"/>
                <a:gd name="T21" fmla="*/ 76 h 1206"/>
                <a:gd name="T22" fmla="*/ 1356 w 1964"/>
                <a:gd name="T23" fmla="*/ 40 h 1206"/>
                <a:gd name="T24" fmla="*/ 1310 w 1964"/>
                <a:gd name="T25" fmla="*/ 14 h 1206"/>
                <a:gd name="T26" fmla="*/ 1276 w 1964"/>
                <a:gd name="T27" fmla="*/ 4 h 1206"/>
                <a:gd name="T28" fmla="*/ 1264 w 1964"/>
                <a:gd name="T29" fmla="*/ 4 h 1206"/>
                <a:gd name="T30" fmla="*/ 334 w 1964"/>
                <a:gd name="T31" fmla="*/ 0 h 1206"/>
                <a:gd name="T32" fmla="*/ 138 w 1964"/>
                <a:gd name="T33" fmla="*/ 2 h 1206"/>
                <a:gd name="T34" fmla="*/ 114 w 1964"/>
                <a:gd name="T35" fmla="*/ 4 h 1206"/>
                <a:gd name="T36" fmla="*/ 74 w 1964"/>
                <a:gd name="T37" fmla="*/ 12 h 1206"/>
                <a:gd name="T38" fmla="*/ 42 w 1964"/>
                <a:gd name="T39" fmla="*/ 26 h 1206"/>
                <a:gd name="T40" fmla="*/ 0 w 1964"/>
                <a:gd name="T41" fmla="*/ 52 h 1206"/>
                <a:gd name="T42" fmla="*/ 16 w 1964"/>
                <a:gd name="T43" fmla="*/ 44 h 1206"/>
                <a:gd name="T44" fmla="*/ 54 w 1964"/>
                <a:gd name="T45" fmla="*/ 30 h 1206"/>
                <a:gd name="T46" fmla="*/ 92 w 1964"/>
                <a:gd name="T47" fmla="*/ 26 h 1206"/>
                <a:gd name="T48" fmla="*/ 132 w 1964"/>
                <a:gd name="T49" fmla="*/ 28 h 1206"/>
                <a:gd name="T50" fmla="*/ 172 w 1964"/>
                <a:gd name="T51" fmla="*/ 38 h 1206"/>
                <a:gd name="T52" fmla="*/ 214 w 1964"/>
                <a:gd name="T53" fmla="*/ 54 h 1206"/>
                <a:gd name="T54" fmla="*/ 256 w 1964"/>
                <a:gd name="T55" fmla="*/ 80 h 1206"/>
                <a:gd name="T56" fmla="*/ 298 w 1964"/>
                <a:gd name="T57" fmla="*/ 112 h 1206"/>
                <a:gd name="T58" fmla="*/ 1212 w 1964"/>
                <a:gd name="T59" fmla="*/ 1026 h 1206"/>
                <a:gd name="T60" fmla="*/ 1120 w 1964"/>
                <a:gd name="T61" fmla="*/ 1118 h 1206"/>
                <a:gd name="T62" fmla="*/ 1108 w 1964"/>
                <a:gd name="T63" fmla="*/ 1136 h 1206"/>
                <a:gd name="T64" fmla="*/ 1104 w 1964"/>
                <a:gd name="T65" fmla="*/ 1154 h 1206"/>
                <a:gd name="T66" fmla="*/ 1108 w 1964"/>
                <a:gd name="T67" fmla="*/ 1174 h 1206"/>
                <a:gd name="T68" fmla="*/ 1118 w 1964"/>
                <a:gd name="T69" fmla="*/ 1190 h 1206"/>
                <a:gd name="T70" fmla="*/ 1126 w 1964"/>
                <a:gd name="T71" fmla="*/ 1194 h 1206"/>
                <a:gd name="T72" fmla="*/ 1142 w 1964"/>
                <a:gd name="T73" fmla="*/ 1202 h 1206"/>
                <a:gd name="T74" fmla="*/ 1874 w 1964"/>
                <a:gd name="T75" fmla="*/ 1206 h 1206"/>
                <a:gd name="T76" fmla="*/ 1892 w 1964"/>
                <a:gd name="T77" fmla="*/ 1206 h 1206"/>
                <a:gd name="T78" fmla="*/ 1926 w 1964"/>
                <a:gd name="T79" fmla="*/ 1194 h 1206"/>
                <a:gd name="T80" fmla="*/ 1940 w 1964"/>
                <a:gd name="T81" fmla="*/ 1182 h 1206"/>
                <a:gd name="T82" fmla="*/ 1960 w 1964"/>
                <a:gd name="T83" fmla="*/ 1152 h 1206"/>
                <a:gd name="T84" fmla="*/ 1964 w 1964"/>
                <a:gd name="T85" fmla="*/ 1116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4" h="1206">
                  <a:moveTo>
                    <a:pt x="1964" y="1116"/>
                  </a:moveTo>
                  <a:lnTo>
                    <a:pt x="1962" y="394"/>
                  </a:lnTo>
                  <a:lnTo>
                    <a:pt x="1962" y="394"/>
                  </a:lnTo>
                  <a:lnTo>
                    <a:pt x="1960" y="384"/>
                  </a:lnTo>
                  <a:lnTo>
                    <a:pt x="1958" y="376"/>
                  </a:lnTo>
                  <a:lnTo>
                    <a:pt x="1954" y="368"/>
                  </a:lnTo>
                  <a:lnTo>
                    <a:pt x="1948" y="362"/>
                  </a:lnTo>
                  <a:lnTo>
                    <a:pt x="1948" y="362"/>
                  </a:lnTo>
                  <a:lnTo>
                    <a:pt x="1940" y="354"/>
                  </a:lnTo>
                  <a:lnTo>
                    <a:pt x="1932" y="350"/>
                  </a:lnTo>
                  <a:lnTo>
                    <a:pt x="1922" y="348"/>
                  </a:lnTo>
                  <a:lnTo>
                    <a:pt x="1912" y="346"/>
                  </a:lnTo>
                  <a:lnTo>
                    <a:pt x="1904" y="348"/>
                  </a:lnTo>
                  <a:lnTo>
                    <a:pt x="1894" y="350"/>
                  </a:lnTo>
                  <a:lnTo>
                    <a:pt x="1884" y="354"/>
                  </a:lnTo>
                  <a:lnTo>
                    <a:pt x="1876" y="360"/>
                  </a:lnTo>
                  <a:lnTo>
                    <a:pt x="1782" y="456"/>
                  </a:lnTo>
                  <a:lnTo>
                    <a:pt x="1738" y="410"/>
                  </a:lnTo>
                  <a:lnTo>
                    <a:pt x="1738" y="410"/>
                  </a:lnTo>
                  <a:lnTo>
                    <a:pt x="1444" y="116"/>
                  </a:lnTo>
                  <a:lnTo>
                    <a:pt x="1444" y="116"/>
                  </a:lnTo>
                  <a:lnTo>
                    <a:pt x="1402" y="76"/>
                  </a:lnTo>
                  <a:lnTo>
                    <a:pt x="1380" y="58"/>
                  </a:lnTo>
                  <a:lnTo>
                    <a:pt x="1356" y="40"/>
                  </a:lnTo>
                  <a:lnTo>
                    <a:pt x="1332" y="26"/>
                  </a:lnTo>
                  <a:lnTo>
                    <a:pt x="1310" y="14"/>
                  </a:lnTo>
                  <a:lnTo>
                    <a:pt x="1286" y="6"/>
                  </a:lnTo>
                  <a:lnTo>
                    <a:pt x="1276" y="4"/>
                  </a:lnTo>
                  <a:lnTo>
                    <a:pt x="1264" y="4"/>
                  </a:lnTo>
                  <a:lnTo>
                    <a:pt x="1264" y="4"/>
                  </a:lnTo>
                  <a:lnTo>
                    <a:pt x="716" y="2"/>
                  </a:lnTo>
                  <a:lnTo>
                    <a:pt x="334" y="0"/>
                  </a:lnTo>
                  <a:lnTo>
                    <a:pt x="200" y="0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14" y="4"/>
                  </a:lnTo>
                  <a:lnTo>
                    <a:pt x="92" y="8"/>
                  </a:lnTo>
                  <a:lnTo>
                    <a:pt x="74" y="12"/>
                  </a:lnTo>
                  <a:lnTo>
                    <a:pt x="58" y="18"/>
                  </a:lnTo>
                  <a:lnTo>
                    <a:pt x="42" y="26"/>
                  </a:lnTo>
                  <a:lnTo>
                    <a:pt x="28" y="34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16" y="44"/>
                  </a:lnTo>
                  <a:lnTo>
                    <a:pt x="36" y="36"/>
                  </a:lnTo>
                  <a:lnTo>
                    <a:pt x="54" y="30"/>
                  </a:lnTo>
                  <a:lnTo>
                    <a:pt x="74" y="28"/>
                  </a:lnTo>
                  <a:lnTo>
                    <a:pt x="92" y="26"/>
                  </a:lnTo>
                  <a:lnTo>
                    <a:pt x="112" y="26"/>
                  </a:lnTo>
                  <a:lnTo>
                    <a:pt x="132" y="28"/>
                  </a:lnTo>
                  <a:lnTo>
                    <a:pt x="152" y="32"/>
                  </a:lnTo>
                  <a:lnTo>
                    <a:pt x="172" y="38"/>
                  </a:lnTo>
                  <a:lnTo>
                    <a:pt x="194" y="44"/>
                  </a:lnTo>
                  <a:lnTo>
                    <a:pt x="214" y="54"/>
                  </a:lnTo>
                  <a:lnTo>
                    <a:pt x="234" y="66"/>
                  </a:lnTo>
                  <a:lnTo>
                    <a:pt x="256" y="80"/>
                  </a:lnTo>
                  <a:lnTo>
                    <a:pt x="276" y="94"/>
                  </a:lnTo>
                  <a:lnTo>
                    <a:pt x="298" y="112"/>
                  </a:lnTo>
                  <a:lnTo>
                    <a:pt x="318" y="132"/>
                  </a:lnTo>
                  <a:lnTo>
                    <a:pt x="1212" y="1026"/>
                  </a:lnTo>
                  <a:lnTo>
                    <a:pt x="1120" y="1118"/>
                  </a:lnTo>
                  <a:lnTo>
                    <a:pt x="1120" y="1118"/>
                  </a:lnTo>
                  <a:lnTo>
                    <a:pt x="1114" y="1126"/>
                  </a:lnTo>
                  <a:lnTo>
                    <a:pt x="1108" y="1136"/>
                  </a:lnTo>
                  <a:lnTo>
                    <a:pt x="1106" y="1146"/>
                  </a:lnTo>
                  <a:lnTo>
                    <a:pt x="1104" y="1154"/>
                  </a:lnTo>
                  <a:lnTo>
                    <a:pt x="1106" y="1164"/>
                  </a:lnTo>
                  <a:lnTo>
                    <a:pt x="1108" y="1174"/>
                  </a:lnTo>
                  <a:lnTo>
                    <a:pt x="1112" y="1182"/>
                  </a:lnTo>
                  <a:lnTo>
                    <a:pt x="1118" y="1190"/>
                  </a:lnTo>
                  <a:lnTo>
                    <a:pt x="1118" y="1190"/>
                  </a:lnTo>
                  <a:lnTo>
                    <a:pt x="1126" y="1194"/>
                  </a:lnTo>
                  <a:lnTo>
                    <a:pt x="1134" y="1200"/>
                  </a:lnTo>
                  <a:lnTo>
                    <a:pt x="1142" y="1202"/>
                  </a:lnTo>
                  <a:lnTo>
                    <a:pt x="1152" y="1204"/>
                  </a:lnTo>
                  <a:lnTo>
                    <a:pt x="1874" y="1206"/>
                  </a:lnTo>
                  <a:lnTo>
                    <a:pt x="1874" y="1206"/>
                  </a:lnTo>
                  <a:lnTo>
                    <a:pt x="1892" y="1206"/>
                  </a:lnTo>
                  <a:lnTo>
                    <a:pt x="1910" y="1202"/>
                  </a:lnTo>
                  <a:lnTo>
                    <a:pt x="1926" y="1194"/>
                  </a:lnTo>
                  <a:lnTo>
                    <a:pt x="1940" y="1182"/>
                  </a:lnTo>
                  <a:lnTo>
                    <a:pt x="1940" y="1182"/>
                  </a:lnTo>
                  <a:lnTo>
                    <a:pt x="1952" y="1168"/>
                  </a:lnTo>
                  <a:lnTo>
                    <a:pt x="1960" y="1152"/>
                  </a:lnTo>
                  <a:lnTo>
                    <a:pt x="1964" y="1134"/>
                  </a:lnTo>
                  <a:lnTo>
                    <a:pt x="1964" y="1116"/>
                  </a:lnTo>
                  <a:lnTo>
                    <a:pt x="1964" y="1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rot="2677252">
              <a:off x="5252518" y="2719997"/>
              <a:ext cx="1584176" cy="40720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विषय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 flipH="1">
            <a:off x="3679386" y="4628638"/>
            <a:ext cx="2351304" cy="1331302"/>
            <a:chOff x="3832716" y="5103287"/>
            <a:chExt cx="2592421" cy="1467822"/>
          </a:xfrm>
          <a:solidFill>
            <a:schemeClr val="bg2"/>
          </a:solidFill>
        </p:grpSpPr>
        <p:sp>
          <p:nvSpPr>
            <p:cNvPr id="104" name="Freeform 32"/>
            <p:cNvSpPr>
              <a:spLocks/>
            </p:cNvSpPr>
            <p:nvPr/>
          </p:nvSpPr>
          <p:spPr bwMode="auto">
            <a:xfrm>
              <a:off x="5407642" y="6203545"/>
              <a:ext cx="1017495" cy="340788"/>
            </a:xfrm>
            <a:custGeom>
              <a:avLst/>
              <a:gdLst>
                <a:gd name="T0" fmla="*/ 836 w 836"/>
                <a:gd name="T1" fmla="*/ 0 h 280"/>
                <a:gd name="T2" fmla="*/ 0 w 836"/>
                <a:gd name="T3" fmla="*/ 0 h 280"/>
                <a:gd name="T4" fmla="*/ 0 w 836"/>
                <a:gd name="T5" fmla="*/ 280 h 280"/>
                <a:gd name="T6" fmla="*/ 566 w 836"/>
                <a:gd name="T7" fmla="*/ 280 h 280"/>
                <a:gd name="T8" fmla="*/ 566 w 836"/>
                <a:gd name="T9" fmla="*/ 280 h 280"/>
                <a:gd name="T10" fmla="*/ 574 w 836"/>
                <a:gd name="T11" fmla="*/ 280 h 280"/>
                <a:gd name="T12" fmla="*/ 594 w 836"/>
                <a:gd name="T13" fmla="*/ 276 h 280"/>
                <a:gd name="T14" fmla="*/ 608 w 836"/>
                <a:gd name="T15" fmla="*/ 274 h 280"/>
                <a:gd name="T16" fmla="*/ 624 w 836"/>
                <a:gd name="T17" fmla="*/ 268 h 280"/>
                <a:gd name="T18" fmla="*/ 644 w 836"/>
                <a:gd name="T19" fmla="*/ 260 h 280"/>
                <a:gd name="T20" fmla="*/ 662 w 836"/>
                <a:gd name="T21" fmla="*/ 248 h 280"/>
                <a:gd name="T22" fmla="*/ 684 w 836"/>
                <a:gd name="T23" fmla="*/ 234 h 280"/>
                <a:gd name="T24" fmla="*/ 706 w 836"/>
                <a:gd name="T25" fmla="*/ 216 h 280"/>
                <a:gd name="T26" fmla="*/ 728 w 836"/>
                <a:gd name="T27" fmla="*/ 192 h 280"/>
                <a:gd name="T28" fmla="*/ 750 w 836"/>
                <a:gd name="T29" fmla="*/ 166 h 280"/>
                <a:gd name="T30" fmla="*/ 774 w 836"/>
                <a:gd name="T31" fmla="*/ 132 h 280"/>
                <a:gd name="T32" fmla="*/ 796 w 836"/>
                <a:gd name="T33" fmla="*/ 94 h 280"/>
                <a:gd name="T34" fmla="*/ 816 w 836"/>
                <a:gd name="T35" fmla="*/ 50 h 280"/>
                <a:gd name="T36" fmla="*/ 836 w 836"/>
                <a:gd name="T37" fmla="*/ 0 h 280"/>
                <a:gd name="T38" fmla="*/ 836 w 836"/>
                <a:gd name="T3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280">
                  <a:moveTo>
                    <a:pt x="836" y="0"/>
                  </a:moveTo>
                  <a:lnTo>
                    <a:pt x="0" y="0"/>
                  </a:lnTo>
                  <a:lnTo>
                    <a:pt x="0" y="280"/>
                  </a:lnTo>
                  <a:lnTo>
                    <a:pt x="566" y="280"/>
                  </a:lnTo>
                  <a:lnTo>
                    <a:pt x="566" y="280"/>
                  </a:lnTo>
                  <a:lnTo>
                    <a:pt x="574" y="280"/>
                  </a:lnTo>
                  <a:lnTo>
                    <a:pt x="594" y="276"/>
                  </a:lnTo>
                  <a:lnTo>
                    <a:pt x="608" y="274"/>
                  </a:lnTo>
                  <a:lnTo>
                    <a:pt x="624" y="268"/>
                  </a:lnTo>
                  <a:lnTo>
                    <a:pt x="644" y="260"/>
                  </a:lnTo>
                  <a:lnTo>
                    <a:pt x="662" y="248"/>
                  </a:lnTo>
                  <a:lnTo>
                    <a:pt x="684" y="234"/>
                  </a:lnTo>
                  <a:lnTo>
                    <a:pt x="706" y="216"/>
                  </a:lnTo>
                  <a:lnTo>
                    <a:pt x="728" y="192"/>
                  </a:lnTo>
                  <a:lnTo>
                    <a:pt x="750" y="166"/>
                  </a:lnTo>
                  <a:lnTo>
                    <a:pt x="774" y="132"/>
                  </a:lnTo>
                  <a:lnTo>
                    <a:pt x="796" y="94"/>
                  </a:lnTo>
                  <a:lnTo>
                    <a:pt x="816" y="50"/>
                  </a:lnTo>
                  <a:lnTo>
                    <a:pt x="836" y="0"/>
                  </a:lnTo>
                  <a:lnTo>
                    <a:pt x="8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3832716" y="5103287"/>
              <a:ext cx="2390384" cy="1467822"/>
            </a:xfrm>
            <a:custGeom>
              <a:avLst/>
              <a:gdLst>
                <a:gd name="T0" fmla="*/ 2 w 1964"/>
                <a:gd name="T1" fmla="*/ 812 h 1206"/>
                <a:gd name="T2" fmla="*/ 4 w 1964"/>
                <a:gd name="T3" fmla="*/ 820 h 1206"/>
                <a:gd name="T4" fmla="*/ 10 w 1964"/>
                <a:gd name="T5" fmla="*/ 838 h 1206"/>
                <a:gd name="T6" fmla="*/ 16 w 1964"/>
                <a:gd name="T7" fmla="*/ 844 h 1206"/>
                <a:gd name="T8" fmla="*/ 32 w 1964"/>
                <a:gd name="T9" fmla="*/ 854 h 1206"/>
                <a:gd name="T10" fmla="*/ 52 w 1964"/>
                <a:gd name="T11" fmla="*/ 858 h 1206"/>
                <a:gd name="T12" fmla="*/ 70 w 1964"/>
                <a:gd name="T13" fmla="*/ 854 h 1206"/>
                <a:gd name="T14" fmla="*/ 88 w 1964"/>
                <a:gd name="T15" fmla="*/ 844 h 1206"/>
                <a:gd name="T16" fmla="*/ 226 w 1964"/>
                <a:gd name="T17" fmla="*/ 794 h 1206"/>
                <a:gd name="T18" fmla="*/ 520 w 1964"/>
                <a:gd name="T19" fmla="*/ 1090 h 1206"/>
                <a:gd name="T20" fmla="*/ 562 w 1964"/>
                <a:gd name="T21" fmla="*/ 1128 h 1206"/>
                <a:gd name="T22" fmla="*/ 608 w 1964"/>
                <a:gd name="T23" fmla="*/ 1164 h 1206"/>
                <a:gd name="T24" fmla="*/ 654 w 1964"/>
                <a:gd name="T25" fmla="*/ 1190 h 1206"/>
                <a:gd name="T26" fmla="*/ 688 w 1964"/>
                <a:gd name="T27" fmla="*/ 1200 h 1206"/>
                <a:gd name="T28" fmla="*/ 700 w 1964"/>
                <a:gd name="T29" fmla="*/ 1202 h 1206"/>
                <a:gd name="T30" fmla="*/ 1630 w 1964"/>
                <a:gd name="T31" fmla="*/ 1206 h 1206"/>
                <a:gd name="T32" fmla="*/ 1826 w 1964"/>
                <a:gd name="T33" fmla="*/ 1204 h 1206"/>
                <a:gd name="T34" fmla="*/ 1850 w 1964"/>
                <a:gd name="T35" fmla="*/ 1202 h 1206"/>
                <a:gd name="T36" fmla="*/ 1890 w 1964"/>
                <a:gd name="T37" fmla="*/ 1192 h 1206"/>
                <a:gd name="T38" fmla="*/ 1922 w 1964"/>
                <a:gd name="T39" fmla="*/ 1180 h 1206"/>
                <a:gd name="T40" fmla="*/ 1964 w 1964"/>
                <a:gd name="T41" fmla="*/ 1154 h 1206"/>
                <a:gd name="T42" fmla="*/ 1946 w 1964"/>
                <a:gd name="T43" fmla="*/ 1162 h 1206"/>
                <a:gd name="T44" fmla="*/ 1910 w 1964"/>
                <a:gd name="T45" fmla="*/ 1174 h 1206"/>
                <a:gd name="T46" fmla="*/ 1872 w 1964"/>
                <a:gd name="T47" fmla="*/ 1180 h 1206"/>
                <a:gd name="T48" fmla="*/ 1832 w 1964"/>
                <a:gd name="T49" fmla="*/ 1178 h 1206"/>
                <a:gd name="T50" fmla="*/ 1792 w 1964"/>
                <a:gd name="T51" fmla="*/ 1168 h 1206"/>
                <a:gd name="T52" fmla="*/ 1750 w 1964"/>
                <a:gd name="T53" fmla="*/ 1150 h 1206"/>
                <a:gd name="T54" fmla="*/ 1708 w 1964"/>
                <a:gd name="T55" fmla="*/ 1126 h 1206"/>
                <a:gd name="T56" fmla="*/ 1666 w 1964"/>
                <a:gd name="T57" fmla="*/ 1092 h 1206"/>
                <a:gd name="T58" fmla="*/ 752 w 1964"/>
                <a:gd name="T59" fmla="*/ 178 h 1206"/>
                <a:gd name="T60" fmla="*/ 844 w 1964"/>
                <a:gd name="T61" fmla="*/ 86 h 1206"/>
                <a:gd name="T62" fmla="*/ 856 w 1964"/>
                <a:gd name="T63" fmla="*/ 70 h 1206"/>
                <a:gd name="T64" fmla="*/ 860 w 1964"/>
                <a:gd name="T65" fmla="*/ 50 h 1206"/>
                <a:gd name="T66" fmla="*/ 856 w 1964"/>
                <a:gd name="T67" fmla="*/ 32 h 1206"/>
                <a:gd name="T68" fmla="*/ 846 w 1964"/>
                <a:gd name="T69" fmla="*/ 16 h 1206"/>
                <a:gd name="T70" fmla="*/ 838 w 1964"/>
                <a:gd name="T71" fmla="*/ 10 h 1206"/>
                <a:gd name="T72" fmla="*/ 822 w 1964"/>
                <a:gd name="T73" fmla="*/ 2 h 1206"/>
                <a:gd name="T74" fmla="*/ 90 w 1964"/>
                <a:gd name="T75" fmla="*/ 0 h 1206"/>
                <a:gd name="T76" fmla="*/ 72 w 1964"/>
                <a:gd name="T77" fmla="*/ 0 h 1206"/>
                <a:gd name="T78" fmla="*/ 38 w 1964"/>
                <a:gd name="T79" fmla="*/ 12 h 1206"/>
                <a:gd name="T80" fmla="*/ 24 w 1964"/>
                <a:gd name="T81" fmla="*/ 22 h 1206"/>
                <a:gd name="T82" fmla="*/ 4 w 1964"/>
                <a:gd name="T83" fmla="*/ 52 h 1206"/>
                <a:gd name="T84" fmla="*/ 0 w 1964"/>
                <a:gd name="T85" fmla="*/ 9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4" h="1206">
                  <a:moveTo>
                    <a:pt x="0" y="90"/>
                  </a:moveTo>
                  <a:lnTo>
                    <a:pt x="2" y="812"/>
                  </a:lnTo>
                  <a:lnTo>
                    <a:pt x="2" y="812"/>
                  </a:lnTo>
                  <a:lnTo>
                    <a:pt x="4" y="820"/>
                  </a:lnTo>
                  <a:lnTo>
                    <a:pt x="6" y="830"/>
                  </a:lnTo>
                  <a:lnTo>
                    <a:pt x="10" y="838"/>
                  </a:lnTo>
                  <a:lnTo>
                    <a:pt x="16" y="844"/>
                  </a:lnTo>
                  <a:lnTo>
                    <a:pt x="16" y="844"/>
                  </a:lnTo>
                  <a:lnTo>
                    <a:pt x="24" y="850"/>
                  </a:lnTo>
                  <a:lnTo>
                    <a:pt x="32" y="854"/>
                  </a:lnTo>
                  <a:lnTo>
                    <a:pt x="42" y="858"/>
                  </a:lnTo>
                  <a:lnTo>
                    <a:pt x="52" y="858"/>
                  </a:lnTo>
                  <a:lnTo>
                    <a:pt x="60" y="858"/>
                  </a:lnTo>
                  <a:lnTo>
                    <a:pt x="70" y="854"/>
                  </a:lnTo>
                  <a:lnTo>
                    <a:pt x="80" y="850"/>
                  </a:lnTo>
                  <a:lnTo>
                    <a:pt x="88" y="844"/>
                  </a:lnTo>
                  <a:lnTo>
                    <a:pt x="180" y="750"/>
                  </a:lnTo>
                  <a:lnTo>
                    <a:pt x="226" y="794"/>
                  </a:lnTo>
                  <a:lnTo>
                    <a:pt x="226" y="794"/>
                  </a:lnTo>
                  <a:lnTo>
                    <a:pt x="520" y="1090"/>
                  </a:lnTo>
                  <a:lnTo>
                    <a:pt x="520" y="1090"/>
                  </a:lnTo>
                  <a:lnTo>
                    <a:pt x="562" y="1128"/>
                  </a:lnTo>
                  <a:lnTo>
                    <a:pt x="584" y="1148"/>
                  </a:lnTo>
                  <a:lnTo>
                    <a:pt x="608" y="1164"/>
                  </a:lnTo>
                  <a:lnTo>
                    <a:pt x="632" y="1180"/>
                  </a:lnTo>
                  <a:lnTo>
                    <a:pt x="654" y="1190"/>
                  </a:lnTo>
                  <a:lnTo>
                    <a:pt x="678" y="1198"/>
                  </a:lnTo>
                  <a:lnTo>
                    <a:pt x="688" y="1200"/>
                  </a:lnTo>
                  <a:lnTo>
                    <a:pt x="700" y="1202"/>
                  </a:lnTo>
                  <a:lnTo>
                    <a:pt x="700" y="1202"/>
                  </a:lnTo>
                  <a:lnTo>
                    <a:pt x="1248" y="1204"/>
                  </a:lnTo>
                  <a:lnTo>
                    <a:pt x="1630" y="1206"/>
                  </a:lnTo>
                  <a:lnTo>
                    <a:pt x="1764" y="1204"/>
                  </a:lnTo>
                  <a:lnTo>
                    <a:pt x="1826" y="1204"/>
                  </a:lnTo>
                  <a:lnTo>
                    <a:pt x="1826" y="1204"/>
                  </a:lnTo>
                  <a:lnTo>
                    <a:pt x="1850" y="1202"/>
                  </a:lnTo>
                  <a:lnTo>
                    <a:pt x="1872" y="1198"/>
                  </a:lnTo>
                  <a:lnTo>
                    <a:pt x="1890" y="1192"/>
                  </a:lnTo>
                  <a:lnTo>
                    <a:pt x="1906" y="1186"/>
                  </a:lnTo>
                  <a:lnTo>
                    <a:pt x="1922" y="1180"/>
                  </a:lnTo>
                  <a:lnTo>
                    <a:pt x="1936" y="1172"/>
                  </a:lnTo>
                  <a:lnTo>
                    <a:pt x="1964" y="1154"/>
                  </a:lnTo>
                  <a:lnTo>
                    <a:pt x="1964" y="1154"/>
                  </a:lnTo>
                  <a:lnTo>
                    <a:pt x="1946" y="1162"/>
                  </a:lnTo>
                  <a:lnTo>
                    <a:pt x="1928" y="1168"/>
                  </a:lnTo>
                  <a:lnTo>
                    <a:pt x="1910" y="1174"/>
                  </a:lnTo>
                  <a:lnTo>
                    <a:pt x="1890" y="1178"/>
                  </a:lnTo>
                  <a:lnTo>
                    <a:pt x="1872" y="1180"/>
                  </a:lnTo>
                  <a:lnTo>
                    <a:pt x="1852" y="1180"/>
                  </a:lnTo>
                  <a:lnTo>
                    <a:pt x="1832" y="1178"/>
                  </a:lnTo>
                  <a:lnTo>
                    <a:pt x="1812" y="1174"/>
                  </a:lnTo>
                  <a:lnTo>
                    <a:pt x="1792" y="1168"/>
                  </a:lnTo>
                  <a:lnTo>
                    <a:pt x="1770" y="1160"/>
                  </a:lnTo>
                  <a:lnTo>
                    <a:pt x="1750" y="1150"/>
                  </a:lnTo>
                  <a:lnTo>
                    <a:pt x="1730" y="1140"/>
                  </a:lnTo>
                  <a:lnTo>
                    <a:pt x="1708" y="1126"/>
                  </a:lnTo>
                  <a:lnTo>
                    <a:pt x="1688" y="1110"/>
                  </a:lnTo>
                  <a:lnTo>
                    <a:pt x="1666" y="1092"/>
                  </a:lnTo>
                  <a:lnTo>
                    <a:pt x="1646" y="1074"/>
                  </a:lnTo>
                  <a:lnTo>
                    <a:pt x="752" y="178"/>
                  </a:lnTo>
                  <a:lnTo>
                    <a:pt x="844" y="86"/>
                  </a:lnTo>
                  <a:lnTo>
                    <a:pt x="844" y="86"/>
                  </a:lnTo>
                  <a:lnTo>
                    <a:pt x="850" y="78"/>
                  </a:lnTo>
                  <a:lnTo>
                    <a:pt x="856" y="70"/>
                  </a:lnTo>
                  <a:lnTo>
                    <a:pt x="858" y="60"/>
                  </a:lnTo>
                  <a:lnTo>
                    <a:pt x="860" y="50"/>
                  </a:lnTo>
                  <a:lnTo>
                    <a:pt x="858" y="42"/>
                  </a:lnTo>
                  <a:lnTo>
                    <a:pt x="856" y="32"/>
                  </a:lnTo>
                  <a:lnTo>
                    <a:pt x="852" y="24"/>
                  </a:lnTo>
                  <a:lnTo>
                    <a:pt x="846" y="16"/>
                  </a:lnTo>
                  <a:lnTo>
                    <a:pt x="846" y="16"/>
                  </a:lnTo>
                  <a:lnTo>
                    <a:pt x="838" y="10"/>
                  </a:lnTo>
                  <a:lnTo>
                    <a:pt x="830" y="6"/>
                  </a:lnTo>
                  <a:lnTo>
                    <a:pt x="822" y="2"/>
                  </a:lnTo>
                  <a:lnTo>
                    <a:pt x="812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4" y="4"/>
                  </a:lnTo>
                  <a:lnTo>
                    <a:pt x="38" y="1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12" y="36"/>
                  </a:lnTo>
                  <a:lnTo>
                    <a:pt x="4" y="52"/>
                  </a:lnTo>
                  <a:lnTo>
                    <a:pt x="0" y="70"/>
                  </a:lnTo>
                  <a:lnTo>
                    <a:pt x="0" y="90"/>
                  </a:lnTo>
                  <a:lnTo>
                    <a:pt x="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2623787">
              <a:off x="3934781" y="5803015"/>
              <a:ext cx="1584176" cy="40720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hi-IN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विषय</a:t>
              </a:r>
              <a:r>
                <a:rPr lang="en-GB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7815668" y="2455044"/>
            <a:ext cx="570416" cy="5167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en-GB" sz="2902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7728766" y="2596713"/>
            <a:ext cx="0" cy="848944"/>
          </a:xfrm>
          <a:prstGeom prst="line">
            <a:avLst/>
          </a:prstGeom>
          <a:ln>
            <a:solidFill>
              <a:srgbClr val="B6A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7815668" y="3037137"/>
            <a:ext cx="244887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r>
              <a:rPr lang="en-GB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815668" y="4495399"/>
            <a:ext cx="570416" cy="5167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en-GB" sz="2902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</a:p>
        </p:txBody>
      </p:sp>
      <p:cxnSp>
        <p:nvCxnSpPr>
          <p:cNvPr id="111" name="Straight Connector 110"/>
          <p:cNvCxnSpPr/>
          <p:nvPr/>
        </p:nvCxnSpPr>
        <p:spPr>
          <a:xfrm flipV="1">
            <a:off x="7728766" y="4637068"/>
            <a:ext cx="0" cy="848944"/>
          </a:xfrm>
          <a:prstGeom prst="line">
            <a:avLst/>
          </a:prstGeom>
          <a:ln>
            <a:solidFill>
              <a:srgbClr val="B6A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815668" y="5077492"/>
            <a:ext cx="244887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r>
              <a:rPr lang="en-GB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3" name="Rectangle 10"/>
          <p:cNvSpPr>
            <a:spLocks noChangeArrowheads="1"/>
          </p:cNvSpPr>
          <p:nvPr/>
        </p:nvSpPr>
        <p:spPr bwMode="auto">
          <a:xfrm>
            <a:off x="5152294" y="3886175"/>
            <a:ext cx="18286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724251" eaLnBrk="0" hangingPunct="0">
              <a:spcAft>
                <a:spcPts val="181"/>
              </a:spcAft>
              <a:defRPr/>
            </a:pPr>
            <a:r>
              <a:rPr lang="hi-IN" sz="2000" kern="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उपशीर्षक </a:t>
            </a:r>
            <a:endParaRPr lang="en-GB" sz="2000" kern="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cxnSp>
        <p:nvCxnSpPr>
          <p:cNvPr id="114" name="Straight Connector 113"/>
          <p:cNvCxnSpPr/>
          <p:nvPr/>
        </p:nvCxnSpPr>
        <p:spPr>
          <a:xfrm flipV="1">
            <a:off x="4410950" y="2596713"/>
            <a:ext cx="0" cy="848944"/>
          </a:xfrm>
          <a:prstGeom prst="line">
            <a:avLst/>
          </a:prstGeom>
          <a:ln>
            <a:solidFill>
              <a:srgbClr val="B6A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1841391" y="3037137"/>
            <a:ext cx="244887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endParaRPr lang="en-GB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92676" y="4483255"/>
            <a:ext cx="570416" cy="5167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spcAft>
                <a:spcPts val="816"/>
              </a:spcAft>
            </a:pPr>
            <a:r>
              <a:rPr lang="en-GB" sz="2902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cxnSp>
        <p:nvCxnSpPr>
          <p:cNvPr id="117" name="Straight Connector 116"/>
          <p:cNvCxnSpPr/>
          <p:nvPr/>
        </p:nvCxnSpPr>
        <p:spPr>
          <a:xfrm flipV="1">
            <a:off x="4410950" y="4637068"/>
            <a:ext cx="0" cy="848944"/>
          </a:xfrm>
          <a:prstGeom prst="line">
            <a:avLst/>
          </a:prstGeom>
          <a:ln>
            <a:solidFill>
              <a:srgbClr val="B6A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1841391" y="5077492"/>
            <a:ext cx="244887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hi-IN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endParaRPr lang="en-GB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719852" y="2455044"/>
            <a:ext cx="570416" cy="5167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spcAft>
                <a:spcPts val="816"/>
              </a:spcAft>
            </a:pPr>
            <a:r>
              <a:rPr lang="en-GB" sz="2902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3773807" y="3788465"/>
            <a:ext cx="516461" cy="516464"/>
            <a:chOff x="1575605" y="3582209"/>
            <a:chExt cx="391130" cy="391132"/>
          </a:xfrm>
          <a:solidFill>
            <a:schemeClr val="bg1"/>
          </a:solidFill>
        </p:grpSpPr>
        <p:sp>
          <p:nvSpPr>
            <p:cNvPr id="121" name="Oval 120"/>
            <p:cNvSpPr/>
            <p:nvPr/>
          </p:nvSpPr>
          <p:spPr bwMode="ltGray">
            <a:xfrm>
              <a:off x="1575605" y="3582209"/>
              <a:ext cx="391130" cy="391130"/>
            </a:xfrm>
            <a:prstGeom prst="ellipse">
              <a:avLst/>
            </a:prstGeom>
            <a:grpFill/>
            <a:ln w="76200">
              <a:solidFill>
                <a:srgbClr val="968C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1575605" y="3777776"/>
              <a:ext cx="391130" cy="0"/>
            </a:xfrm>
            <a:prstGeom prst="line">
              <a:avLst/>
            </a:prstGeom>
            <a:grpFill/>
            <a:ln>
              <a:solidFill>
                <a:srgbClr val="968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1771170" y="3582211"/>
              <a:ext cx="0" cy="391130"/>
            </a:xfrm>
            <a:prstGeom prst="line">
              <a:avLst/>
            </a:prstGeom>
            <a:grpFill/>
            <a:ln>
              <a:solidFill>
                <a:srgbClr val="968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 bwMode="ltGray">
            <a:xfrm>
              <a:off x="1630181" y="3636787"/>
              <a:ext cx="281980" cy="281980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1663110" y="3680683"/>
              <a:ext cx="223490" cy="136518"/>
              <a:chOff x="2173587" y="4641056"/>
              <a:chExt cx="264813" cy="161760"/>
            </a:xfrm>
            <a:grpFill/>
          </p:grpSpPr>
          <p:cxnSp>
            <p:nvCxnSpPr>
              <p:cNvPr id="126" name="Straight Connector 125"/>
              <p:cNvCxnSpPr/>
              <p:nvPr/>
            </p:nvCxnSpPr>
            <p:spPr>
              <a:xfrm flipV="1">
                <a:off x="2257692" y="4641056"/>
                <a:ext cx="180708" cy="161760"/>
              </a:xfrm>
              <a:prstGeom prst="line">
                <a:avLst/>
              </a:prstGeom>
              <a:grpFill/>
              <a:ln w="19050">
                <a:solidFill>
                  <a:srgbClr val="968C6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 flipV="1">
                <a:off x="2173587" y="4723876"/>
                <a:ext cx="105393" cy="32146"/>
              </a:xfrm>
              <a:prstGeom prst="line">
                <a:avLst/>
              </a:prstGeom>
              <a:grpFill/>
              <a:ln w="19050">
                <a:solidFill>
                  <a:srgbClr val="968C6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Oval 127"/>
              <p:cNvSpPr/>
              <p:nvPr/>
            </p:nvSpPr>
            <p:spPr bwMode="ltGray">
              <a:xfrm>
                <a:off x="2277047" y="4742184"/>
                <a:ext cx="45719" cy="45719"/>
              </a:xfrm>
              <a:prstGeom prst="ellipse">
                <a:avLst/>
              </a:prstGeom>
              <a:grpFill/>
              <a:ln w="12700">
                <a:solidFill>
                  <a:srgbClr val="968C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29" name="Group 128"/>
          <p:cNvGrpSpPr/>
          <p:nvPr/>
        </p:nvGrpSpPr>
        <p:grpSpPr>
          <a:xfrm>
            <a:off x="7728766" y="3795459"/>
            <a:ext cx="555079" cy="555079"/>
            <a:chOff x="9617181" y="4690710"/>
            <a:chExt cx="612000" cy="612000"/>
          </a:xfrm>
          <a:solidFill>
            <a:schemeClr val="bg1"/>
          </a:solidFill>
        </p:grpSpPr>
        <p:sp>
          <p:nvSpPr>
            <p:cNvPr id="131" name="Oval 130"/>
            <p:cNvSpPr/>
            <p:nvPr/>
          </p:nvSpPr>
          <p:spPr bwMode="ltGray">
            <a:xfrm>
              <a:off x="9617181" y="4690710"/>
              <a:ext cx="612000" cy="612000"/>
            </a:xfrm>
            <a:prstGeom prst="ellipse">
              <a:avLst/>
            </a:prstGeom>
            <a:grpFill/>
            <a:ln w="3175">
              <a:solidFill>
                <a:srgbClr val="968C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" name="Freeform 4851"/>
            <p:cNvSpPr>
              <a:spLocks noEditPoints="1"/>
            </p:cNvSpPr>
            <p:nvPr/>
          </p:nvSpPr>
          <p:spPr bwMode="auto">
            <a:xfrm>
              <a:off x="9720589" y="4744975"/>
              <a:ext cx="438669" cy="463039"/>
            </a:xfrm>
            <a:custGeom>
              <a:avLst/>
              <a:gdLst>
                <a:gd name="T0" fmla="*/ 248 w 360"/>
                <a:gd name="T1" fmla="*/ 8 h 380"/>
                <a:gd name="T2" fmla="*/ 274 w 360"/>
                <a:gd name="T3" fmla="*/ 0 h 380"/>
                <a:gd name="T4" fmla="*/ 298 w 360"/>
                <a:gd name="T5" fmla="*/ 28 h 380"/>
                <a:gd name="T6" fmla="*/ 280 w 360"/>
                <a:gd name="T7" fmla="*/ 56 h 380"/>
                <a:gd name="T8" fmla="*/ 258 w 360"/>
                <a:gd name="T9" fmla="*/ 56 h 380"/>
                <a:gd name="T10" fmla="*/ 240 w 360"/>
                <a:gd name="T11" fmla="*/ 28 h 380"/>
                <a:gd name="T12" fmla="*/ 344 w 360"/>
                <a:gd name="T13" fmla="*/ 88 h 380"/>
                <a:gd name="T14" fmla="*/ 288 w 360"/>
                <a:gd name="T15" fmla="*/ 68 h 380"/>
                <a:gd name="T16" fmla="*/ 214 w 360"/>
                <a:gd name="T17" fmla="*/ 70 h 380"/>
                <a:gd name="T18" fmla="*/ 194 w 360"/>
                <a:gd name="T19" fmla="*/ 90 h 380"/>
                <a:gd name="T20" fmla="*/ 224 w 360"/>
                <a:gd name="T21" fmla="*/ 114 h 380"/>
                <a:gd name="T22" fmla="*/ 248 w 360"/>
                <a:gd name="T23" fmla="*/ 166 h 380"/>
                <a:gd name="T24" fmla="*/ 234 w 360"/>
                <a:gd name="T25" fmla="*/ 208 h 380"/>
                <a:gd name="T26" fmla="*/ 278 w 360"/>
                <a:gd name="T27" fmla="*/ 214 h 380"/>
                <a:gd name="T28" fmla="*/ 310 w 360"/>
                <a:gd name="T29" fmla="*/ 244 h 380"/>
                <a:gd name="T30" fmla="*/ 332 w 360"/>
                <a:gd name="T31" fmla="*/ 200 h 380"/>
                <a:gd name="T32" fmla="*/ 348 w 360"/>
                <a:gd name="T33" fmla="*/ 208 h 380"/>
                <a:gd name="T34" fmla="*/ 360 w 360"/>
                <a:gd name="T35" fmla="*/ 190 h 380"/>
                <a:gd name="T36" fmla="*/ 102 w 360"/>
                <a:gd name="T37" fmla="*/ 56 h 380"/>
                <a:gd name="T38" fmla="*/ 120 w 360"/>
                <a:gd name="T39" fmla="*/ 28 h 380"/>
                <a:gd name="T40" fmla="*/ 98 w 360"/>
                <a:gd name="T41" fmla="*/ 0 h 380"/>
                <a:gd name="T42" fmla="*/ 70 w 360"/>
                <a:gd name="T43" fmla="*/ 8 h 380"/>
                <a:gd name="T44" fmla="*/ 62 w 360"/>
                <a:gd name="T45" fmla="*/ 34 h 380"/>
                <a:gd name="T46" fmla="*/ 92 w 360"/>
                <a:gd name="T47" fmla="*/ 58 h 380"/>
                <a:gd name="T48" fmla="*/ 50 w 360"/>
                <a:gd name="T49" fmla="*/ 244 h 380"/>
                <a:gd name="T50" fmla="*/ 74 w 360"/>
                <a:gd name="T51" fmla="*/ 218 h 380"/>
                <a:gd name="T52" fmla="*/ 126 w 360"/>
                <a:gd name="T53" fmla="*/ 208 h 380"/>
                <a:gd name="T54" fmla="*/ 112 w 360"/>
                <a:gd name="T55" fmla="*/ 166 h 380"/>
                <a:gd name="T56" fmla="*/ 128 w 360"/>
                <a:gd name="T57" fmla="*/ 122 h 380"/>
                <a:gd name="T58" fmla="*/ 166 w 360"/>
                <a:gd name="T59" fmla="*/ 90 h 380"/>
                <a:gd name="T60" fmla="*/ 154 w 360"/>
                <a:gd name="T61" fmla="*/ 74 h 380"/>
                <a:gd name="T62" fmla="*/ 72 w 360"/>
                <a:gd name="T63" fmla="*/ 68 h 380"/>
                <a:gd name="T64" fmla="*/ 20 w 360"/>
                <a:gd name="T65" fmla="*/ 80 h 380"/>
                <a:gd name="T66" fmla="*/ 0 w 360"/>
                <a:gd name="T67" fmla="*/ 190 h 380"/>
                <a:gd name="T68" fmla="*/ 12 w 360"/>
                <a:gd name="T69" fmla="*/ 208 h 380"/>
                <a:gd name="T70" fmla="*/ 28 w 360"/>
                <a:gd name="T71" fmla="*/ 200 h 380"/>
                <a:gd name="T72" fmla="*/ 170 w 360"/>
                <a:gd name="T73" fmla="*/ 118 h 380"/>
                <a:gd name="T74" fmla="*/ 136 w 360"/>
                <a:gd name="T75" fmla="*/ 146 h 380"/>
                <a:gd name="T76" fmla="*/ 136 w 360"/>
                <a:gd name="T77" fmla="*/ 184 h 380"/>
                <a:gd name="T78" fmla="*/ 170 w 360"/>
                <a:gd name="T79" fmla="*/ 214 h 380"/>
                <a:gd name="T80" fmla="*/ 208 w 360"/>
                <a:gd name="T81" fmla="*/ 206 h 380"/>
                <a:gd name="T82" fmla="*/ 228 w 360"/>
                <a:gd name="T83" fmla="*/ 166 h 380"/>
                <a:gd name="T84" fmla="*/ 214 w 360"/>
                <a:gd name="T85" fmla="*/ 132 h 380"/>
                <a:gd name="T86" fmla="*/ 296 w 360"/>
                <a:gd name="T87" fmla="*/ 260 h 380"/>
                <a:gd name="T88" fmla="*/ 288 w 360"/>
                <a:gd name="T89" fmla="*/ 246 h 380"/>
                <a:gd name="T90" fmla="*/ 180 w 360"/>
                <a:gd name="T91" fmla="*/ 278 h 380"/>
                <a:gd name="T92" fmla="*/ 82 w 360"/>
                <a:gd name="T93" fmla="*/ 236 h 380"/>
                <a:gd name="T94" fmla="*/ 64 w 360"/>
                <a:gd name="T95" fmla="*/ 260 h 380"/>
                <a:gd name="T96" fmla="*/ 106 w 360"/>
                <a:gd name="T97" fmla="*/ 304 h 380"/>
                <a:gd name="T98" fmla="*/ 146 w 360"/>
                <a:gd name="T99" fmla="*/ 378 h 380"/>
                <a:gd name="T100" fmla="*/ 214 w 360"/>
                <a:gd name="T101" fmla="*/ 378 h 380"/>
                <a:gd name="T102" fmla="*/ 264 w 360"/>
                <a:gd name="T103" fmla="*/ 362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0" h="380">
                  <a:moveTo>
                    <a:pt x="240" y="28"/>
                  </a:moveTo>
                  <a:lnTo>
                    <a:pt x="240" y="28"/>
                  </a:lnTo>
                  <a:lnTo>
                    <a:pt x="240" y="22"/>
                  </a:lnTo>
                  <a:lnTo>
                    <a:pt x="242" y="18"/>
                  </a:lnTo>
                  <a:lnTo>
                    <a:pt x="248" y="8"/>
                  </a:lnTo>
                  <a:lnTo>
                    <a:pt x="258" y="2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74" y="0"/>
                  </a:lnTo>
                  <a:lnTo>
                    <a:pt x="280" y="2"/>
                  </a:lnTo>
                  <a:lnTo>
                    <a:pt x="290" y="8"/>
                  </a:lnTo>
                  <a:lnTo>
                    <a:pt x="296" y="18"/>
                  </a:lnTo>
                  <a:lnTo>
                    <a:pt x="298" y="22"/>
                  </a:lnTo>
                  <a:lnTo>
                    <a:pt x="298" y="28"/>
                  </a:lnTo>
                  <a:lnTo>
                    <a:pt x="298" y="28"/>
                  </a:lnTo>
                  <a:lnTo>
                    <a:pt x="298" y="34"/>
                  </a:lnTo>
                  <a:lnTo>
                    <a:pt x="296" y="40"/>
                  </a:lnTo>
                  <a:lnTo>
                    <a:pt x="290" y="50"/>
                  </a:lnTo>
                  <a:lnTo>
                    <a:pt x="280" y="56"/>
                  </a:lnTo>
                  <a:lnTo>
                    <a:pt x="274" y="58"/>
                  </a:lnTo>
                  <a:lnTo>
                    <a:pt x="268" y="58"/>
                  </a:lnTo>
                  <a:lnTo>
                    <a:pt x="268" y="58"/>
                  </a:lnTo>
                  <a:lnTo>
                    <a:pt x="262" y="58"/>
                  </a:lnTo>
                  <a:lnTo>
                    <a:pt x="258" y="56"/>
                  </a:lnTo>
                  <a:lnTo>
                    <a:pt x="248" y="50"/>
                  </a:lnTo>
                  <a:lnTo>
                    <a:pt x="242" y="40"/>
                  </a:lnTo>
                  <a:lnTo>
                    <a:pt x="240" y="34"/>
                  </a:lnTo>
                  <a:lnTo>
                    <a:pt x="240" y="28"/>
                  </a:lnTo>
                  <a:lnTo>
                    <a:pt x="240" y="28"/>
                  </a:lnTo>
                  <a:close/>
                  <a:moveTo>
                    <a:pt x="360" y="190"/>
                  </a:moveTo>
                  <a:lnTo>
                    <a:pt x="344" y="90"/>
                  </a:lnTo>
                  <a:lnTo>
                    <a:pt x="344" y="90"/>
                  </a:lnTo>
                  <a:lnTo>
                    <a:pt x="344" y="88"/>
                  </a:lnTo>
                  <a:lnTo>
                    <a:pt x="344" y="88"/>
                  </a:lnTo>
                  <a:lnTo>
                    <a:pt x="340" y="80"/>
                  </a:lnTo>
                  <a:lnTo>
                    <a:pt x="332" y="74"/>
                  </a:lnTo>
                  <a:lnTo>
                    <a:pt x="324" y="70"/>
                  </a:lnTo>
                  <a:lnTo>
                    <a:pt x="314" y="68"/>
                  </a:lnTo>
                  <a:lnTo>
                    <a:pt x="288" y="68"/>
                  </a:lnTo>
                  <a:lnTo>
                    <a:pt x="270" y="102"/>
                  </a:lnTo>
                  <a:lnTo>
                    <a:pt x="250" y="68"/>
                  </a:lnTo>
                  <a:lnTo>
                    <a:pt x="222" y="68"/>
                  </a:lnTo>
                  <a:lnTo>
                    <a:pt x="222" y="68"/>
                  </a:lnTo>
                  <a:lnTo>
                    <a:pt x="214" y="70"/>
                  </a:lnTo>
                  <a:lnTo>
                    <a:pt x="206" y="74"/>
                  </a:lnTo>
                  <a:lnTo>
                    <a:pt x="198" y="80"/>
                  </a:lnTo>
                  <a:lnTo>
                    <a:pt x="194" y="88"/>
                  </a:lnTo>
                  <a:lnTo>
                    <a:pt x="194" y="88"/>
                  </a:lnTo>
                  <a:lnTo>
                    <a:pt x="194" y="90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204" y="102"/>
                  </a:lnTo>
                  <a:lnTo>
                    <a:pt x="214" y="106"/>
                  </a:lnTo>
                  <a:lnTo>
                    <a:pt x="224" y="114"/>
                  </a:lnTo>
                  <a:lnTo>
                    <a:pt x="232" y="122"/>
                  </a:lnTo>
                  <a:lnTo>
                    <a:pt x="240" y="132"/>
                  </a:lnTo>
                  <a:lnTo>
                    <a:pt x="244" y="142"/>
                  </a:lnTo>
                  <a:lnTo>
                    <a:pt x="248" y="154"/>
                  </a:lnTo>
                  <a:lnTo>
                    <a:pt x="248" y="166"/>
                  </a:lnTo>
                  <a:lnTo>
                    <a:pt x="248" y="166"/>
                  </a:lnTo>
                  <a:lnTo>
                    <a:pt x="248" y="178"/>
                  </a:lnTo>
                  <a:lnTo>
                    <a:pt x="246" y="188"/>
                  </a:lnTo>
                  <a:lnTo>
                    <a:pt x="240" y="198"/>
                  </a:lnTo>
                  <a:lnTo>
                    <a:pt x="234" y="208"/>
                  </a:lnTo>
                  <a:lnTo>
                    <a:pt x="250" y="208"/>
                  </a:lnTo>
                  <a:lnTo>
                    <a:pt x="250" y="208"/>
                  </a:lnTo>
                  <a:lnTo>
                    <a:pt x="260" y="208"/>
                  </a:lnTo>
                  <a:lnTo>
                    <a:pt x="270" y="210"/>
                  </a:lnTo>
                  <a:lnTo>
                    <a:pt x="278" y="214"/>
                  </a:lnTo>
                  <a:lnTo>
                    <a:pt x="286" y="218"/>
                  </a:lnTo>
                  <a:lnTo>
                    <a:pt x="294" y="222"/>
                  </a:lnTo>
                  <a:lnTo>
                    <a:pt x="300" y="228"/>
                  </a:lnTo>
                  <a:lnTo>
                    <a:pt x="306" y="236"/>
                  </a:lnTo>
                  <a:lnTo>
                    <a:pt x="310" y="244"/>
                  </a:lnTo>
                  <a:lnTo>
                    <a:pt x="308" y="118"/>
                  </a:lnTo>
                  <a:lnTo>
                    <a:pt x="318" y="118"/>
                  </a:lnTo>
                  <a:lnTo>
                    <a:pt x="330" y="196"/>
                  </a:lnTo>
                  <a:lnTo>
                    <a:pt x="330" y="196"/>
                  </a:lnTo>
                  <a:lnTo>
                    <a:pt x="332" y="200"/>
                  </a:lnTo>
                  <a:lnTo>
                    <a:pt x="336" y="204"/>
                  </a:lnTo>
                  <a:lnTo>
                    <a:pt x="340" y="208"/>
                  </a:lnTo>
                  <a:lnTo>
                    <a:pt x="346" y="208"/>
                  </a:lnTo>
                  <a:lnTo>
                    <a:pt x="346" y="208"/>
                  </a:lnTo>
                  <a:lnTo>
                    <a:pt x="348" y="208"/>
                  </a:lnTo>
                  <a:lnTo>
                    <a:pt x="348" y="208"/>
                  </a:lnTo>
                  <a:lnTo>
                    <a:pt x="354" y="206"/>
                  </a:lnTo>
                  <a:lnTo>
                    <a:pt x="358" y="202"/>
                  </a:lnTo>
                  <a:lnTo>
                    <a:pt x="360" y="196"/>
                  </a:lnTo>
                  <a:lnTo>
                    <a:pt x="360" y="190"/>
                  </a:lnTo>
                  <a:lnTo>
                    <a:pt x="360" y="190"/>
                  </a:lnTo>
                  <a:close/>
                  <a:moveTo>
                    <a:pt x="92" y="58"/>
                  </a:moveTo>
                  <a:lnTo>
                    <a:pt x="92" y="58"/>
                  </a:lnTo>
                  <a:lnTo>
                    <a:pt x="98" y="58"/>
                  </a:lnTo>
                  <a:lnTo>
                    <a:pt x="102" y="56"/>
                  </a:lnTo>
                  <a:lnTo>
                    <a:pt x="112" y="50"/>
                  </a:lnTo>
                  <a:lnTo>
                    <a:pt x="118" y="40"/>
                  </a:lnTo>
                  <a:lnTo>
                    <a:pt x="120" y="34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22"/>
                  </a:lnTo>
                  <a:lnTo>
                    <a:pt x="118" y="18"/>
                  </a:lnTo>
                  <a:lnTo>
                    <a:pt x="112" y="8"/>
                  </a:lnTo>
                  <a:lnTo>
                    <a:pt x="102" y="2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0" y="2"/>
                  </a:lnTo>
                  <a:lnTo>
                    <a:pt x="70" y="8"/>
                  </a:lnTo>
                  <a:lnTo>
                    <a:pt x="64" y="18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4"/>
                  </a:lnTo>
                  <a:lnTo>
                    <a:pt x="64" y="40"/>
                  </a:lnTo>
                  <a:lnTo>
                    <a:pt x="70" y="50"/>
                  </a:lnTo>
                  <a:lnTo>
                    <a:pt x="80" y="56"/>
                  </a:lnTo>
                  <a:lnTo>
                    <a:pt x="86" y="58"/>
                  </a:lnTo>
                  <a:lnTo>
                    <a:pt x="92" y="58"/>
                  </a:lnTo>
                  <a:lnTo>
                    <a:pt x="92" y="58"/>
                  </a:lnTo>
                  <a:close/>
                  <a:moveTo>
                    <a:pt x="30" y="196"/>
                  </a:moveTo>
                  <a:lnTo>
                    <a:pt x="42" y="118"/>
                  </a:lnTo>
                  <a:lnTo>
                    <a:pt x="52" y="118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4" y="236"/>
                  </a:lnTo>
                  <a:lnTo>
                    <a:pt x="60" y="228"/>
                  </a:lnTo>
                  <a:lnTo>
                    <a:pt x="66" y="222"/>
                  </a:lnTo>
                  <a:lnTo>
                    <a:pt x="74" y="218"/>
                  </a:lnTo>
                  <a:lnTo>
                    <a:pt x="82" y="214"/>
                  </a:lnTo>
                  <a:lnTo>
                    <a:pt x="90" y="210"/>
                  </a:lnTo>
                  <a:lnTo>
                    <a:pt x="100" y="208"/>
                  </a:lnTo>
                  <a:lnTo>
                    <a:pt x="110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0" y="198"/>
                  </a:lnTo>
                  <a:lnTo>
                    <a:pt x="114" y="188"/>
                  </a:lnTo>
                  <a:lnTo>
                    <a:pt x="112" y="17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54"/>
                  </a:lnTo>
                  <a:lnTo>
                    <a:pt x="116" y="142"/>
                  </a:lnTo>
                  <a:lnTo>
                    <a:pt x="120" y="132"/>
                  </a:lnTo>
                  <a:lnTo>
                    <a:pt x="128" y="122"/>
                  </a:lnTo>
                  <a:lnTo>
                    <a:pt x="136" y="114"/>
                  </a:lnTo>
                  <a:lnTo>
                    <a:pt x="146" y="106"/>
                  </a:lnTo>
                  <a:lnTo>
                    <a:pt x="156" y="102"/>
                  </a:lnTo>
                  <a:lnTo>
                    <a:pt x="168" y="98"/>
                  </a:lnTo>
                  <a:lnTo>
                    <a:pt x="166" y="90"/>
                  </a:lnTo>
                  <a:lnTo>
                    <a:pt x="166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2" y="80"/>
                  </a:lnTo>
                  <a:lnTo>
                    <a:pt x="154" y="74"/>
                  </a:lnTo>
                  <a:lnTo>
                    <a:pt x="146" y="70"/>
                  </a:lnTo>
                  <a:lnTo>
                    <a:pt x="138" y="68"/>
                  </a:lnTo>
                  <a:lnTo>
                    <a:pt x="110" y="68"/>
                  </a:lnTo>
                  <a:lnTo>
                    <a:pt x="90" y="102"/>
                  </a:lnTo>
                  <a:lnTo>
                    <a:pt x="72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36" y="70"/>
                  </a:lnTo>
                  <a:lnTo>
                    <a:pt x="28" y="74"/>
                  </a:lnTo>
                  <a:lnTo>
                    <a:pt x="20" y="8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90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2" y="202"/>
                  </a:lnTo>
                  <a:lnTo>
                    <a:pt x="6" y="206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20" y="208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0" y="196"/>
                  </a:lnTo>
                  <a:lnTo>
                    <a:pt x="30" y="196"/>
                  </a:lnTo>
                  <a:close/>
                  <a:moveTo>
                    <a:pt x="180" y="118"/>
                  </a:moveTo>
                  <a:lnTo>
                    <a:pt x="180" y="118"/>
                  </a:lnTo>
                  <a:lnTo>
                    <a:pt x="170" y="118"/>
                  </a:lnTo>
                  <a:lnTo>
                    <a:pt x="162" y="120"/>
                  </a:lnTo>
                  <a:lnTo>
                    <a:pt x="152" y="126"/>
                  </a:lnTo>
                  <a:lnTo>
                    <a:pt x="146" y="132"/>
                  </a:lnTo>
                  <a:lnTo>
                    <a:pt x="140" y="138"/>
                  </a:lnTo>
                  <a:lnTo>
                    <a:pt x="136" y="146"/>
                  </a:lnTo>
                  <a:lnTo>
                    <a:pt x="132" y="156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2" y="176"/>
                  </a:lnTo>
                  <a:lnTo>
                    <a:pt x="136" y="184"/>
                  </a:lnTo>
                  <a:lnTo>
                    <a:pt x="140" y="194"/>
                  </a:lnTo>
                  <a:lnTo>
                    <a:pt x="146" y="200"/>
                  </a:lnTo>
                  <a:lnTo>
                    <a:pt x="152" y="206"/>
                  </a:lnTo>
                  <a:lnTo>
                    <a:pt x="162" y="210"/>
                  </a:lnTo>
                  <a:lnTo>
                    <a:pt x="170" y="214"/>
                  </a:lnTo>
                  <a:lnTo>
                    <a:pt x="180" y="214"/>
                  </a:lnTo>
                  <a:lnTo>
                    <a:pt x="180" y="214"/>
                  </a:lnTo>
                  <a:lnTo>
                    <a:pt x="190" y="214"/>
                  </a:lnTo>
                  <a:lnTo>
                    <a:pt x="200" y="210"/>
                  </a:lnTo>
                  <a:lnTo>
                    <a:pt x="208" y="206"/>
                  </a:lnTo>
                  <a:lnTo>
                    <a:pt x="214" y="200"/>
                  </a:lnTo>
                  <a:lnTo>
                    <a:pt x="220" y="194"/>
                  </a:lnTo>
                  <a:lnTo>
                    <a:pt x="224" y="184"/>
                  </a:lnTo>
                  <a:lnTo>
                    <a:pt x="228" y="176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8" y="156"/>
                  </a:lnTo>
                  <a:lnTo>
                    <a:pt x="224" y="146"/>
                  </a:lnTo>
                  <a:lnTo>
                    <a:pt x="220" y="138"/>
                  </a:lnTo>
                  <a:lnTo>
                    <a:pt x="214" y="132"/>
                  </a:lnTo>
                  <a:lnTo>
                    <a:pt x="208" y="126"/>
                  </a:lnTo>
                  <a:lnTo>
                    <a:pt x="200" y="120"/>
                  </a:lnTo>
                  <a:lnTo>
                    <a:pt x="190" y="118"/>
                  </a:lnTo>
                  <a:lnTo>
                    <a:pt x="180" y="118"/>
                  </a:lnTo>
                  <a:close/>
                  <a:moveTo>
                    <a:pt x="296" y="260"/>
                  </a:moveTo>
                  <a:lnTo>
                    <a:pt x="296" y="260"/>
                  </a:lnTo>
                  <a:lnTo>
                    <a:pt x="294" y="258"/>
                  </a:lnTo>
                  <a:lnTo>
                    <a:pt x="294" y="258"/>
                  </a:lnTo>
                  <a:lnTo>
                    <a:pt x="292" y="252"/>
                  </a:lnTo>
                  <a:lnTo>
                    <a:pt x="288" y="246"/>
                  </a:lnTo>
                  <a:lnTo>
                    <a:pt x="278" y="236"/>
                  </a:lnTo>
                  <a:lnTo>
                    <a:pt x="266" y="230"/>
                  </a:lnTo>
                  <a:lnTo>
                    <a:pt x="250" y="228"/>
                  </a:lnTo>
                  <a:lnTo>
                    <a:pt x="210" y="228"/>
                  </a:lnTo>
                  <a:lnTo>
                    <a:pt x="180" y="278"/>
                  </a:lnTo>
                  <a:lnTo>
                    <a:pt x="150" y="228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94" y="230"/>
                  </a:lnTo>
                  <a:lnTo>
                    <a:pt x="82" y="236"/>
                  </a:lnTo>
                  <a:lnTo>
                    <a:pt x="72" y="246"/>
                  </a:lnTo>
                  <a:lnTo>
                    <a:pt x="68" y="252"/>
                  </a:lnTo>
                  <a:lnTo>
                    <a:pt x="66" y="258"/>
                  </a:lnTo>
                  <a:lnTo>
                    <a:pt x="66" y="258"/>
                  </a:lnTo>
                  <a:lnTo>
                    <a:pt x="64" y="260"/>
                  </a:lnTo>
                  <a:lnTo>
                    <a:pt x="52" y="336"/>
                  </a:lnTo>
                  <a:lnTo>
                    <a:pt x="52" y="336"/>
                  </a:lnTo>
                  <a:lnTo>
                    <a:pt x="72" y="352"/>
                  </a:lnTo>
                  <a:lnTo>
                    <a:pt x="96" y="362"/>
                  </a:lnTo>
                  <a:lnTo>
                    <a:pt x="106" y="304"/>
                  </a:lnTo>
                  <a:lnTo>
                    <a:pt x="118" y="304"/>
                  </a:lnTo>
                  <a:lnTo>
                    <a:pt x="114" y="370"/>
                  </a:lnTo>
                  <a:lnTo>
                    <a:pt x="114" y="370"/>
                  </a:lnTo>
                  <a:lnTo>
                    <a:pt x="130" y="374"/>
                  </a:lnTo>
                  <a:lnTo>
                    <a:pt x="146" y="378"/>
                  </a:lnTo>
                  <a:lnTo>
                    <a:pt x="162" y="380"/>
                  </a:lnTo>
                  <a:lnTo>
                    <a:pt x="180" y="380"/>
                  </a:lnTo>
                  <a:lnTo>
                    <a:pt x="180" y="380"/>
                  </a:lnTo>
                  <a:lnTo>
                    <a:pt x="196" y="380"/>
                  </a:lnTo>
                  <a:lnTo>
                    <a:pt x="214" y="378"/>
                  </a:lnTo>
                  <a:lnTo>
                    <a:pt x="230" y="374"/>
                  </a:lnTo>
                  <a:lnTo>
                    <a:pt x="246" y="370"/>
                  </a:lnTo>
                  <a:lnTo>
                    <a:pt x="242" y="304"/>
                  </a:lnTo>
                  <a:lnTo>
                    <a:pt x="254" y="304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88" y="350"/>
                  </a:lnTo>
                  <a:lnTo>
                    <a:pt x="308" y="336"/>
                  </a:lnTo>
                  <a:lnTo>
                    <a:pt x="296" y="26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 sz="1633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014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546" y="1008530"/>
            <a:ext cx="10898910" cy="650307"/>
          </a:xfrm>
        </p:spPr>
        <p:txBody>
          <a:bodyPr/>
          <a:lstStyle/>
          <a:p>
            <a:r>
              <a:rPr lang="hi-IN" dirty="0"/>
              <a:t>स्लाइड का शीर्षक </a:t>
            </a:r>
            <a:endParaRPr lang="en-GB" b="0" i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BD7F86-1881-4698-8703-FB80B0800997}" type="slidenum">
              <a:rPr lang="en-GB" smtClean="0"/>
              <a:pPr/>
              <a:t>27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699396" y="1831142"/>
            <a:ext cx="4310910" cy="4406215"/>
            <a:chOff x="499241" y="2018919"/>
            <a:chExt cx="4752978" cy="4858056"/>
          </a:xfrm>
        </p:grpSpPr>
        <p:sp>
          <p:nvSpPr>
            <p:cNvPr id="17" name="Parallelogram 16"/>
            <p:cNvSpPr/>
            <p:nvPr/>
          </p:nvSpPr>
          <p:spPr bwMode="ltGray">
            <a:xfrm flipH="1">
              <a:off x="1075183" y="2018919"/>
              <a:ext cx="3888432" cy="4858056"/>
            </a:xfrm>
            <a:prstGeom prst="parallelogram">
              <a:avLst>
                <a:gd name="adj" fmla="val 77827"/>
              </a:avLst>
            </a:prstGeom>
            <a:solidFill>
              <a:srgbClr val="D5D1C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2"/>
            <p:cNvSpPr/>
            <p:nvPr/>
          </p:nvSpPr>
          <p:spPr bwMode="ltGray">
            <a:xfrm>
              <a:off x="1507231" y="2738999"/>
              <a:ext cx="3744987" cy="720080"/>
            </a:xfrm>
            <a:custGeom>
              <a:avLst/>
              <a:gdLst>
                <a:gd name="connsiteX0" fmla="*/ 0 w 3744987"/>
                <a:gd name="connsiteY0" fmla="*/ 0 h 720080"/>
                <a:gd name="connsiteX1" fmla="*/ 3744987 w 3744987"/>
                <a:gd name="connsiteY1" fmla="*/ 0 h 720080"/>
                <a:gd name="connsiteX2" fmla="*/ 3744987 w 3744987"/>
                <a:gd name="connsiteY2" fmla="*/ 720080 h 720080"/>
                <a:gd name="connsiteX3" fmla="*/ 0 w 3744987"/>
                <a:gd name="connsiteY3" fmla="*/ 720080 h 720080"/>
                <a:gd name="connsiteX4" fmla="*/ 0 w 3744987"/>
                <a:gd name="connsiteY4" fmla="*/ 0 h 720080"/>
                <a:gd name="connsiteX0" fmla="*/ 0 w 3744987"/>
                <a:gd name="connsiteY0" fmla="*/ 0 h 720080"/>
                <a:gd name="connsiteX1" fmla="*/ 3744987 w 3744987"/>
                <a:gd name="connsiteY1" fmla="*/ 0 h 720080"/>
                <a:gd name="connsiteX2" fmla="*/ 3744987 w 3744987"/>
                <a:gd name="connsiteY2" fmla="*/ 720080 h 720080"/>
                <a:gd name="connsiteX3" fmla="*/ 467591 w 3744987"/>
                <a:gd name="connsiteY3" fmla="*/ 720080 h 720080"/>
                <a:gd name="connsiteX4" fmla="*/ 0 w 3744987"/>
                <a:gd name="connsiteY4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4987" h="720080">
                  <a:moveTo>
                    <a:pt x="0" y="0"/>
                  </a:moveTo>
                  <a:lnTo>
                    <a:pt x="3744987" y="0"/>
                  </a:lnTo>
                  <a:lnTo>
                    <a:pt x="3744987" y="720080"/>
                  </a:lnTo>
                  <a:lnTo>
                    <a:pt x="467591" y="720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5000"/>
                <a:lumOff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Rectangle 2"/>
            <p:cNvSpPr/>
            <p:nvPr/>
          </p:nvSpPr>
          <p:spPr bwMode="ltGray">
            <a:xfrm flipH="1" flipV="1">
              <a:off x="499242" y="3520985"/>
              <a:ext cx="2830715" cy="736821"/>
            </a:xfrm>
            <a:custGeom>
              <a:avLst/>
              <a:gdLst>
                <a:gd name="connsiteX0" fmla="*/ 0 w 3744987"/>
                <a:gd name="connsiteY0" fmla="*/ 0 h 720080"/>
                <a:gd name="connsiteX1" fmla="*/ 3744987 w 3744987"/>
                <a:gd name="connsiteY1" fmla="*/ 0 h 720080"/>
                <a:gd name="connsiteX2" fmla="*/ 3744987 w 3744987"/>
                <a:gd name="connsiteY2" fmla="*/ 720080 h 720080"/>
                <a:gd name="connsiteX3" fmla="*/ 0 w 3744987"/>
                <a:gd name="connsiteY3" fmla="*/ 720080 h 720080"/>
                <a:gd name="connsiteX4" fmla="*/ 0 w 3744987"/>
                <a:gd name="connsiteY4" fmla="*/ 0 h 720080"/>
                <a:gd name="connsiteX0" fmla="*/ 0 w 3744987"/>
                <a:gd name="connsiteY0" fmla="*/ 0 h 720080"/>
                <a:gd name="connsiteX1" fmla="*/ 3744987 w 3744987"/>
                <a:gd name="connsiteY1" fmla="*/ 0 h 720080"/>
                <a:gd name="connsiteX2" fmla="*/ 3744987 w 3744987"/>
                <a:gd name="connsiteY2" fmla="*/ 720080 h 720080"/>
                <a:gd name="connsiteX3" fmla="*/ 467591 w 3744987"/>
                <a:gd name="connsiteY3" fmla="*/ 720080 h 720080"/>
                <a:gd name="connsiteX4" fmla="*/ 0 w 3744987"/>
                <a:gd name="connsiteY4" fmla="*/ 0 h 720080"/>
                <a:gd name="connsiteX0" fmla="*/ 0 w 3744987"/>
                <a:gd name="connsiteY0" fmla="*/ 0 h 730471"/>
                <a:gd name="connsiteX1" fmla="*/ 3744987 w 3744987"/>
                <a:gd name="connsiteY1" fmla="*/ 0 h 730471"/>
                <a:gd name="connsiteX2" fmla="*/ 3744987 w 3744987"/>
                <a:gd name="connsiteY2" fmla="*/ 720080 h 730471"/>
                <a:gd name="connsiteX3" fmla="*/ 563391 w 3744987"/>
                <a:gd name="connsiteY3" fmla="*/ 730471 h 730471"/>
                <a:gd name="connsiteX4" fmla="*/ 0 w 3744987"/>
                <a:gd name="connsiteY4" fmla="*/ 0 h 730471"/>
                <a:gd name="connsiteX0" fmla="*/ 0 w 3744987"/>
                <a:gd name="connsiteY0" fmla="*/ 0 h 733646"/>
                <a:gd name="connsiteX1" fmla="*/ 3744987 w 3744987"/>
                <a:gd name="connsiteY1" fmla="*/ 0 h 733646"/>
                <a:gd name="connsiteX2" fmla="*/ 3744987 w 3744987"/>
                <a:gd name="connsiteY2" fmla="*/ 720080 h 733646"/>
                <a:gd name="connsiteX3" fmla="*/ 605209 w 3744987"/>
                <a:gd name="connsiteY3" fmla="*/ 733646 h 733646"/>
                <a:gd name="connsiteX4" fmla="*/ 0 w 3744987"/>
                <a:gd name="connsiteY4" fmla="*/ 0 h 733646"/>
                <a:gd name="connsiteX0" fmla="*/ 0 w 3728260"/>
                <a:gd name="connsiteY0" fmla="*/ 0 h 736821"/>
                <a:gd name="connsiteX1" fmla="*/ 3728260 w 3728260"/>
                <a:gd name="connsiteY1" fmla="*/ 3175 h 736821"/>
                <a:gd name="connsiteX2" fmla="*/ 3728260 w 3728260"/>
                <a:gd name="connsiteY2" fmla="*/ 723255 h 736821"/>
                <a:gd name="connsiteX3" fmla="*/ 588482 w 3728260"/>
                <a:gd name="connsiteY3" fmla="*/ 736821 h 736821"/>
                <a:gd name="connsiteX4" fmla="*/ 0 w 3728260"/>
                <a:gd name="connsiteY4" fmla="*/ 0 h 73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260" h="736821">
                  <a:moveTo>
                    <a:pt x="0" y="0"/>
                  </a:moveTo>
                  <a:lnTo>
                    <a:pt x="3728260" y="3175"/>
                  </a:lnTo>
                  <a:lnTo>
                    <a:pt x="3728260" y="723255"/>
                  </a:lnTo>
                  <a:lnTo>
                    <a:pt x="588482" y="73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3175">
              <a:solidFill>
                <a:schemeClr val="accent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 2"/>
            <p:cNvSpPr/>
            <p:nvPr/>
          </p:nvSpPr>
          <p:spPr bwMode="ltGray">
            <a:xfrm>
              <a:off x="2513129" y="4319712"/>
              <a:ext cx="2739090" cy="723255"/>
            </a:xfrm>
            <a:custGeom>
              <a:avLst/>
              <a:gdLst>
                <a:gd name="connsiteX0" fmla="*/ 0 w 3744987"/>
                <a:gd name="connsiteY0" fmla="*/ 0 h 720080"/>
                <a:gd name="connsiteX1" fmla="*/ 3744987 w 3744987"/>
                <a:gd name="connsiteY1" fmla="*/ 0 h 720080"/>
                <a:gd name="connsiteX2" fmla="*/ 3744987 w 3744987"/>
                <a:gd name="connsiteY2" fmla="*/ 720080 h 720080"/>
                <a:gd name="connsiteX3" fmla="*/ 0 w 3744987"/>
                <a:gd name="connsiteY3" fmla="*/ 720080 h 720080"/>
                <a:gd name="connsiteX4" fmla="*/ 0 w 3744987"/>
                <a:gd name="connsiteY4" fmla="*/ 0 h 720080"/>
                <a:gd name="connsiteX0" fmla="*/ 0 w 3744987"/>
                <a:gd name="connsiteY0" fmla="*/ 0 h 720080"/>
                <a:gd name="connsiteX1" fmla="*/ 3744987 w 3744987"/>
                <a:gd name="connsiteY1" fmla="*/ 0 h 720080"/>
                <a:gd name="connsiteX2" fmla="*/ 3744987 w 3744987"/>
                <a:gd name="connsiteY2" fmla="*/ 720080 h 720080"/>
                <a:gd name="connsiteX3" fmla="*/ 467591 w 3744987"/>
                <a:gd name="connsiteY3" fmla="*/ 720080 h 720080"/>
                <a:gd name="connsiteX4" fmla="*/ 0 w 3744987"/>
                <a:gd name="connsiteY4" fmla="*/ 0 h 720080"/>
                <a:gd name="connsiteX0" fmla="*/ 0 w 3664286"/>
                <a:gd name="connsiteY0" fmla="*/ 0 h 720080"/>
                <a:gd name="connsiteX1" fmla="*/ 3664286 w 3664286"/>
                <a:gd name="connsiteY1" fmla="*/ 0 h 720080"/>
                <a:gd name="connsiteX2" fmla="*/ 3664286 w 3664286"/>
                <a:gd name="connsiteY2" fmla="*/ 720080 h 720080"/>
                <a:gd name="connsiteX3" fmla="*/ 386890 w 3664286"/>
                <a:gd name="connsiteY3" fmla="*/ 720080 h 720080"/>
                <a:gd name="connsiteX4" fmla="*/ 0 w 3664286"/>
                <a:gd name="connsiteY4" fmla="*/ 0 h 720080"/>
                <a:gd name="connsiteX0" fmla="*/ 0 w 3664286"/>
                <a:gd name="connsiteY0" fmla="*/ 0 h 723255"/>
                <a:gd name="connsiteX1" fmla="*/ 3664286 w 3664286"/>
                <a:gd name="connsiteY1" fmla="*/ 0 h 723255"/>
                <a:gd name="connsiteX2" fmla="*/ 3664286 w 3664286"/>
                <a:gd name="connsiteY2" fmla="*/ 720080 h 723255"/>
                <a:gd name="connsiteX3" fmla="*/ 595014 w 3664286"/>
                <a:gd name="connsiteY3" fmla="*/ 723255 h 723255"/>
                <a:gd name="connsiteX4" fmla="*/ 0 w 3664286"/>
                <a:gd name="connsiteY4" fmla="*/ 0 h 7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286" h="723255">
                  <a:moveTo>
                    <a:pt x="0" y="0"/>
                  </a:moveTo>
                  <a:lnTo>
                    <a:pt x="3664286" y="0"/>
                  </a:lnTo>
                  <a:lnTo>
                    <a:pt x="3664286" y="720080"/>
                  </a:lnTo>
                  <a:lnTo>
                    <a:pt x="595014" y="723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Rectangle 2"/>
            <p:cNvSpPr/>
            <p:nvPr/>
          </p:nvSpPr>
          <p:spPr bwMode="ltGray">
            <a:xfrm flipH="1" flipV="1">
              <a:off x="499241" y="5109635"/>
              <a:ext cx="3816697" cy="730472"/>
            </a:xfrm>
            <a:custGeom>
              <a:avLst/>
              <a:gdLst>
                <a:gd name="connsiteX0" fmla="*/ 0 w 3744987"/>
                <a:gd name="connsiteY0" fmla="*/ 0 h 720080"/>
                <a:gd name="connsiteX1" fmla="*/ 3744987 w 3744987"/>
                <a:gd name="connsiteY1" fmla="*/ 0 h 720080"/>
                <a:gd name="connsiteX2" fmla="*/ 3744987 w 3744987"/>
                <a:gd name="connsiteY2" fmla="*/ 720080 h 720080"/>
                <a:gd name="connsiteX3" fmla="*/ 0 w 3744987"/>
                <a:gd name="connsiteY3" fmla="*/ 720080 h 720080"/>
                <a:gd name="connsiteX4" fmla="*/ 0 w 3744987"/>
                <a:gd name="connsiteY4" fmla="*/ 0 h 720080"/>
                <a:gd name="connsiteX0" fmla="*/ 0 w 3744987"/>
                <a:gd name="connsiteY0" fmla="*/ 0 h 720080"/>
                <a:gd name="connsiteX1" fmla="*/ 3744987 w 3744987"/>
                <a:gd name="connsiteY1" fmla="*/ 0 h 720080"/>
                <a:gd name="connsiteX2" fmla="*/ 3744987 w 3744987"/>
                <a:gd name="connsiteY2" fmla="*/ 720080 h 720080"/>
                <a:gd name="connsiteX3" fmla="*/ 467591 w 3744987"/>
                <a:gd name="connsiteY3" fmla="*/ 720080 h 720080"/>
                <a:gd name="connsiteX4" fmla="*/ 0 w 3744987"/>
                <a:gd name="connsiteY4" fmla="*/ 0 h 720080"/>
                <a:gd name="connsiteX0" fmla="*/ 0 w 3744987"/>
                <a:gd name="connsiteY0" fmla="*/ 0 h 730471"/>
                <a:gd name="connsiteX1" fmla="*/ 3744987 w 3744987"/>
                <a:gd name="connsiteY1" fmla="*/ 0 h 730471"/>
                <a:gd name="connsiteX2" fmla="*/ 3744987 w 3744987"/>
                <a:gd name="connsiteY2" fmla="*/ 720080 h 730471"/>
                <a:gd name="connsiteX3" fmla="*/ 563391 w 3744987"/>
                <a:gd name="connsiteY3" fmla="*/ 730471 h 730471"/>
                <a:gd name="connsiteX4" fmla="*/ 0 w 3744987"/>
                <a:gd name="connsiteY4" fmla="*/ 0 h 730471"/>
                <a:gd name="connsiteX0" fmla="*/ 0 w 3744987"/>
                <a:gd name="connsiteY0" fmla="*/ 0 h 725709"/>
                <a:gd name="connsiteX1" fmla="*/ 3744987 w 3744987"/>
                <a:gd name="connsiteY1" fmla="*/ 0 h 725709"/>
                <a:gd name="connsiteX2" fmla="*/ 3744987 w 3744987"/>
                <a:gd name="connsiteY2" fmla="*/ 720080 h 725709"/>
                <a:gd name="connsiteX3" fmla="*/ 300553 w 3744987"/>
                <a:gd name="connsiteY3" fmla="*/ 725709 h 725709"/>
                <a:gd name="connsiteX4" fmla="*/ 0 w 3744987"/>
                <a:gd name="connsiteY4" fmla="*/ 0 h 725709"/>
                <a:gd name="connsiteX0" fmla="*/ 0 w 3900743"/>
                <a:gd name="connsiteY0" fmla="*/ 0 h 730472"/>
                <a:gd name="connsiteX1" fmla="*/ 3900743 w 3900743"/>
                <a:gd name="connsiteY1" fmla="*/ 4763 h 730472"/>
                <a:gd name="connsiteX2" fmla="*/ 3900743 w 3900743"/>
                <a:gd name="connsiteY2" fmla="*/ 724843 h 730472"/>
                <a:gd name="connsiteX3" fmla="*/ 456309 w 3900743"/>
                <a:gd name="connsiteY3" fmla="*/ 730472 h 730472"/>
                <a:gd name="connsiteX4" fmla="*/ 0 w 3900743"/>
                <a:gd name="connsiteY4" fmla="*/ 0 h 73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0743" h="730472">
                  <a:moveTo>
                    <a:pt x="0" y="0"/>
                  </a:moveTo>
                  <a:lnTo>
                    <a:pt x="3900743" y="4763"/>
                  </a:lnTo>
                  <a:lnTo>
                    <a:pt x="3900743" y="724843"/>
                  </a:lnTo>
                  <a:lnTo>
                    <a:pt x="456309" y="730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90000"/>
                <a:lumOff val="1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05141" y="2502968"/>
            <a:ext cx="609056" cy="463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en-GB" sz="2540" b="1" i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06002" y="3228652"/>
            <a:ext cx="609056" cy="463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en-GB" sz="2540" b="1" i="1" dirty="0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54179" y="3954336"/>
            <a:ext cx="609056" cy="463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en-GB" sz="2540" b="1" i="1" dirty="0">
                <a:solidFill>
                  <a:schemeClr val="tx2"/>
                </a:solidFill>
              </a:rPr>
              <a:t>03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11354" y="4705937"/>
            <a:ext cx="609056" cy="463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en-GB" sz="2540" b="1" i="1" dirty="0">
                <a:solidFill>
                  <a:schemeClr val="tx2"/>
                </a:solidFill>
              </a:rPr>
              <a:t>04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08697" y="2632148"/>
            <a:ext cx="1913295" cy="457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hi-IN" sz="1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 </a:t>
            </a:r>
            <a:endParaRPr lang="en-GB" sz="14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8157" y="3314637"/>
            <a:ext cx="1533895" cy="457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hi-IN" sz="1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 </a:t>
            </a:r>
            <a:endParaRPr lang="en-GB" sz="14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89885" y="4057599"/>
            <a:ext cx="1533895" cy="457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hi-IN" sz="1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 </a:t>
            </a:r>
            <a:endParaRPr lang="en-GB" sz="14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27899" y="4766004"/>
            <a:ext cx="2187159" cy="457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816"/>
              </a:spcAft>
            </a:pPr>
            <a:r>
              <a:rPr lang="hi-IN" sz="1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 </a:t>
            </a:r>
            <a:endParaRPr lang="en-GB" sz="14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83100" y="2449340"/>
            <a:ext cx="3451938" cy="2938979"/>
            <a:chOff x="6324768" y="2700511"/>
            <a:chExt cx="3805921" cy="3240360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40" name="Rectangle 39"/>
            <p:cNvSpPr/>
            <p:nvPr/>
          </p:nvSpPr>
          <p:spPr bwMode="ltGray">
            <a:xfrm>
              <a:off x="6324768" y="2786273"/>
              <a:ext cx="3343396" cy="57606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9383101" y="2700511"/>
              <a:ext cx="747588" cy="747588"/>
              <a:chOff x="3574183" y="1880915"/>
              <a:chExt cx="747588" cy="747588"/>
            </a:xfrm>
            <a:grpFill/>
          </p:grpSpPr>
          <p:sp>
            <p:nvSpPr>
              <p:cNvPr id="42" name="Oval 41"/>
              <p:cNvSpPr/>
              <p:nvPr/>
            </p:nvSpPr>
            <p:spPr bwMode="ltGray">
              <a:xfrm>
                <a:off x="3574183" y="1880915"/>
                <a:ext cx="747588" cy="747588"/>
              </a:xfrm>
              <a:prstGeom prst="ellipse">
                <a:avLst/>
              </a:prstGeom>
              <a:solidFill>
                <a:schemeClr val="accent2">
                  <a:lumMod val="25000"/>
                  <a:lumOff val="75000"/>
                </a:schemeClr>
              </a:solidFill>
              <a:ln w="38100">
                <a:solidFill>
                  <a:schemeClr val="accent2">
                    <a:lumMod val="25000"/>
                    <a:lumOff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595254" y="1970906"/>
                <a:ext cx="696280" cy="30708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spcAft>
                    <a:spcPts val="816"/>
                  </a:spcAft>
                </a:pPr>
                <a:r>
                  <a:rPr lang="en-GB" sz="1814" b="1" i="1" dirty="0">
                    <a:solidFill>
                      <a:schemeClr val="tx2"/>
                    </a:solidFill>
                  </a:rPr>
                  <a:t>01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595254" y="2266181"/>
                <a:ext cx="696280" cy="30708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spcAft>
                    <a:spcPts val="816"/>
                  </a:spcAft>
                </a:pPr>
                <a:r>
                  <a:rPr lang="hi-IN" sz="816" dirty="0" smtClean="0">
                    <a:solidFill>
                      <a:schemeClr val="tx2"/>
                    </a:solidFill>
                  </a:rPr>
                  <a:t>उपशीर्षक</a:t>
                </a:r>
                <a:endParaRPr lang="en-GB" sz="816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ltGray">
            <a:xfrm>
              <a:off x="6324768" y="3598858"/>
              <a:ext cx="2835510" cy="57606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8978375" y="3513096"/>
              <a:ext cx="747588" cy="747588"/>
              <a:chOff x="3169457" y="2595035"/>
              <a:chExt cx="747588" cy="747588"/>
            </a:xfrm>
            <a:grpFill/>
          </p:grpSpPr>
          <p:sp>
            <p:nvSpPr>
              <p:cNvPr id="47" name="Oval 46"/>
              <p:cNvSpPr/>
              <p:nvPr/>
            </p:nvSpPr>
            <p:spPr bwMode="ltGray">
              <a:xfrm>
                <a:off x="3169457" y="2595035"/>
                <a:ext cx="747588" cy="747588"/>
              </a:xfrm>
              <a:prstGeom prst="ellipse">
                <a:avLst/>
              </a:prstGeom>
              <a:solidFill>
                <a:schemeClr val="accent2">
                  <a:lumMod val="25000"/>
                  <a:lumOff val="75000"/>
                </a:schemeClr>
              </a:solidFill>
              <a:ln w="38100">
                <a:solidFill>
                  <a:schemeClr val="accent2">
                    <a:lumMod val="25000"/>
                    <a:lumOff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85679" y="2694551"/>
                <a:ext cx="696280" cy="30708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spcAft>
                    <a:spcPts val="816"/>
                  </a:spcAft>
                </a:pPr>
                <a:r>
                  <a:rPr lang="en-GB" sz="1814" b="1" i="1" dirty="0">
                    <a:solidFill>
                      <a:schemeClr val="tx2"/>
                    </a:solidFill>
                  </a:rPr>
                  <a:t>02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185679" y="2989826"/>
                <a:ext cx="696280" cy="30708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spcAft>
                    <a:spcPts val="816"/>
                  </a:spcAft>
                </a:pPr>
                <a:r>
                  <a:rPr lang="hi-IN" sz="816" dirty="0" smtClean="0">
                    <a:solidFill>
                      <a:schemeClr val="tx2"/>
                    </a:solidFill>
                  </a:rPr>
                  <a:t>उपशीर्षक</a:t>
                </a:r>
                <a:endParaRPr lang="en-GB" sz="816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 bwMode="ltGray">
            <a:xfrm>
              <a:off x="6324768" y="4438951"/>
              <a:ext cx="3161926" cy="57606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9238490" y="4353189"/>
              <a:ext cx="747588" cy="747588"/>
              <a:chOff x="3429572" y="3383297"/>
              <a:chExt cx="747588" cy="747588"/>
            </a:xfrm>
            <a:grpFill/>
          </p:grpSpPr>
          <p:sp>
            <p:nvSpPr>
              <p:cNvPr id="52" name="Oval 51"/>
              <p:cNvSpPr/>
              <p:nvPr/>
            </p:nvSpPr>
            <p:spPr bwMode="ltGray">
              <a:xfrm>
                <a:off x="3429572" y="3383297"/>
                <a:ext cx="747588" cy="747588"/>
              </a:xfrm>
              <a:prstGeom prst="ellipse">
                <a:avLst/>
              </a:prstGeom>
              <a:solidFill>
                <a:schemeClr val="accent2">
                  <a:lumMod val="25000"/>
                  <a:lumOff val="75000"/>
                </a:schemeClr>
              </a:solidFill>
              <a:ln w="38100">
                <a:solidFill>
                  <a:schemeClr val="accent2">
                    <a:lumMod val="25000"/>
                    <a:lumOff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452379" y="3501863"/>
                <a:ext cx="696280" cy="30708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spcAft>
                    <a:spcPts val="816"/>
                  </a:spcAft>
                </a:pPr>
                <a:r>
                  <a:rPr lang="en-GB" sz="1814" b="1" i="1" dirty="0">
                    <a:solidFill>
                      <a:schemeClr val="tx2"/>
                    </a:solidFill>
                  </a:rPr>
                  <a:t>03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452379" y="3816188"/>
                <a:ext cx="696280" cy="30708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spcAft>
                    <a:spcPts val="816"/>
                  </a:spcAft>
                </a:pPr>
                <a:r>
                  <a:rPr lang="hi-IN" sz="816" dirty="0" smtClean="0">
                    <a:solidFill>
                      <a:schemeClr val="tx2"/>
                    </a:solidFill>
                  </a:rPr>
                  <a:t>उपशीर्षक</a:t>
                </a:r>
                <a:endParaRPr lang="en-GB" sz="816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55" name="Freeform 201"/>
            <p:cNvSpPr>
              <a:spLocks noEditPoints="1"/>
            </p:cNvSpPr>
            <p:nvPr/>
          </p:nvSpPr>
          <p:spPr bwMode="auto">
            <a:xfrm>
              <a:off x="6450384" y="2921905"/>
              <a:ext cx="428625" cy="304800"/>
            </a:xfrm>
            <a:custGeom>
              <a:avLst/>
              <a:gdLst>
                <a:gd name="T0" fmla="*/ 67 w 812"/>
                <a:gd name="T1" fmla="*/ 0 h 576"/>
                <a:gd name="T2" fmla="*/ 30 w 812"/>
                <a:gd name="T3" fmla="*/ 12 h 576"/>
                <a:gd name="T4" fmla="*/ 5 w 812"/>
                <a:gd name="T5" fmla="*/ 43 h 576"/>
                <a:gd name="T6" fmla="*/ 0 w 812"/>
                <a:gd name="T7" fmla="*/ 390 h 576"/>
                <a:gd name="T8" fmla="*/ 5 w 812"/>
                <a:gd name="T9" fmla="*/ 416 h 576"/>
                <a:gd name="T10" fmla="*/ 30 w 812"/>
                <a:gd name="T11" fmla="*/ 446 h 576"/>
                <a:gd name="T12" fmla="*/ 67 w 812"/>
                <a:gd name="T13" fmla="*/ 457 h 576"/>
                <a:gd name="T14" fmla="*/ 101 w 812"/>
                <a:gd name="T15" fmla="*/ 509 h 576"/>
                <a:gd name="T16" fmla="*/ 473 w 812"/>
                <a:gd name="T17" fmla="*/ 509 h 576"/>
                <a:gd name="T18" fmla="*/ 507 w 812"/>
                <a:gd name="T19" fmla="*/ 457 h 576"/>
                <a:gd name="T20" fmla="*/ 534 w 812"/>
                <a:gd name="T21" fmla="*/ 452 h 576"/>
                <a:gd name="T22" fmla="*/ 564 w 812"/>
                <a:gd name="T23" fmla="*/ 428 h 576"/>
                <a:gd name="T24" fmla="*/ 575 w 812"/>
                <a:gd name="T25" fmla="*/ 390 h 576"/>
                <a:gd name="T26" fmla="*/ 574 w 812"/>
                <a:gd name="T27" fmla="*/ 55 h 576"/>
                <a:gd name="T28" fmla="*/ 555 w 812"/>
                <a:gd name="T29" fmla="*/ 21 h 576"/>
                <a:gd name="T30" fmla="*/ 522 w 812"/>
                <a:gd name="T31" fmla="*/ 2 h 576"/>
                <a:gd name="T32" fmla="*/ 507 w 812"/>
                <a:gd name="T33" fmla="*/ 373 h 576"/>
                <a:gd name="T34" fmla="*/ 502 w 812"/>
                <a:gd name="T35" fmla="*/ 385 h 576"/>
                <a:gd name="T36" fmla="*/ 84 w 812"/>
                <a:gd name="T37" fmla="*/ 390 h 576"/>
                <a:gd name="T38" fmla="*/ 72 w 812"/>
                <a:gd name="T39" fmla="*/ 385 h 576"/>
                <a:gd name="T40" fmla="*/ 67 w 812"/>
                <a:gd name="T41" fmla="*/ 85 h 576"/>
                <a:gd name="T42" fmla="*/ 72 w 812"/>
                <a:gd name="T43" fmla="*/ 74 h 576"/>
                <a:gd name="T44" fmla="*/ 490 w 812"/>
                <a:gd name="T45" fmla="*/ 68 h 576"/>
                <a:gd name="T46" fmla="*/ 502 w 812"/>
                <a:gd name="T47" fmla="*/ 74 h 576"/>
                <a:gd name="T48" fmla="*/ 507 w 812"/>
                <a:gd name="T49" fmla="*/ 373 h 576"/>
                <a:gd name="T50" fmla="*/ 643 w 812"/>
                <a:gd name="T51" fmla="*/ 0 h 576"/>
                <a:gd name="T52" fmla="*/ 624 w 812"/>
                <a:gd name="T53" fmla="*/ 6 h 576"/>
                <a:gd name="T54" fmla="*/ 612 w 812"/>
                <a:gd name="T55" fmla="*/ 21 h 576"/>
                <a:gd name="T56" fmla="*/ 610 w 812"/>
                <a:gd name="T57" fmla="*/ 543 h 576"/>
                <a:gd name="T58" fmla="*/ 612 w 812"/>
                <a:gd name="T59" fmla="*/ 556 h 576"/>
                <a:gd name="T60" fmla="*/ 624 w 812"/>
                <a:gd name="T61" fmla="*/ 570 h 576"/>
                <a:gd name="T62" fmla="*/ 643 w 812"/>
                <a:gd name="T63" fmla="*/ 576 h 576"/>
                <a:gd name="T64" fmla="*/ 786 w 812"/>
                <a:gd name="T65" fmla="*/ 575 h 576"/>
                <a:gd name="T66" fmla="*/ 802 w 812"/>
                <a:gd name="T67" fmla="*/ 566 h 576"/>
                <a:gd name="T68" fmla="*/ 811 w 812"/>
                <a:gd name="T69" fmla="*/ 549 h 576"/>
                <a:gd name="T70" fmla="*/ 812 w 812"/>
                <a:gd name="T71" fmla="*/ 34 h 576"/>
                <a:gd name="T72" fmla="*/ 806 w 812"/>
                <a:gd name="T73" fmla="*/ 16 h 576"/>
                <a:gd name="T74" fmla="*/ 792 w 812"/>
                <a:gd name="T75" fmla="*/ 3 h 576"/>
                <a:gd name="T76" fmla="*/ 778 w 812"/>
                <a:gd name="T77" fmla="*/ 0 h 576"/>
                <a:gd name="T78" fmla="*/ 702 w 812"/>
                <a:gd name="T79" fmla="*/ 444 h 576"/>
                <a:gd name="T80" fmla="*/ 683 w 812"/>
                <a:gd name="T81" fmla="*/ 434 h 576"/>
                <a:gd name="T82" fmla="*/ 674 w 812"/>
                <a:gd name="T83" fmla="*/ 415 h 576"/>
                <a:gd name="T84" fmla="*/ 674 w 812"/>
                <a:gd name="T85" fmla="*/ 399 h 576"/>
                <a:gd name="T86" fmla="*/ 683 w 812"/>
                <a:gd name="T87" fmla="*/ 380 h 576"/>
                <a:gd name="T88" fmla="*/ 702 w 812"/>
                <a:gd name="T89" fmla="*/ 369 h 576"/>
                <a:gd name="T90" fmla="*/ 718 w 812"/>
                <a:gd name="T91" fmla="*/ 369 h 576"/>
                <a:gd name="T92" fmla="*/ 737 w 812"/>
                <a:gd name="T93" fmla="*/ 380 h 576"/>
                <a:gd name="T94" fmla="*/ 748 w 812"/>
                <a:gd name="T95" fmla="*/ 399 h 576"/>
                <a:gd name="T96" fmla="*/ 748 w 812"/>
                <a:gd name="T97" fmla="*/ 415 h 576"/>
                <a:gd name="T98" fmla="*/ 737 w 812"/>
                <a:gd name="T99" fmla="*/ 434 h 576"/>
                <a:gd name="T100" fmla="*/ 718 w 812"/>
                <a:gd name="T101" fmla="*/ 444 h 576"/>
                <a:gd name="T102" fmla="*/ 765 w 812"/>
                <a:gd name="T103" fmla="*/ 103 h 576"/>
                <a:gd name="T104" fmla="*/ 653 w 812"/>
                <a:gd name="T105" fmla="*/ 103 h 576"/>
                <a:gd name="T106" fmla="*/ 640 w 812"/>
                <a:gd name="T107" fmla="*/ 92 h 576"/>
                <a:gd name="T108" fmla="*/ 639 w 812"/>
                <a:gd name="T109" fmla="*/ 85 h 576"/>
                <a:gd name="T110" fmla="*/ 643 w 812"/>
                <a:gd name="T111" fmla="*/ 73 h 576"/>
                <a:gd name="T112" fmla="*/ 657 w 812"/>
                <a:gd name="T113" fmla="*/ 68 h 576"/>
                <a:gd name="T114" fmla="*/ 769 w 812"/>
                <a:gd name="T115" fmla="*/ 68 h 576"/>
                <a:gd name="T116" fmla="*/ 781 w 812"/>
                <a:gd name="T117" fmla="*/ 79 h 576"/>
                <a:gd name="T118" fmla="*/ 782 w 812"/>
                <a:gd name="T119" fmla="*/ 85 h 576"/>
                <a:gd name="T120" fmla="*/ 777 w 812"/>
                <a:gd name="T121" fmla="*/ 98 h 576"/>
                <a:gd name="T122" fmla="*/ 765 w 812"/>
                <a:gd name="T123" fmla="*/ 103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12" h="576">
                  <a:moveTo>
                    <a:pt x="507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54" y="2"/>
                  </a:lnTo>
                  <a:lnTo>
                    <a:pt x="41" y="6"/>
                  </a:lnTo>
                  <a:lnTo>
                    <a:pt x="30" y="12"/>
                  </a:lnTo>
                  <a:lnTo>
                    <a:pt x="19" y="21"/>
                  </a:lnTo>
                  <a:lnTo>
                    <a:pt x="12" y="31"/>
                  </a:lnTo>
                  <a:lnTo>
                    <a:pt x="5" y="43"/>
                  </a:lnTo>
                  <a:lnTo>
                    <a:pt x="1" y="55"/>
                  </a:lnTo>
                  <a:lnTo>
                    <a:pt x="0" y="68"/>
                  </a:lnTo>
                  <a:lnTo>
                    <a:pt x="0" y="390"/>
                  </a:lnTo>
                  <a:lnTo>
                    <a:pt x="0" y="390"/>
                  </a:lnTo>
                  <a:lnTo>
                    <a:pt x="1" y="404"/>
                  </a:lnTo>
                  <a:lnTo>
                    <a:pt x="5" y="416"/>
                  </a:lnTo>
                  <a:lnTo>
                    <a:pt x="12" y="428"/>
                  </a:lnTo>
                  <a:lnTo>
                    <a:pt x="19" y="438"/>
                  </a:lnTo>
                  <a:lnTo>
                    <a:pt x="30" y="446"/>
                  </a:lnTo>
                  <a:lnTo>
                    <a:pt x="41" y="452"/>
                  </a:lnTo>
                  <a:lnTo>
                    <a:pt x="54" y="456"/>
                  </a:lnTo>
                  <a:lnTo>
                    <a:pt x="67" y="457"/>
                  </a:lnTo>
                  <a:lnTo>
                    <a:pt x="237" y="457"/>
                  </a:lnTo>
                  <a:lnTo>
                    <a:pt x="237" y="509"/>
                  </a:lnTo>
                  <a:lnTo>
                    <a:pt x="101" y="509"/>
                  </a:lnTo>
                  <a:lnTo>
                    <a:pt x="101" y="576"/>
                  </a:lnTo>
                  <a:lnTo>
                    <a:pt x="473" y="576"/>
                  </a:lnTo>
                  <a:lnTo>
                    <a:pt x="473" y="509"/>
                  </a:lnTo>
                  <a:lnTo>
                    <a:pt x="339" y="509"/>
                  </a:lnTo>
                  <a:lnTo>
                    <a:pt x="339" y="457"/>
                  </a:lnTo>
                  <a:lnTo>
                    <a:pt x="507" y="457"/>
                  </a:lnTo>
                  <a:lnTo>
                    <a:pt x="507" y="457"/>
                  </a:lnTo>
                  <a:lnTo>
                    <a:pt x="522" y="456"/>
                  </a:lnTo>
                  <a:lnTo>
                    <a:pt x="534" y="452"/>
                  </a:lnTo>
                  <a:lnTo>
                    <a:pt x="546" y="446"/>
                  </a:lnTo>
                  <a:lnTo>
                    <a:pt x="555" y="438"/>
                  </a:lnTo>
                  <a:lnTo>
                    <a:pt x="564" y="428"/>
                  </a:lnTo>
                  <a:lnTo>
                    <a:pt x="570" y="416"/>
                  </a:lnTo>
                  <a:lnTo>
                    <a:pt x="574" y="404"/>
                  </a:lnTo>
                  <a:lnTo>
                    <a:pt x="575" y="390"/>
                  </a:lnTo>
                  <a:lnTo>
                    <a:pt x="575" y="68"/>
                  </a:lnTo>
                  <a:lnTo>
                    <a:pt x="575" y="68"/>
                  </a:lnTo>
                  <a:lnTo>
                    <a:pt x="574" y="55"/>
                  </a:lnTo>
                  <a:lnTo>
                    <a:pt x="570" y="43"/>
                  </a:lnTo>
                  <a:lnTo>
                    <a:pt x="564" y="31"/>
                  </a:lnTo>
                  <a:lnTo>
                    <a:pt x="555" y="21"/>
                  </a:lnTo>
                  <a:lnTo>
                    <a:pt x="546" y="12"/>
                  </a:lnTo>
                  <a:lnTo>
                    <a:pt x="534" y="6"/>
                  </a:lnTo>
                  <a:lnTo>
                    <a:pt x="522" y="2"/>
                  </a:lnTo>
                  <a:lnTo>
                    <a:pt x="507" y="0"/>
                  </a:lnTo>
                  <a:lnTo>
                    <a:pt x="507" y="0"/>
                  </a:lnTo>
                  <a:close/>
                  <a:moveTo>
                    <a:pt x="507" y="373"/>
                  </a:moveTo>
                  <a:lnTo>
                    <a:pt x="507" y="373"/>
                  </a:lnTo>
                  <a:lnTo>
                    <a:pt x="506" y="380"/>
                  </a:lnTo>
                  <a:lnTo>
                    <a:pt x="502" y="385"/>
                  </a:lnTo>
                  <a:lnTo>
                    <a:pt x="498" y="388"/>
                  </a:lnTo>
                  <a:lnTo>
                    <a:pt x="490" y="390"/>
                  </a:lnTo>
                  <a:lnTo>
                    <a:pt x="84" y="390"/>
                  </a:lnTo>
                  <a:lnTo>
                    <a:pt x="84" y="390"/>
                  </a:lnTo>
                  <a:lnTo>
                    <a:pt x="78" y="388"/>
                  </a:lnTo>
                  <a:lnTo>
                    <a:pt x="72" y="385"/>
                  </a:lnTo>
                  <a:lnTo>
                    <a:pt x="69" y="380"/>
                  </a:lnTo>
                  <a:lnTo>
                    <a:pt x="67" y="373"/>
                  </a:lnTo>
                  <a:lnTo>
                    <a:pt x="67" y="85"/>
                  </a:lnTo>
                  <a:lnTo>
                    <a:pt x="67" y="85"/>
                  </a:lnTo>
                  <a:lnTo>
                    <a:pt x="69" y="79"/>
                  </a:lnTo>
                  <a:lnTo>
                    <a:pt x="72" y="74"/>
                  </a:lnTo>
                  <a:lnTo>
                    <a:pt x="78" y="70"/>
                  </a:lnTo>
                  <a:lnTo>
                    <a:pt x="84" y="68"/>
                  </a:lnTo>
                  <a:lnTo>
                    <a:pt x="490" y="68"/>
                  </a:lnTo>
                  <a:lnTo>
                    <a:pt x="490" y="68"/>
                  </a:lnTo>
                  <a:lnTo>
                    <a:pt x="498" y="70"/>
                  </a:lnTo>
                  <a:lnTo>
                    <a:pt x="502" y="74"/>
                  </a:lnTo>
                  <a:lnTo>
                    <a:pt x="506" y="79"/>
                  </a:lnTo>
                  <a:lnTo>
                    <a:pt x="507" y="85"/>
                  </a:lnTo>
                  <a:lnTo>
                    <a:pt x="507" y="373"/>
                  </a:lnTo>
                  <a:close/>
                  <a:moveTo>
                    <a:pt x="778" y="0"/>
                  </a:moveTo>
                  <a:lnTo>
                    <a:pt x="643" y="0"/>
                  </a:lnTo>
                  <a:lnTo>
                    <a:pt x="643" y="0"/>
                  </a:lnTo>
                  <a:lnTo>
                    <a:pt x="636" y="2"/>
                  </a:lnTo>
                  <a:lnTo>
                    <a:pt x="630" y="3"/>
                  </a:lnTo>
                  <a:lnTo>
                    <a:pt x="624" y="6"/>
                  </a:lnTo>
                  <a:lnTo>
                    <a:pt x="619" y="11"/>
                  </a:lnTo>
                  <a:lnTo>
                    <a:pt x="614" y="16"/>
                  </a:lnTo>
                  <a:lnTo>
                    <a:pt x="612" y="21"/>
                  </a:lnTo>
                  <a:lnTo>
                    <a:pt x="610" y="28"/>
                  </a:lnTo>
                  <a:lnTo>
                    <a:pt x="610" y="34"/>
                  </a:lnTo>
                  <a:lnTo>
                    <a:pt x="610" y="543"/>
                  </a:lnTo>
                  <a:lnTo>
                    <a:pt x="610" y="543"/>
                  </a:lnTo>
                  <a:lnTo>
                    <a:pt x="610" y="549"/>
                  </a:lnTo>
                  <a:lnTo>
                    <a:pt x="612" y="556"/>
                  </a:lnTo>
                  <a:lnTo>
                    <a:pt x="614" y="561"/>
                  </a:lnTo>
                  <a:lnTo>
                    <a:pt x="619" y="566"/>
                  </a:lnTo>
                  <a:lnTo>
                    <a:pt x="624" y="570"/>
                  </a:lnTo>
                  <a:lnTo>
                    <a:pt x="630" y="574"/>
                  </a:lnTo>
                  <a:lnTo>
                    <a:pt x="636" y="575"/>
                  </a:lnTo>
                  <a:lnTo>
                    <a:pt x="643" y="576"/>
                  </a:lnTo>
                  <a:lnTo>
                    <a:pt x="778" y="576"/>
                  </a:lnTo>
                  <a:lnTo>
                    <a:pt x="778" y="576"/>
                  </a:lnTo>
                  <a:lnTo>
                    <a:pt x="786" y="575"/>
                  </a:lnTo>
                  <a:lnTo>
                    <a:pt x="792" y="574"/>
                  </a:lnTo>
                  <a:lnTo>
                    <a:pt x="798" y="570"/>
                  </a:lnTo>
                  <a:lnTo>
                    <a:pt x="802" y="566"/>
                  </a:lnTo>
                  <a:lnTo>
                    <a:pt x="806" y="561"/>
                  </a:lnTo>
                  <a:lnTo>
                    <a:pt x="810" y="556"/>
                  </a:lnTo>
                  <a:lnTo>
                    <a:pt x="811" y="549"/>
                  </a:lnTo>
                  <a:lnTo>
                    <a:pt x="812" y="543"/>
                  </a:lnTo>
                  <a:lnTo>
                    <a:pt x="812" y="34"/>
                  </a:lnTo>
                  <a:lnTo>
                    <a:pt x="812" y="34"/>
                  </a:lnTo>
                  <a:lnTo>
                    <a:pt x="811" y="28"/>
                  </a:lnTo>
                  <a:lnTo>
                    <a:pt x="810" y="21"/>
                  </a:lnTo>
                  <a:lnTo>
                    <a:pt x="806" y="16"/>
                  </a:lnTo>
                  <a:lnTo>
                    <a:pt x="802" y="11"/>
                  </a:lnTo>
                  <a:lnTo>
                    <a:pt x="798" y="6"/>
                  </a:lnTo>
                  <a:lnTo>
                    <a:pt x="792" y="3"/>
                  </a:lnTo>
                  <a:lnTo>
                    <a:pt x="786" y="2"/>
                  </a:lnTo>
                  <a:lnTo>
                    <a:pt x="778" y="0"/>
                  </a:lnTo>
                  <a:lnTo>
                    <a:pt x="778" y="0"/>
                  </a:lnTo>
                  <a:close/>
                  <a:moveTo>
                    <a:pt x="711" y="445"/>
                  </a:moveTo>
                  <a:lnTo>
                    <a:pt x="711" y="445"/>
                  </a:lnTo>
                  <a:lnTo>
                    <a:pt x="702" y="444"/>
                  </a:lnTo>
                  <a:lnTo>
                    <a:pt x="695" y="441"/>
                  </a:lnTo>
                  <a:lnTo>
                    <a:pt x="689" y="438"/>
                  </a:lnTo>
                  <a:lnTo>
                    <a:pt x="683" y="434"/>
                  </a:lnTo>
                  <a:lnTo>
                    <a:pt x="680" y="428"/>
                  </a:lnTo>
                  <a:lnTo>
                    <a:pt x="676" y="422"/>
                  </a:lnTo>
                  <a:lnTo>
                    <a:pt x="674" y="415"/>
                  </a:lnTo>
                  <a:lnTo>
                    <a:pt x="672" y="406"/>
                  </a:lnTo>
                  <a:lnTo>
                    <a:pt x="672" y="406"/>
                  </a:lnTo>
                  <a:lnTo>
                    <a:pt x="674" y="399"/>
                  </a:lnTo>
                  <a:lnTo>
                    <a:pt x="676" y="392"/>
                  </a:lnTo>
                  <a:lnTo>
                    <a:pt x="680" y="386"/>
                  </a:lnTo>
                  <a:lnTo>
                    <a:pt x="683" y="380"/>
                  </a:lnTo>
                  <a:lnTo>
                    <a:pt x="689" y="375"/>
                  </a:lnTo>
                  <a:lnTo>
                    <a:pt x="695" y="372"/>
                  </a:lnTo>
                  <a:lnTo>
                    <a:pt x="702" y="369"/>
                  </a:lnTo>
                  <a:lnTo>
                    <a:pt x="711" y="369"/>
                  </a:lnTo>
                  <a:lnTo>
                    <a:pt x="711" y="369"/>
                  </a:lnTo>
                  <a:lnTo>
                    <a:pt x="718" y="369"/>
                  </a:lnTo>
                  <a:lnTo>
                    <a:pt x="725" y="372"/>
                  </a:lnTo>
                  <a:lnTo>
                    <a:pt x="731" y="375"/>
                  </a:lnTo>
                  <a:lnTo>
                    <a:pt x="737" y="380"/>
                  </a:lnTo>
                  <a:lnTo>
                    <a:pt x="742" y="386"/>
                  </a:lnTo>
                  <a:lnTo>
                    <a:pt x="746" y="392"/>
                  </a:lnTo>
                  <a:lnTo>
                    <a:pt x="748" y="399"/>
                  </a:lnTo>
                  <a:lnTo>
                    <a:pt x="748" y="406"/>
                  </a:lnTo>
                  <a:lnTo>
                    <a:pt x="748" y="406"/>
                  </a:lnTo>
                  <a:lnTo>
                    <a:pt x="748" y="415"/>
                  </a:lnTo>
                  <a:lnTo>
                    <a:pt x="746" y="422"/>
                  </a:lnTo>
                  <a:lnTo>
                    <a:pt x="742" y="428"/>
                  </a:lnTo>
                  <a:lnTo>
                    <a:pt x="737" y="434"/>
                  </a:lnTo>
                  <a:lnTo>
                    <a:pt x="731" y="438"/>
                  </a:lnTo>
                  <a:lnTo>
                    <a:pt x="725" y="441"/>
                  </a:lnTo>
                  <a:lnTo>
                    <a:pt x="718" y="444"/>
                  </a:lnTo>
                  <a:lnTo>
                    <a:pt x="711" y="445"/>
                  </a:lnTo>
                  <a:lnTo>
                    <a:pt x="711" y="445"/>
                  </a:lnTo>
                  <a:close/>
                  <a:moveTo>
                    <a:pt x="765" y="103"/>
                  </a:moveTo>
                  <a:lnTo>
                    <a:pt x="657" y="103"/>
                  </a:lnTo>
                  <a:lnTo>
                    <a:pt x="657" y="103"/>
                  </a:lnTo>
                  <a:lnTo>
                    <a:pt x="653" y="103"/>
                  </a:lnTo>
                  <a:lnTo>
                    <a:pt x="649" y="102"/>
                  </a:lnTo>
                  <a:lnTo>
                    <a:pt x="643" y="98"/>
                  </a:lnTo>
                  <a:lnTo>
                    <a:pt x="640" y="92"/>
                  </a:lnTo>
                  <a:lnTo>
                    <a:pt x="639" y="90"/>
                  </a:lnTo>
                  <a:lnTo>
                    <a:pt x="639" y="85"/>
                  </a:lnTo>
                  <a:lnTo>
                    <a:pt x="639" y="85"/>
                  </a:lnTo>
                  <a:lnTo>
                    <a:pt x="639" y="81"/>
                  </a:lnTo>
                  <a:lnTo>
                    <a:pt x="640" y="79"/>
                  </a:lnTo>
                  <a:lnTo>
                    <a:pt x="643" y="73"/>
                  </a:lnTo>
                  <a:lnTo>
                    <a:pt x="649" y="69"/>
                  </a:lnTo>
                  <a:lnTo>
                    <a:pt x="653" y="68"/>
                  </a:lnTo>
                  <a:lnTo>
                    <a:pt x="657" y="68"/>
                  </a:lnTo>
                  <a:lnTo>
                    <a:pt x="765" y="68"/>
                  </a:lnTo>
                  <a:lnTo>
                    <a:pt x="765" y="68"/>
                  </a:lnTo>
                  <a:lnTo>
                    <a:pt x="769" y="68"/>
                  </a:lnTo>
                  <a:lnTo>
                    <a:pt x="771" y="69"/>
                  </a:lnTo>
                  <a:lnTo>
                    <a:pt x="777" y="73"/>
                  </a:lnTo>
                  <a:lnTo>
                    <a:pt x="781" y="79"/>
                  </a:lnTo>
                  <a:lnTo>
                    <a:pt x="782" y="81"/>
                  </a:lnTo>
                  <a:lnTo>
                    <a:pt x="782" y="85"/>
                  </a:lnTo>
                  <a:lnTo>
                    <a:pt x="782" y="85"/>
                  </a:lnTo>
                  <a:lnTo>
                    <a:pt x="782" y="90"/>
                  </a:lnTo>
                  <a:lnTo>
                    <a:pt x="781" y="92"/>
                  </a:lnTo>
                  <a:lnTo>
                    <a:pt x="777" y="98"/>
                  </a:lnTo>
                  <a:lnTo>
                    <a:pt x="771" y="102"/>
                  </a:lnTo>
                  <a:lnTo>
                    <a:pt x="769" y="103"/>
                  </a:lnTo>
                  <a:lnTo>
                    <a:pt x="765" y="103"/>
                  </a:lnTo>
                  <a:lnTo>
                    <a:pt x="765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endParaRPr lang="en-GB" sz="1633">
                <a:solidFill>
                  <a:schemeClr val="tx2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ltGray">
            <a:xfrm>
              <a:off x="6324768" y="5279045"/>
              <a:ext cx="2731624" cy="57606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33" dirty="0" err="1">
                <a:solidFill>
                  <a:schemeClr val="tx2"/>
                </a:solidFill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8895590" y="5193283"/>
              <a:ext cx="747588" cy="747588"/>
              <a:chOff x="3086672" y="4185171"/>
              <a:chExt cx="747588" cy="747588"/>
            </a:xfrm>
            <a:grpFill/>
          </p:grpSpPr>
          <p:sp>
            <p:nvSpPr>
              <p:cNvPr id="60" name="Oval 59"/>
              <p:cNvSpPr/>
              <p:nvPr/>
            </p:nvSpPr>
            <p:spPr bwMode="ltGray">
              <a:xfrm>
                <a:off x="3086672" y="4185171"/>
                <a:ext cx="747588" cy="747588"/>
              </a:xfrm>
              <a:prstGeom prst="ellipse">
                <a:avLst/>
              </a:prstGeom>
              <a:solidFill>
                <a:schemeClr val="accent2">
                  <a:lumMod val="25000"/>
                  <a:lumOff val="75000"/>
                </a:schemeClr>
              </a:solidFill>
              <a:ln w="38100">
                <a:solidFill>
                  <a:schemeClr val="accent2">
                    <a:lumMod val="25000"/>
                    <a:lumOff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33" dirty="0" err="1">
                  <a:solidFill>
                    <a:schemeClr val="tx2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109479" y="4284687"/>
                <a:ext cx="696280" cy="30708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spcAft>
                    <a:spcPts val="816"/>
                  </a:spcAft>
                </a:pPr>
                <a:r>
                  <a:rPr lang="en-GB" sz="1814" b="1" i="1" dirty="0">
                    <a:solidFill>
                      <a:schemeClr val="tx2"/>
                    </a:solidFill>
                  </a:rPr>
                  <a:t>04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109479" y="4599012"/>
                <a:ext cx="696280" cy="307082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spcAft>
                    <a:spcPts val="816"/>
                  </a:spcAft>
                </a:pPr>
                <a:r>
                  <a:rPr lang="hi-IN" sz="816" dirty="0" smtClean="0">
                    <a:solidFill>
                      <a:schemeClr val="tx2"/>
                    </a:solidFill>
                  </a:rPr>
                  <a:t>उपशीर्षक</a:t>
                </a:r>
                <a:endParaRPr lang="en-GB" sz="816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7021528" y="2907266"/>
              <a:ext cx="2192247" cy="30708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>
                <a:spcAft>
                  <a:spcPts val="816"/>
                </a:spcAft>
              </a:pPr>
              <a:r>
                <a:rPr lang="hi-IN" sz="1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उपशीर्षक का विवरण</a:t>
              </a:r>
              <a:endParaRPr lang="en-GB" sz="1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21529" y="3755734"/>
              <a:ext cx="1956846" cy="34497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>
                <a:spcAft>
                  <a:spcPts val="816"/>
                </a:spcAft>
              </a:pPr>
              <a:r>
                <a:rPr lang="hi-IN" sz="1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उपशीर्षक का विवरण</a:t>
              </a:r>
              <a:endParaRPr lang="en-GB" sz="1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021528" y="4564368"/>
              <a:ext cx="2192247" cy="30708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>
                <a:spcAft>
                  <a:spcPts val="816"/>
                </a:spcAft>
              </a:pPr>
              <a:r>
                <a:rPr lang="hi-IN" sz="1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उपशीर्षक का विवरण</a:t>
              </a:r>
              <a:endParaRPr lang="en-GB" sz="1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93308" y="5431270"/>
              <a:ext cx="1929940" cy="36867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>
                <a:spcAft>
                  <a:spcPts val="816"/>
                </a:spcAft>
              </a:pPr>
              <a:r>
                <a:rPr lang="hi-IN" sz="1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उपशीर्षक का विवरण</a:t>
              </a:r>
              <a:endParaRPr lang="en-GB" sz="1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6487864" y="1815353"/>
            <a:ext cx="0" cy="4422004"/>
          </a:xfrm>
          <a:prstGeom prst="line">
            <a:avLst/>
          </a:prstGeom>
          <a:ln>
            <a:solidFill>
              <a:srgbClr val="968C6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phic 62" descr="Blog outline">
            <a:extLst>
              <a:ext uri="{FF2B5EF4-FFF2-40B4-BE49-F238E27FC236}">
                <a16:creationId xmlns:a16="http://schemas.microsoft.com/office/drawing/2014/main" xmlns="" id="{A27FEB17-8155-4794-9496-2B69B6801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77600" y="-142875"/>
            <a:ext cx="914400" cy="914400"/>
          </a:xfrm>
          <a:prstGeom prst="rect">
            <a:avLst/>
          </a:prstGeom>
        </p:spPr>
      </p:pic>
      <p:pic>
        <p:nvPicPr>
          <p:cNvPr id="68" name="Graphic 67" descr="Office worker male with solid fill">
            <a:extLst>
              <a:ext uri="{FF2B5EF4-FFF2-40B4-BE49-F238E27FC236}">
                <a16:creationId xmlns:a16="http://schemas.microsoft.com/office/drawing/2014/main" xmlns="" id="{51657869-EBA3-4E82-B2B9-44D5FB6B0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677524" y="-24637"/>
            <a:ext cx="676275" cy="676275"/>
          </a:xfrm>
          <a:prstGeom prst="rect">
            <a:avLst/>
          </a:prstGeom>
        </p:spPr>
      </p:pic>
      <p:pic>
        <p:nvPicPr>
          <p:cNvPr id="69" name="Graphic 68" descr="Remote learning language with solid fill">
            <a:extLst>
              <a:ext uri="{FF2B5EF4-FFF2-40B4-BE49-F238E27FC236}">
                <a16:creationId xmlns:a16="http://schemas.microsoft.com/office/drawing/2014/main" xmlns="" id="{AD01E0D2-5B7F-44D6-A9C1-DBD324574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75783" y="3235285"/>
            <a:ext cx="546051" cy="546051"/>
          </a:xfrm>
          <a:prstGeom prst="rect">
            <a:avLst/>
          </a:prstGeom>
        </p:spPr>
      </p:pic>
      <p:pic>
        <p:nvPicPr>
          <p:cNvPr id="73" name="Graphic 72" descr="Handshake with solid fill">
            <a:extLst>
              <a:ext uri="{FF2B5EF4-FFF2-40B4-BE49-F238E27FC236}">
                <a16:creationId xmlns:a16="http://schemas.microsoft.com/office/drawing/2014/main" xmlns="" id="{67FBF04B-5886-49CF-92B5-33E67A522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995911" y="4034249"/>
            <a:ext cx="546049" cy="546049"/>
          </a:xfrm>
          <a:prstGeom prst="rect">
            <a:avLst/>
          </a:prstGeom>
        </p:spPr>
      </p:pic>
      <p:pic>
        <p:nvPicPr>
          <p:cNvPr id="74" name="Graphic 73" descr="Blog outline">
            <a:extLst>
              <a:ext uri="{FF2B5EF4-FFF2-40B4-BE49-F238E27FC236}">
                <a16:creationId xmlns:a16="http://schemas.microsoft.com/office/drawing/2014/main" xmlns="" id="{5C5C6483-065F-41A7-88AE-C1EC4AB21C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965423" y="4750877"/>
            <a:ext cx="546050" cy="546050"/>
          </a:xfrm>
          <a:prstGeom prst="rect">
            <a:avLst/>
          </a:prstGeom>
        </p:spPr>
      </p:pic>
      <p:pic>
        <p:nvPicPr>
          <p:cNvPr id="56" name="Graphic 7" descr="Address Book outline">
            <a:extLst>
              <a:ext uri="{FF2B5EF4-FFF2-40B4-BE49-F238E27FC236}">
                <a16:creationId xmlns="" xmlns:a16="http://schemas.microsoft.com/office/drawing/2014/main" id="{43A1410F-6DC2-45D7-8F22-96C4CFD55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3860" y="2566870"/>
            <a:ext cx="471063" cy="4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90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स्लाइड का शीर्षक </a:t>
            </a:r>
            <a:endParaRPr lang="en-GB" b="0" i="0" dirty="0"/>
          </a:p>
        </p:txBody>
      </p:sp>
      <p:sp>
        <p:nvSpPr>
          <p:cNvPr id="9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814610" y="6387354"/>
            <a:ext cx="1616470" cy="134471"/>
          </a:xfrm>
        </p:spPr>
        <p:txBody>
          <a:bodyPr/>
          <a:lstStyle/>
          <a:p>
            <a:fld id="{FEBD7F86-1881-4698-8703-FB80B0800997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96" name="AutoShape 4"/>
          <p:cNvSpPr>
            <a:spLocks noChangeAspect="1" noChangeArrowheads="1" noTextEdit="1"/>
          </p:cNvSpPr>
          <p:nvPr/>
        </p:nvSpPr>
        <p:spPr bwMode="auto">
          <a:xfrm>
            <a:off x="1812354" y="1861760"/>
            <a:ext cx="6428837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87" tIns="47294" rIns="94587" bIns="47294" numCol="1" anchor="t" anchorCtr="0" compatLnSpc="1">
            <a:prstTxWarp prst="textNoShape">
              <a:avLst/>
            </a:prstTxWarp>
          </a:bodyPr>
          <a:lstStyle/>
          <a:p>
            <a:pPr defTabSz="945885"/>
            <a:endParaRPr lang="en-GB" sz="1905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85498" y="1861759"/>
            <a:ext cx="8614250" cy="4375598"/>
            <a:chOff x="623782" y="2052676"/>
            <a:chExt cx="7099432" cy="3606148"/>
          </a:xfrm>
        </p:grpSpPr>
        <p:sp>
          <p:nvSpPr>
            <p:cNvPr id="697" name="Freeform 6"/>
            <p:cNvSpPr>
              <a:spLocks/>
            </p:cNvSpPr>
            <p:nvPr/>
          </p:nvSpPr>
          <p:spPr bwMode="auto">
            <a:xfrm>
              <a:off x="623782" y="2290716"/>
              <a:ext cx="7099432" cy="3368108"/>
            </a:xfrm>
            <a:custGeom>
              <a:avLst/>
              <a:gdLst>
                <a:gd name="T0" fmla="*/ 3344 w 3818"/>
                <a:gd name="T1" fmla="*/ 34 h 2538"/>
                <a:gd name="T2" fmla="*/ 3388 w 3818"/>
                <a:gd name="T3" fmla="*/ 152 h 2538"/>
                <a:gd name="T4" fmla="*/ 3392 w 3818"/>
                <a:gd name="T5" fmla="*/ 1672 h 2538"/>
                <a:gd name="T6" fmla="*/ 3384 w 3818"/>
                <a:gd name="T7" fmla="*/ 1702 h 2538"/>
                <a:gd name="T8" fmla="*/ 3350 w 3818"/>
                <a:gd name="T9" fmla="*/ 1726 h 2538"/>
                <a:gd name="T10" fmla="*/ 2776 w 3818"/>
                <a:gd name="T11" fmla="*/ 1726 h 2538"/>
                <a:gd name="T12" fmla="*/ 2744 w 3818"/>
                <a:gd name="T13" fmla="*/ 1702 h 2538"/>
                <a:gd name="T14" fmla="*/ 2734 w 3818"/>
                <a:gd name="T15" fmla="*/ 724 h 2538"/>
                <a:gd name="T16" fmla="*/ 2746 w 3818"/>
                <a:gd name="T17" fmla="*/ 656 h 2538"/>
                <a:gd name="T18" fmla="*/ 2794 w 3818"/>
                <a:gd name="T19" fmla="*/ 578 h 2538"/>
                <a:gd name="T20" fmla="*/ 2866 w 3818"/>
                <a:gd name="T21" fmla="*/ 520 h 2538"/>
                <a:gd name="T22" fmla="*/ 2950 w 3818"/>
                <a:gd name="T23" fmla="*/ 482 h 2538"/>
                <a:gd name="T24" fmla="*/ 3062 w 3818"/>
                <a:gd name="T25" fmla="*/ 444 h 2538"/>
                <a:gd name="T26" fmla="*/ 3148 w 3818"/>
                <a:gd name="T27" fmla="*/ 392 h 2538"/>
                <a:gd name="T28" fmla="*/ 3216 w 3818"/>
                <a:gd name="T29" fmla="*/ 320 h 2538"/>
                <a:gd name="T30" fmla="*/ 3256 w 3818"/>
                <a:gd name="T31" fmla="*/ 222 h 2538"/>
                <a:gd name="T32" fmla="*/ 3256 w 3818"/>
                <a:gd name="T33" fmla="*/ 166 h 2538"/>
                <a:gd name="T34" fmla="*/ 3234 w 3818"/>
                <a:gd name="T35" fmla="*/ 100 h 2538"/>
                <a:gd name="T36" fmla="*/ 3188 w 3818"/>
                <a:gd name="T37" fmla="*/ 44 h 2538"/>
                <a:gd name="T38" fmla="*/ 3128 w 3818"/>
                <a:gd name="T39" fmla="*/ 6 h 2538"/>
                <a:gd name="T40" fmla="*/ 2574 w 3818"/>
                <a:gd name="T41" fmla="*/ 34 h 2538"/>
                <a:gd name="T42" fmla="*/ 2618 w 3818"/>
                <a:gd name="T43" fmla="*/ 152 h 2538"/>
                <a:gd name="T44" fmla="*/ 2622 w 3818"/>
                <a:gd name="T45" fmla="*/ 1672 h 2538"/>
                <a:gd name="T46" fmla="*/ 2614 w 3818"/>
                <a:gd name="T47" fmla="*/ 1702 h 2538"/>
                <a:gd name="T48" fmla="*/ 2580 w 3818"/>
                <a:gd name="T49" fmla="*/ 1726 h 2538"/>
                <a:gd name="T50" fmla="*/ 2008 w 3818"/>
                <a:gd name="T51" fmla="*/ 1726 h 2538"/>
                <a:gd name="T52" fmla="*/ 1974 w 3818"/>
                <a:gd name="T53" fmla="*/ 1702 h 2538"/>
                <a:gd name="T54" fmla="*/ 1964 w 3818"/>
                <a:gd name="T55" fmla="*/ 724 h 2538"/>
                <a:gd name="T56" fmla="*/ 1976 w 3818"/>
                <a:gd name="T57" fmla="*/ 656 h 2538"/>
                <a:gd name="T58" fmla="*/ 2024 w 3818"/>
                <a:gd name="T59" fmla="*/ 578 h 2538"/>
                <a:gd name="T60" fmla="*/ 2096 w 3818"/>
                <a:gd name="T61" fmla="*/ 520 h 2538"/>
                <a:gd name="T62" fmla="*/ 2180 w 3818"/>
                <a:gd name="T63" fmla="*/ 482 h 2538"/>
                <a:gd name="T64" fmla="*/ 2292 w 3818"/>
                <a:gd name="T65" fmla="*/ 444 h 2538"/>
                <a:gd name="T66" fmla="*/ 2378 w 3818"/>
                <a:gd name="T67" fmla="*/ 392 h 2538"/>
                <a:gd name="T68" fmla="*/ 2446 w 3818"/>
                <a:gd name="T69" fmla="*/ 320 h 2538"/>
                <a:gd name="T70" fmla="*/ 2486 w 3818"/>
                <a:gd name="T71" fmla="*/ 222 h 2538"/>
                <a:gd name="T72" fmla="*/ 2486 w 3818"/>
                <a:gd name="T73" fmla="*/ 166 h 2538"/>
                <a:gd name="T74" fmla="*/ 2464 w 3818"/>
                <a:gd name="T75" fmla="*/ 100 h 2538"/>
                <a:gd name="T76" fmla="*/ 2418 w 3818"/>
                <a:gd name="T77" fmla="*/ 44 h 2538"/>
                <a:gd name="T78" fmla="*/ 2358 w 3818"/>
                <a:gd name="T79" fmla="*/ 6 h 2538"/>
                <a:gd name="T80" fmla="*/ 1802 w 3818"/>
                <a:gd name="T81" fmla="*/ 34 h 2538"/>
                <a:gd name="T82" fmla="*/ 1844 w 3818"/>
                <a:gd name="T83" fmla="*/ 152 h 2538"/>
                <a:gd name="T84" fmla="*/ 1850 w 3818"/>
                <a:gd name="T85" fmla="*/ 1672 h 2538"/>
                <a:gd name="T86" fmla="*/ 1842 w 3818"/>
                <a:gd name="T87" fmla="*/ 1702 h 2538"/>
                <a:gd name="T88" fmla="*/ 1808 w 3818"/>
                <a:gd name="T89" fmla="*/ 1726 h 2538"/>
                <a:gd name="T90" fmla="*/ 1234 w 3818"/>
                <a:gd name="T91" fmla="*/ 1726 h 2538"/>
                <a:gd name="T92" fmla="*/ 1202 w 3818"/>
                <a:gd name="T93" fmla="*/ 1702 h 2538"/>
                <a:gd name="T94" fmla="*/ 1192 w 3818"/>
                <a:gd name="T95" fmla="*/ 724 h 2538"/>
                <a:gd name="T96" fmla="*/ 1204 w 3818"/>
                <a:gd name="T97" fmla="*/ 656 h 2538"/>
                <a:gd name="T98" fmla="*/ 1252 w 3818"/>
                <a:gd name="T99" fmla="*/ 578 h 2538"/>
                <a:gd name="T100" fmla="*/ 1324 w 3818"/>
                <a:gd name="T101" fmla="*/ 520 h 2538"/>
                <a:gd name="T102" fmla="*/ 1408 w 3818"/>
                <a:gd name="T103" fmla="*/ 482 h 2538"/>
                <a:gd name="T104" fmla="*/ 1520 w 3818"/>
                <a:gd name="T105" fmla="*/ 444 h 2538"/>
                <a:gd name="T106" fmla="*/ 1606 w 3818"/>
                <a:gd name="T107" fmla="*/ 392 h 2538"/>
                <a:gd name="T108" fmla="*/ 1674 w 3818"/>
                <a:gd name="T109" fmla="*/ 320 h 2538"/>
                <a:gd name="T110" fmla="*/ 1714 w 3818"/>
                <a:gd name="T111" fmla="*/ 222 h 2538"/>
                <a:gd name="T112" fmla="*/ 1714 w 3818"/>
                <a:gd name="T113" fmla="*/ 166 h 2538"/>
                <a:gd name="T114" fmla="*/ 1692 w 3818"/>
                <a:gd name="T115" fmla="*/ 100 h 2538"/>
                <a:gd name="T116" fmla="*/ 1646 w 3818"/>
                <a:gd name="T117" fmla="*/ 44 h 2538"/>
                <a:gd name="T118" fmla="*/ 1584 w 3818"/>
                <a:gd name="T119" fmla="*/ 6 h 2538"/>
                <a:gd name="T120" fmla="*/ 3818 w 3818"/>
                <a:gd name="T121" fmla="*/ 2538 h 2538"/>
                <a:gd name="connsiteX0" fmla="*/ 10000 w 10016"/>
                <a:gd name="connsiteY0" fmla="*/ 0 h 10000"/>
                <a:gd name="connsiteX1" fmla="*/ 8706 w 10016"/>
                <a:gd name="connsiteY1" fmla="*/ 0 h 10000"/>
                <a:gd name="connsiteX2" fmla="*/ 8706 w 10016"/>
                <a:gd name="connsiteY2" fmla="*/ 0 h 10000"/>
                <a:gd name="connsiteX3" fmla="*/ 8759 w 10016"/>
                <a:gd name="connsiteY3" fmla="*/ 134 h 10000"/>
                <a:gd name="connsiteX4" fmla="*/ 8800 w 10016"/>
                <a:gd name="connsiteY4" fmla="*/ 268 h 10000"/>
                <a:gd name="connsiteX5" fmla="*/ 8832 w 10016"/>
                <a:gd name="connsiteY5" fmla="*/ 394 h 10000"/>
                <a:gd name="connsiteX6" fmla="*/ 8858 w 10016"/>
                <a:gd name="connsiteY6" fmla="*/ 504 h 10000"/>
                <a:gd name="connsiteX7" fmla="*/ 8874 w 10016"/>
                <a:gd name="connsiteY7" fmla="*/ 599 h 10000"/>
                <a:gd name="connsiteX8" fmla="*/ 8879 w 10016"/>
                <a:gd name="connsiteY8" fmla="*/ 678 h 10000"/>
                <a:gd name="connsiteX9" fmla="*/ 8884 w 10016"/>
                <a:gd name="connsiteY9" fmla="*/ 749 h 10000"/>
                <a:gd name="connsiteX10" fmla="*/ 8884 w 10016"/>
                <a:gd name="connsiteY10" fmla="*/ 2853 h 10000"/>
                <a:gd name="connsiteX11" fmla="*/ 8884 w 10016"/>
                <a:gd name="connsiteY11" fmla="*/ 6588 h 10000"/>
                <a:gd name="connsiteX12" fmla="*/ 8884 w 10016"/>
                <a:gd name="connsiteY12" fmla="*/ 6588 h 10000"/>
                <a:gd name="connsiteX13" fmla="*/ 8884 w 10016"/>
                <a:gd name="connsiteY13" fmla="*/ 6635 h 10000"/>
                <a:gd name="connsiteX14" fmla="*/ 8874 w 10016"/>
                <a:gd name="connsiteY14" fmla="*/ 6675 h 10000"/>
                <a:gd name="connsiteX15" fmla="*/ 8863 w 10016"/>
                <a:gd name="connsiteY15" fmla="*/ 6706 h 10000"/>
                <a:gd name="connsiteX16" fmla="*/ 8842 w 10016"/>
                <a:gd name="connsiteY16" fmla="*/ 6738 h 10000"/>
                <a:gd name="connsiteX17" fmla="*/ 8821 w 10016"/>
                <a:gd name="connsiteY17" fmla="*/ 6769 h 10000"/>
                <a:gd name="connsiteX18" fmla="*/ 8800 w 10016"/>
                <a:gd name="connsiteY18" fmla="*/ 6785 h 10000"/>
                <a:gd name="connsiteX19" fmla="*/ 8774 w 10016"/>
                <a:gd name="connsiteY19" fmla="*/ 6801 h 10000"/>
                <a:gd name="connsiteX20" fmla="*/ 8743 w 10016"/>
                <a:gd name="connsiteY20" fmla="*/ 6801 h 10000"/>
                <a:gd name="connsiteX21" fmla="*/ 7302 w 10016"/>
                <a:gd name="connsiteY21" fmla="*/ 6801 h 10000"/>
                <a:gd name="connsiteX22" fmla="*/ 7302 w 10016"/>
                <a:gd name="connsiteY22" fmla="*/ 6801 h 10000"/>
                <a:gd name="connsiteX23" fmla="*/ 7271 w 10016"/>
                <a:gd name="connsiteY23" fmla="*/ 6801 h 10000"/>
                <a:gd name="connsiteX24" fmla="*/ 7245 w 10016"/>
                <a:gd name="connsiteY24" fmla="*/ 6785 h 10000"/>
                <a:gd name="connsiteX25" fmla="*/ 7224 w 10016"/>
                <a:gd name="connsiteY25" fmla="*/ 6769 h 10000"/>
                <a:gd name="connsiteX26" fmla="*/ 7203 w 10016"/>
                <a:gd name="connsiteY26" fmla="*/ 6738 h 10000"/>
                <a:gd name="connsiteX27" fmla="*/ 7187 w 10016"/>
                <a:gd name="connsiteY27" fmla="*/ 6706 h 10000"/>
                <a:gd name="connsiteX28" fmla="*/ 7171 w 10016"/>
                <a:gd name="connsiteY28" fmla="*/ 6675 h 10000"/>
                <a:gd name="connsiteX29" fmla="*/ 7166 w 10016"/>
                <a:gd name="connsiteY29" fmla="*/ 6635 h 10000"/>
                <a:gd name="connsiteX30" fmla="*/ 7161 w 10016"/>
                <a:gd name="connsiteY30" fmla="*/ 6588 h 10000"/>
                <a:gd name="connsiteX31" fmla="*/ 7161 w 10016"/>
                <a:gd name="connsiteY31" fmla="*/ 2853 h 10000"/>
                <a:gd name="connsiteX32" fmla="*/ 7161 w 10016"/>
                <a:gd name="connsiteY32" fmla="*/ 2853 h 10000"/>
                <a:gd name="connsiteX33" fmla="*/ 7166 w 10016"/>
                <a:gd name="connsiteY33" fmla="*/ 2758 h 10000"/>
                <a:gd name="connsiteX34" fmla="*/ 7177 w 10016"/>
                <a:gd name="connsiteY34" fmla="*/ 2664 h 10000"/>
                <a:gd name="connsiteX35" fmla="*/ 7192 w 10016"/>
                <a:gd name="connsiteY35" fmla="*/ 2585 h 10000"/>
                <a:gd name="connsiteX36" fmla="*/ 7218 w 10016"/>
                <a:gd name="connsiteY36" fmla="*/ 2498 h 10000"/>
                <a:gd name="connsiteX37" fmla="*/ 7245 w 10016"/>
                <a:gd name="connsiteY37" fmla="*/ 2419 h 10000"/>
                <a:gd name="connsiteX38" fmla="*/ 7281 w 10016"/>
                <a:gd name="connsiteY38" fmla="*/ 2348 h 10000"/>
                <a:gd name="connsiteX39" fmla="*/ 7318 w 10016"/>
                <a:gd name="connsiteY39" fmla="*/ 2277 h 10000"/>
                <a:gd name="connsiteX40" fmla="*/ 7360 w 10016"/>
                <a:gd name="connsiteY40" fmla="*/ 2214 h 10000"/>
                <a:gd name="connsiteX41" fmla="*/ 7407 w 10016"/>
                <a:gd name="connsiteY41" fmla="*/ 2159 h 10000"/>
                <a:gd name="connsiteX42" fmla="*/ 7454 w 10016"/>
                <a:gd name="connsiteY42" fmla="*/ 2104 h 10000"/>
                <a:gd name="connsiteX43" fmla="*/ 7507 w 10016"/>
                <a:gd name="connsiteY43" fmla="*/ 2049 h 10000"/>
                <a:gd name="connsiteX44" fmla="*/ 7559 w 10016"/>
                <a:gd name="connsiteY44" fmla="*/ 2009 h 10000"/>
                <a:gd name="connsiteX45" fmla="*/ 7617 w 10016"/>
                <a:gd name="connsiteY45" fmla="*/ 1970 h 10000"/>
                <a:gd name="connsiteX46" fmla="*/ 7669 w 10016"/>
                <a:gd name="connsiteY46" fmla="*/ 1931 h 10000"/>
                <a:gd name="connsiteX47" fmla="*/ 7727 w 10016"/>
                <a:gd name="connsiteY47" fmla="*/ 1899 h 10000"/>
                <a:gd name="connsiteX48" fmla="*/ 7784 w 10016"/>
                <a:gd name="connsiteY48" fmla="*/ 1875 h 10000"/>
                <a:gd name="connsiteX49" fmla="*/ 7784 w 10016"/>
                <a:gd name="connsiteY49" fmla="*/ 1875 h 10000"/>
                <a:gd name="connsiteX50" fmla="*/ 7905 w 10016"/>
                <a:gd name="connsiteY50" fmla="*/ 1820 h 10000"/>
                <a:gd name="connsiteX51" fmla="*/ 8020 w 10016"/>
                <a:gd name="connsiteY51" fmla="*/ 1749 h 10000"/>
                <a:gd name="connsiteX52" fmla="*/ 8078 w 10016"/>
                <a:gd name="connsiteY52" fmla="*/ 1702 h 10000"/>
                <a:gd name="connsiteX53" fmla="*/ 8135 w 10016"/>
                <a:gd name="connsiteY53" fmla="*/ 1655 h 10000"/>
                <a:gd name="connsiteX54" fmla="*/ 8193 w 10016"/>
                <a:gd name="connsiteY54" fmla="*/ 1608 h 10000"/>
                <a:gd name="connsiteX55" fmla="*/ 8245 w 10016"/>
                <a:gd name="connsiteY55" fmla="*/ 1545 h 10000"/>
                <a:gd name="connsiteX56" fmla="*/ 8298 w 10016"/>
                <a:gd name="connsiteY56" fmla="*/ 1481 h 10000"/>
                <a:gd name="connsiteX57" fmla="*/ 8345 w 10016"/>
                <a:gd name="connsiteY57" fmla="*/ 1418 h 10000"/>
                <a:gd name="connsiteX58" fmla="*/ 8387 w 10016"/>
                <a:gd name="connsiteY58" fmla="*/ 1340 h 10000"/>
                <a:gd name="connsiteX59" fmla="*/ 8423 w 10016"/>
                <a:gd name="connsiteY59" fmla="*/ 1261 h 10000"/>
                <a:gd name="connsiteX60" fmla="*/ 8460 w 10016"/>
                <a:gd name="connsiteY60" fmla="*/ 1174 h 10000"/>
                <a:gd name="connsiteX61" fmla="*/ 8486 w 10016"/>
                <a:gd name="connsiteY61" fmla="*/ 1080 h 10000"/>
                <a:gd name="connsiteX62" fmla="*/ 8512 w 10016"/>
                <a:gd name="connsiteY62" fmla="*/ 977 h 10000"/>
                <a:gd name="connsiteX63" fmla="*/ 8528 w 10016"/>
                <a:gd name="connsiteY63" fmla="*/ 875 h 10000"/>
                <a:gd name="connsiteX64" fmla="*/ 8528 w 10016"/>
                <a:gd name="connsiteY64" fmla="*/ 875 h 10000"/>
                <a:gd name="connsiteX65" fmla="*/ 8533 w 10016"/>
                <a:gd name="connsiteY65" fmla="*/ 796 h 10000"/>
                <a:gd name="connsiteX66" fmla="*/ 8533 w 10016"/>
                <a:gd name="connsiteY66" fmla="*/ 725 h 10000"/>
                <a:gd name="connsiteX67" fmla="*/ 8528 w 10016"/>
                <a:gd name="connsiteY67" fmla="*/ 654 h 10000"/>
                <a:gd name="connsiteX68" fmla="*/ 8523 w 10016"/>
                <a:gd name="connsiteY68" fmla="*/ 591 h 10000"/>
                <a:gd name="connsiteX69" fmla="*/ 8507 w 10016"/>
                <a:gd name="connsiteY69" fmla="*/ 520 h 10000"/>
                <a:gd name="connsiteX70" fmla="*/ 8491 w 10016"/>
                <a:gd name="connsiteY70" fmla="*/ 457 h 10000"/>
                <a:gd name="connsiteX71" fmla="*/ 8470 w 10016"/>
                <a:gd name="connsiteY71" fmla="*/ 394 h 10000"/>
                <a:gd name="connsiteX72" fmla="*/ 8444 w 10016"/>
                <a:gd name="connsiteY72" fmla="*/ 331 h 10000"/>
                <a:gd name="connsiteX73" fmla="*/ 8418 w 10016"/>
                <a:gd name="connsiteY73" fmla="*/ 276 h 10000"/>
                <a:gd name="connsiteX74" fmla="*/ 8387 w 10016"/>
                <a:gd name="connsiteY74" fmla="*/ 221 h 10000"/>
                <a:gd name="connsiteX75" fmla="*/ 8350 w 10016"/>
                <a:gd name="connsiteY75" fmla="*/ 173 h 10000"/>
                <a:gd name="connsiteX76" fmla="*/ 8313 w 10016"/>
                <a:gd name="connsiteY76" fmla="*/ 126 h 10000"/>
                <a:gd name="connsiteX77" fmla="*/ 8277 w 10016"/>
                <a:gd name="connsiteY77" fmla="*/ 87 h 10000"/>
                <a:gd name="connsiteX78" fmla="*/ 8235 w 10016"/>
                <a:gd name="connsiteY78" fmla="*/ 55 h 10000"/>
                <a:gd name="connsiteX79" fmla="*/ 8193 w 10016"/>
                <a:gd name="connsiteY79" fmla="*/ 24 h 10000"/>
                <a:gd name="connsiteX80" fmla="*/ 8146 w 10016"/>
                <a:gd name="connsiteY80" fmla="*/ 0 h 10000"/>
                <a:gd name="connsiteX81" fmla="*/ 6689 w 10016"/>
                <a:gd name="connsiteY81" fmla="*/ 0 h 10000"/>
                <a:gd name="connsiteX82" fmla="*/ 6689 w 10016"/>
                <a:gd name="connsiteY82" fmla="*/ 0 h 10000"/>
                <a:gd name="connsiteX83" fmla="*/ 6742 w 10016"/>
                <a:gd name="connsiteY83" fmla="*/ 134 h 10000"/>
                <a:gd name="connsiteX84" fmla="*/ 6784 w 10016"/>
                <a:gd name="connsiteY84" fmla="*/ 268 h 10000"/>
                <a:gd name="connsiteX85" fmla="*/ 6815 w 10016"/>
                <a:gd name="connsiteY85" fmla="*/ 394 h 10000"/>
                <a:gd name="connsiteX86" fmla="*/ 6841 w 10016"/>
                <a:gd name="connsiteY86" fmla="*/ 504 h 10000"/>
                <a:gd name="connsiteX87" fmla="*/ 6857 w 10016"/>
                <a:gd name="connsiteY87" fmla="*/ 599 h 10000"/>
                <a:gd name="connsiteX88" fmla="*/ 6862 w 10016"/>
                <a:gd name="connsiteY88" fmla="*/ 678 h 10000"/>
                <a:gd name="connsiteX89" fmla="*/ 6867 w 10016"/>
                <a:gd name="connsiteY89" fmla="*/ 749 h 10000"/>
                <a:gd name="connsiteX90" fmla="*/ 6867 w 10016"/>
                <a:gd name="connsiteY90" fmla="*/ 2853 h 10000"/>
                <a:gd name="connsiteX91" fmla="*/ 6867 w 10016"/>
                <a:gd name="connsiteY91" fmla="*/ 6588 h 10000"/>
                <a:gd name="connsiteX92" fmla="*/ 6867 w 10016"/>
                <a:gd name="connsiteY92" fmla="*/ 6588 h 10000"/>
                <a:gd name="connsiteX93" fmla="*/ 6867 w 10016"/>
                <a:gd name="connsiteY93" fmla="*/ 6635 h 10000"/>
                <a:gd name="connsiteX94" fmla="*/ 6857 w 10016"/>
                <a:gd name="connsiteY94" fmla="*/ 6675 h 10000"/>
                <a:gd name="connsiteX95" fmla="*/ 6847 w 10016"/>
                <a:gd name="connsiteY95" fmla="*/ 6706 h 10000"/>
                <a:gd name="connsiteX96" fmla="*/ 6826 w 10016"/>
                <a:gd name="connsiteY96" fmla="*/ 6738 h 10000"/>
                <a:gd name="connsiteX97" fmla="*/ 6805 w 10016"/>
                <a:gd name="connsiteY97" fmla="*/ 6769 h 10000"/>
                <a:gd name="connsiteX98" fmla="*/ 6784 w 10016"/>
                <a:gd name="connsiteY98" fmla="*/ 6785 h 10000"/>
                <a:gd name="connsiteX99" fmla="*/ 6757 w 10016"/>
                <a:gd name="connsiteY99" fmla="*/ 6801 h 10000"/>
                <a:gd name="connsiteX100" fmla="*/ 6726 w 10016"/>
                <a:gd name="connsiteY100" fmla="*/ 6801 h 10000"/>
                <a:gd name="connsiteX101" fmla="*/ 5285 w 10016"/>
                <a:gd name="connsiteY101" fmla="*/ 6801 h 10000"/>
                <a:gd name="connsiteX102" fmla="*/ 5285 w 10016"/>
                <a:gd name="connsiteY102" fmla="*/ 6801 h 10000"/>
                <a:gd name="connsiteX103" fmla="*/ 5259 w 10016"/>
                <a:gd name="connsiteY103" fmla="*/ 6801 h 10000"/>
                <a:gd name="connsiteX104" fmla="*/ 5228 w 10016"/>
                <a:gd name="connsiteY104" fmla="*/ 6785 h 10000"/>
                <a:gd name="connsiteX105" fmla="*/ 5207 w 10016"/>
                <a:gd name="connsiteY105" fmla="*/ 6769 h 10000"/>
                <a:gd name="connsiteX106" fmla="*/ 5186 w 10016"/>
                <a:gd name="connsiteY106" fmla="*/ 6738 h 10000"/>
                <a:gd name="connsiteX107" fmla="*/ 5170 w 10016"/>
                <a:gd name="connsiteY107" fmla="*/ 6706 h 10000"/>
                <a:gd name="connsiteX108" fmla="*/ 5155 w 10016"/>
                <a:gd name="connsiteY108" fmla="*/ 6675 h 10000"/>
                <a:gd name="connsiteX109" fmla="*/ 5149 w 10016"/>
                <a:gd name="connsiteY109" fmla="*/ 6635 h 10000"/>
                <a:gd name="connsiteX110" fmla="*/ 5144 w 10016"/>
                <a:gd name="connsiteY110" fmla="*/ 6588 h 10000"/>
                <a:gd name="connsiteX111" fmla="*/ 5144 w 10016"/>
                <a:gd name="connsiteY111" fmla="*/ 2853 h 10000"/>
                <a:gd name="connsiteX112" fmla="*/ 5144 w 10016"/>
                <a:gd name="connsiteY112" fmla="*/ 2853 h 10000"/>
                <a:gd name="connsiteX113" fmla="*/ 5149 w 10016"/>
                <a:gd name="connsiteY113" fmla="*/ 2758 h 10000"/>
                <a:gd name="connsiteX114" fmla="*/ 5160 w 10016"/>
                <a:gd name="connsiteY114" fmla="*/ 2664 h 10000"/>
                <a:gd name="connsiteX115" fmla="*/ 5175 w 10016"/>
                <a:gd name="connsiteY115" fmla="*/ 2585 h 10000"/>
                <a:gd name="connsiteX116" fmla="*/ 5202 w 10016"/>
                <a:gd name="connsiteY116" fmla="*/ 2498 h 10000"/>
                <a:gd name="connsiteX117" fmla="*/ 5228 w 10016"/>
                <a:gd name="connsiteY117" fmla="*/ 2419 h 10000"/>
                <a:gd name="connsiteX118" fmla="*/ 5265 w 10016"/>
                <a:gd name="connsiteY118" fmla="*/ 2348 h 10000"/>
                <a:gd name="connsiteX119" fmla="*/ 5301 w 10016"/>
                <a:gd name="connsiteY119" fmla="*/ 2277 h 10000"/>
                <a:gd name="connsiteX120" fmla="*/ 5343 w 10016"/>
                <a:gd name="connsiteY120" fmla="*/ 2214 h 10000"/>
                <a:gd name="connsiteX121" fmla="*/ 5390 w 10016"/>
                <a:gd name="connsiteY121" fmla="*/ 2159 h 10000"/>
                <a:gd name="connsiteX122" fmla="*/ 5437 w 10016"/>
                <a:gd name="connsiteY122" fmla="*/ 2104 h 10000"/>
                <a:gd name="connsiteX123" fmla="*/ 5490 w 10016"/>
                <a:gd name="connsiteY123" fmla="*/ 2049 h 10000"/>
                <a:gd name="connsiteX124" fmla="*/ 5542 w 10016"/>
                <a:gd name="connsiteY124" fmla="*/ 2009 h 10000"/>
                <a:gd name="connsiteX125" fmla="*/ 5600 w 10016"/>
                <a:gd name="connsiteY125" fmla="*/ 1970 h 10000"/>
                <a:gd name="connsiteX126" fmla="*/ 5652 w 10016"/>
                <a:gd name="connsiteY126" fmla="*/ 1931 h 10000"/>
                <a:gd name="connsiteX127" fmla="*/ 5710 w 10016"/>
                <a:gd name="connsiteY127" fmla="*/ 1899 h 10000"/>
                <a:gd name="connsiteX128" fmla="*/ 5767 w 10016"/>
                <a:gd name="connsiteY128" fmla="*/ 1875 h 10000"/>
                <a:gd name="connsiteX129" fmla="*/ 5767 w 10016"/>
                <a:gd name="connsiteY129" fmla="*/ 1875 h 10000"/>
                <a:gd name="connsiteX130" fmla="*/ 5888 w 10016"/>
                <a:gd name="connsiteY130" fmla="*/ 1820 h 10000"/>
                <a:gd name="connsiteX131" fmla="*/ 6003 w 10016"/>
                <a:gd name="connsiteY131" fmla="*/ 1749 h 10000"/>
                <a:gd name="connsiteX132" fmla="*/ 6061 w 10016"/>
                <a:gd name="connsiteY132" fmla="*/ 1702 h 10000"/>
                <a:gd name="connsiteX133" fmla="*/ 6118 w 10016"/>
                <a:gd name="connsiteY133" fmla="*/ 1655 h 10000"/>
                <a:gd name="connsiteX134" fmla="*/ 6176 w 10016"/>
                <a:gd name="connsiteY134" fmla="*/ 1608 h 10000"/>
                <a:gd name="connsiteX135" fmla="*/ 6228 w 10016"/>
                <a:gd name="connsiteY135" fmla="*/ 1545 h 10000"/>
                <a:gd name="connsiteX136" fmla="*/ 6281 w 10016"/>
                <a:gd name="connsiteY136" fmla="*/ 1481 h 10000"/>
                <a:gd name="connsiteX137" fmla="*/ 6328 w 10016"/>
                <a:gd name="connsiteY137" fmla="*/ 1418 h 10000"/>
                <a:gd name="connsiteX138" fmla="*/ 6370 w 10016"/>
                <a:gd name="connsiteY138" fmla="*/ 1340 h 10000"/>
                <a:gd name="connsiteX139" fmla="*/ 6406 w 10016"/>
                <a:gd name="connsiteY139" fmla="*/ 1261 h 10000"/>
                <a:gd name="connsiteX140" fmla="*/ 6443 w 10016"/>
                <a:gd name="connsiteY140" fmla="*/ 1174 h 10000"/>
                <a:gd name="connsiteX141" fmla="*/ 6469 w 10016"/>
                <a:gd name="connsiteY141" fmla="*/ 1080 h 10000"/>
                <a:gd name="connsiteX142" fmla="*/ 6496 w 10016"/>
                <a:gd name="connsiteY142" fmla="*/ 977 h 10000"/>
                <a:gd name="connsiteX143" fmla="*/ 6511 w 10016"/>
                <a:gd name="connsiteY143" fmla="*/ 875 h 10000"/>
                <a:gd name="connsiteX144" fmla="*/ 6511 w 10016"/>
                <a:gd name="connsiteY144" fmla="*/ 875 h 10000"/>
                <a:gd name="connsiteX145" fmla="*/ 6517 w 10016"/>
                <a:gd name="connsiteY145" fmla="*/ 796 h 10000"/>
                <a:gd name="connsiteX146" fmla="*/ 6517 w 10016"/>
                <a:gd name="connsiteY146" fmla="*/ 725 h 10000"/>
                <a:gd name="connsiteX147" fmla="*/ 6511 w 10016"/>
                <a:gd name="connsiteY147" fmla="*/ 654 h 10000"/>
                <a:gd name="connsiteX148" fmla="*/ 6506 w 10016"/>
                <a:gd name="connsiteY148" fmla="*/ 591 h 10000"/>
                <a:gd name="connsiteX149" fmla="*/ 6490 w 10016"/>
                <a:gd name="connsiteY149" fmla="*/ 520 h 10000"/>
                <a:gd name="connsiteX150" fmla="*/ 6475 w 10016"/>
                <a:gd name="connsiteY150" fmla="*/ 457 h 10000"/>
                <a:gd name="connsiteX151" fmla="*/ 6454 w 10016"/>
                <a:gd name="connsiteY151" fmla="*/ 394 h 10000"/>
                <a:gd name="connsiteX152" fmla="*/ 6427 w 10016"/>
                <a:gd name="connsiteY152" fmla="*/ 331 h 10000"/>
                <a:gd name="connsiteX153" fmla="*/ 6401 w 10016"/>
                <a:gd name="connsiteY153" fmla="*/ 276 h 10000"/>
                <a:gd name="connsiteX154" fmla="*/ 6370 w 10016"/>
                <a:gd name="connsiteY154" fmla="*/ 221 h 10000"/>
                <a:gd name="connsiteX155" fmla="*/ 6333 w 10016"/>
                <a:gd name="connsiteY155" fmla="*/ 173 h 10000"/>
                <a:gd name="connsiteX156" fmla="*/ 6296 w 10016"/>
                <a:gd name="connsiteY156" fmla="*/ 126 h 10000"/>
                <a:gd name="connsiteX157" fmla="*/ 6260 w 10016"/>
                <a:gd name="connsiteY157" fmla="*/ 87 h 10000"/>
                <a:gd name="connsiteX158" fmla="*/ 6218 w 10016"/>
                <a:gd name="connsiteY158" fmla="*/ 55 h 10000"/>
                <a:gd name="connsiteX159" fmla="*/ 6176 w 10016"/>
                <a:gd name="connsiteY159" fmla="*/ 24 h 10000"/>
                <a:gd name="connsiteX160" fmla="*/ 6129 w 10016"/>
                <a:gd name="connsiteY160" fmla="*/ 0 h 10000"/>
                <a:gd name="connsiteX161" fmla="*/ 4667 w 10016"/>
                <a:gd name="connsiteY161" fmla="*/ 0 h 10000"/>
                <a:gd name="connsiteX162" fmla="*/ 4667 w 10016"/>
                <a:gd name="connsiteY162" fmla="*/ 0 h 10000"/>
                <a:gd name="connsiteX163" fmla="*/ 4720 w 10016"/>
                <a:gd name="connsiteY163" fmla="*/ 134 h 10000"/>
                <a:gd name="connsiteX164" fmla="*/ 4762 w 10016"/>
                <a:gd name="connsiteY164" fmla="*/ 268 h 10000"/>
                <a:gd name="connsiteX165" fmla="*/ 4793 w 10016"/>
                <a:gd name="connsiteY165" fmla="*/ 394 h 10000"/>
                <a:gd name="connsiteX166" fmla="*/ 4819 w 10016"/>
                <a:gd name="connsiteY166" fmla="*/ 504 h 10000"/>
                <a:gd name="connsiteX167" fmla="*/ 4830 w 10016"/>
                <a:gd name="connsiteY167" fmla="*/ 599 h 10000"/>
                <a:gd name="connsiteX168" fmla="*/ 4840 w 10016"/>
                <a:gd name="connsiteY168" fmla="*/ 678 h 10000"/>
                <a:gd name="connsiteX169" fmla="*/ 4845 w 10016"/>
                <a:gd name="connsiteY169" fmla="*/ 749 h 10000"/>
                <a:gd name="connsiteX170" fmla="*/ 4845 w 10016"/>
                <a:gd name="connsiteY170" fmla="*/ 2853 h 10000"/>
                <a:gd name="connsiteX171" fmla="*/ 4845 w 10016"/>
                <a:gd name="connsiteY171" fmla="*/ 6588 h 10000"/>
                <a:gd name="connsiteX172" fmla="*/ 4845 w 10016"/>
                <a:gd name="connsiteY172" fmla="*/ 6588 h 10000"/>
                <a:gd name="connsiteX173" fmla="*/ 4845 w 10016"/>
                <a:gd name="connsiteY173" fmla="*/ 6635 h 10000"/>
                <a:gd name="connsiteX174" fmla="*/ 4835 w 10016"/>
                <a:gd name="connsiteY174" fmla="*/ 6675 h 10000"/>
                <a:gd name="connsiteX175" fmla="*/ 4825 w 10016"/>
                <a:gd name="connsiteY175" fmla="*/ 6706 h 10000"/>
                <a:gd name="connsiteX176" fmla="*/ 4804 w 10016"/>
                <a:gd name="connsiteY176" fmla="*/ 6738 h 10000"/>
                <a:gd name="connsiteX177" fmla="*/ 4783 w 10016"/>
                <a:gd name="connsiteY177" fmla="*/ 6769 h 10000"/>
                <a:gd name="connsiteX178" fmla="*/ 4762 w 10016"/>
                <a:gd name="connsiteY178" fmla="*/ 6785 h 10000"/>
                <a:gd name="connsiteX179" fmla="*/ 4735 w 10016"/>
                <a:gd name="connsiteY179" fmla="*/ 6801 h 10000"/>
                <a:gd name="connsiteX180" fmla="*/ 4704 w 10016"/>
                <a:gd name="connsiteY180" fmla="*/ 6801 h 10000"/>
                <a:gd name="connsiteX181" fmla="*/ 3263 w 10016"/>
                <a:gd name="connsiteY181" fmla="*/ 6801 h 10000"/>
                <a:gd name="connsiteX182" fmla="*/ 3263 w 10016"/>
                <a:gd name="connsiteY182" fmla="*/ 6801 h 10000"/>
                <a:gd name="connsiteX183" fmla="*/ 3232 w 10016"/>
                <a:gd name="connsiteY183" fmla="*/ 6801 h 10000"/>
                <a:gd name="connsiteX184" fmla="*/ 3206 w 10016"/>
                <a:gd name="connsiteY184" fmla="*/ 6785 h 10000"/>
                <a:gd name="connsiteX185" fmla="*/ 3185 w 10016"/>
                <a:gd name="connsiteY185" fmla="*/ 6769 h 10000"/>
                <a:gd name="connsiteX186" fmla="*/ 3164 w 10016"/>
                <a:gd name="connsiteY186" fmla="*/ 6738 h 10000"/>
                <a:gd name="connsiteX187" fmla="*/ 3148 w 10016"/>
                <a:gd name="connsiteY187" fmla="*/ 6706 h 10000"/>
                <a:gd name="connsiteX188" fmla="*/ 3133 w 10016"/>
                <a:gd name="connsiteY188" fmla="*/ 6675 h 10000"/>
                <a:gd name="connsiteX189" fmla="*/ 3127 w 10016"/>
                <a:gd name="connsiteY189" fmla="*/ 6635 h 10000"/>
                <a:gd name="connsiteX190" fmla="*/ 3122 w 10016"/>
                <a:gd name="connsiteY190" fmla="*/ 6588 h 10000"/>
                <a:gd name="connsiteX191" fmla="*/ 3122 w 10016"/>
                <a:gd name="connsiteY191" fmla="*/ 2853 h 10000"/>
                <a:gd name="connsiteX192" fmla="*/ 3122 w 10016"/>
                <a:gd name="connsiteY192" fmla="*/ 2853 h 10000"/>
                <a:gd name="connsiteX193" fmla="*/ 3127 w 10016"/>
                <a:gd name="connsiteY193" fmla="*/ 2758 h 10000"/>
                <a:gd name="connsiteX194" fmla="*/ 3138 w 10016"/>
                <a:gd name="connsiteY194" fmla="*/ 2664 h 10000"/>
                <a:gd name="connsiteX195" fmla="*/ 3153 w 10016"/>
                <a:gd name="connsiteY195" fmla="*/ 2585 h 10000"/>
                <a:gd name="connsiteX196" fmla="*/ 3180 w 10016"/>
                <a:gd name="connsiteY196" fmla="*/ 2498 h 10000"/>
                <a:gd name="connsiteX197" fmla="*/ 3206 w 10016"/>
                <a:gd name="connsiteY197" fmla="*/ 2419 h 10000"/>
                <a:gd name="connsiteX198" fmla="*/ 3243 w 10016"/>
                <a:gd name="connsiteY198" fmla="*/ 2348 h 10000"/>
                <a:gd name="connsiteX199" fmla="*/ 3279 w 10016"/>
                <a:gd name="connsiteY199" fmla="*/ 2277 h 10000"/>
                <a:gd name="connsiteX200" fmla="*/ 3321 w 10016"/>
                <a:gd name="connsiteY200" fmla="*/ 2214 h 10000"/>
                <a:gd name="connsiteX201" fmla="*/ 3368 w 10016"/>
                <a:gd name="connsiteY201" fmla="*/ 2159 h 10000"/>
                <a:gd name="connsiteX202" fmla="*/ 3415 w 10016"/>
                <a:gd name="connsiteY202" fmla="*/ 2104 h 10000"/>
                <a:gd name="connsiteX203" fmla="*/ 3468 w 10016"/>
                <a:gd name="connsiteY203" fmla="*/ 2049 h 10000"/>
                <a:gd name="connsiteX204" fmla="*/ 3520 w 10016"/>
                <a:gd name="connsiteY204" fmla="*/ 2009 h 10000"/>
                <a:gd name="connsiteX205" fmla="*/ 3578 w 10016"/>
                <a:gd name="connsiteY205" fmla="*/ 1970 h 10000"/>
                <a:gd name="connsiteX206" fmla="*/ 3630 w 10016"/>
                <a:gd name="connsiteY206" fmla="*/ 1931 h 10000"/>
                <a:gd name="connsiteX207" fmla="*/ 3688 w 10016"/>
                <a:gd name="connsiteY207" fmla="*/ 1899 h 10000"/>
                <a:gd name="connsiteX208" fmla="*/ 3745 w 10016"/>
                <a:gd name="connsiteY208" fmla="*/ 1875 h 10000"/>
                <a:gd name="connsiteX209" fmla="*/ 3745 w 10016"/>
                <a:gd name="connsiteY209" fmla="*/ 1875 h 10000"/>
                <a:gd name="connsiteX210" fmla="*/ 3861 w 10016"/>
                <a:gd name="connsiteY210" fmla="*/ 1820 h 10000"/>
                <a:gd name="connsiteX211" fmla="*/ 3981 w 10016"/>
                <a:gd name="connsiteY211" fmla="*/ 1749 h 10000"/>
                <a:gd name="connsiteX212" fmla="*/ 4039 w 10016"/>
                <a:gd name="connsiteY212" fmla="*/ 1702 h 10000"/>
                <a:gd name="connsiteX213" fmla="*/ 4096 w 10016"/>
                <a:gd name="connsiteY213" fmla="*/ 1655 h 10000"/>
                <a:gd name="connsiteX214" fmla="*/ 4154 w 10016"/>
                <a:gd name="connsiteY214" fmla="*/ 1608 h 10000"/>
                <a:gd name="connsiteX215" fmla="*/ 4206 w 10016"/>
                <a:gd name="connsiteY215" fmla="*/ 1545 h 10000"/>
                <a:gd name="connsiteX216" fmla="*/ 4254 w 10016"/>
                <a:gd name="connsiteY216" fmla="*/ 1481 h 10000"/>
                <a:gd name="connsiteX217" fmla="*/ 4301 w 10016"/>
                <a:gd name="connsiteY217" fmla="*/ 1418 h 10000"/>
                <a:gd name="connsiteX218" fmla="*/ 4348 w 10016"/>
                <a:gd name="connsiteY218" fmla="*/ 1340 h 10000"/>
                <a:gd name="connsiteX219" fmla="*/ 4384 w 10016"/>
                <a:gd name="connsiteY219" fmla="*/ 1261 h 10000"/>
                <a:gd name="connsiteX220" fmla="*/ 4421 w 10016"/>
                <a:gd name="connsiteY220" fmla="*/ 1174 h 10000"/>
                <a:gd name="connsiteX221" fmla="*/ 4447 w 10016"/>
                <a:gd name="connsiteY221" fmla="*/ 1080 h 10000"/>
                <a:gd name="connsiteX222" fmla="*/ 4474 w 10016"/>
                <a:gd name="connsiteY222" fmla="*/ 977 h 10000"/>
                <a:gd name="connsiteX223" fmla="*/ 4489 w 10016"/>
                <a:gd name="connsiteY223" fmla="*/ 875 h 10000"/>
                <a:gd name="connsiteX224" fmla="*/ 4489 w 10016"/>
                <a:gd name="connsiteY224" fmla="*/ 875 h 10000"/>
                <a:gd name="connsiteX225" fmla="*/ 4494 w 10016"/>
                <a:gd name="connsiteY225" fmla="*/ 796 h 10000"/>
                <a:gd name="connsiteX226" fmla="*/ 4494 w 10016"/>
                <a:gd name="connsiteY226" fmla="*/ 725 h 10000"/>
                <a:gd name="connsiteX227" fmla="*/ 4489 w 10016"/>
                <a:gd name="connsiteY227" fmla="*/ 654 h 10000"/>
                <a:gd name="connsiteX228" fmla="*/ 4484 w 10016"/>
                <a:gd name="connsiteY228" fmla="*/ 591 h 10000"/>
                <a:gd name="connsiteX229" fmla="*/ 4468 w 10016"/>
                <a:gd name="connsiteY229" fmla="*/ 520 h 10000"/>
                <a:gd name="connsiteX230" fmla="*/ 4453 w 10016"/>
                <a:gd name="connsiteY230" fmla="*/ 457 h 10000"/>
                <a:gd name="connsiteX231" fmla="*/ 4432 w 10016"/>
                <a:gd name="connsiteY231" fmla="*/ 394 h 10000"/>
                <a:gd name="connsiteX232" fmla="*/ 4405 w 10016"/>
                <a:gd name="connsiteY232" fmla="*/ 331 h 10000"/>
                <a:gd name="connsiteX233" fmla="*/ 4374 w 10016"/>
                <a:gd name="connsiteY233" fmla="*/ 276 h 10000"/>
                <a:gd name="connsiteX234" fmla="*/ 4348 w 10016"/>
                <a:gd name="connsiteY234" fmla="*/ 221 h 10000"/>
                <a:gd name="connsiteX235" fmla="*/ 4311 w 10016"/>
                <a:gd name="connsiteY235" fmla="*/ 173 h 10000"/>
                <a:gd name="connsiteX236" fmla="*/ 4274 w 10016"/>
                <a:gd name="connsiteY236" fmla="*/ 126 h 10000"/>
                <a:gd name="connsiteX237" fmla="*/ 4233 w 10016"/>
                <a:gd name="connsiteY237" fmla="*/ 87 h 10000"/>
                <a:gd name="connsiteX238" fmla="*/ 4196 w 10016"/>
                <a:gd name="connsiteY238" fmla="*/ 55 h 10000"/>
                <a:gd name="connsiteX239" fmla="*/ 4149 w 10016"/>
                <a:gd name="connsiteY239" fmla="*/ 24 h 10000"/>
                <a:gd name="connsiteX240" fmla="*/ 4107 w 10016"/>
                <a:gd name="connsiteY240" fmla="*/ 0 h 10000"/>
                <a:gd name="connsiteX241" fmla="*/ 0 w 10016"/>
                <a:gd name="connsiteY241" fmla="*/ 0 h 10000"/>
                <a:gd name="connsiteX242" fmla="*/ 0 w 10016"/>
                <a:gd name="connsiteY242" fmla="*/ 10000 h 10000"/>
                <a:gd name="connsiteX243" fmla="*/ 10016 w 10016"/>
                <a:gd name="connsiteY243" fmla="*/ 7508 h 10000"/>
                <a:gd name="connsiteX244" fmla="*/ 10000 w 10016"/>
                <a:gd name="connsiteY244" fmla="*/ 0 h 10000"/>
                <a:gd name="connsiteX0" fmla="*/ 10000 w 10016"/>
                <a:gd name="connsiteY0" fmla="*/ 0 h 7582"/>
                <a:gd name="connsiteX1" fmla="*/ 8706 w 10016"/>
                <a:gd name="connsiteY1" fmla="*/ 0 h 7582"/>
                <a:gd name="connsiteX2" fmla="*/ 8706 w 10016"/>
                <a:gd name="connsiteY2" fmla="*/ 0 h 7582"/>
                <a:gd name="connsiteX3" fmla="*/ 8759 w 10016"/>
                <a:gd name="connsiteY3" fmla="*/ 134 h 7582"/>
                <a:gd name="connsiteX4" fmla="*/ 8800 w 10016"/>
                <a:gd name="connsiteY4" fmla="*/ 268 h 7582"/>
                <a:gd name="connsiteX5" fmla="*/ 8832 w 10016"/>
                <a:gd name="connsiteY5" fmla="*/ 394 h 7582"/>
                <a:gd name="connsiteX6" fmla="*/ 8858 w 10016"/>
                <a:gd name="connsiteY6" fmla="*/ 504 h 7582"/>
                <a:gd name="connsiteX7" fmla="*/ 8874 w 10016"/>
                <a:gd name="connsiteY7" fmla="*/ 599 h 7582"/>
                <a:gd name="connsiteX8" fmla="*/ 8879 w 10016"/>
                <a:gd name="connsiteY8" fmla="*/ 678 h 7582"/>
                <a:gd name="connsiteX9" fmla="*/ 8884 w 10016"/>
                <a:gd name="connsiteY9" fmla="*/ 749 h 7582"/>
                <a:gd name="connsiteX10" fmla="*/ 8884 w 10016"/>
                <a:gd name="connsiteY10" fmla="*/ 2853 h 7582"/>
                <a:gd name="connsiteX11" fmla="*/ 8884 w 10016"/>
                <a:gd name="connsiteY11" fmla="*/ 6588 h 7582"/>
                <a:gd name="connsiteX12" fmla="*/ 8884 w 10016"/>
                <a:gd name="connsiteY12" fmla="*/ 6588 h 7582"/>
                <a:gd name="connsiteX13" fmla="*/ 8884 w 10016"/>
                <a:gd name="connsiteY13" fmla="*/ 6635 h 7582"/>
                <a:gd name="connsiteX14" fmla="*/ 8874 w 10016"/>
                <a:gd name="connsiteY14" fmla="*/ 6675 h 7582"/>
                <a:gd name="connsiteX15" fmla="*/ 8863 w 10016"/>
                <a:gd name="connsiteY15" fmla="*/ 6706 h 7582"/>
                <a:gd name="connsiteX16" fmla="*/ 8842 w 10016"/>
                <a:gd name="connsiteY16" fmla="*/ 6738 h 7582"/>
                <a:gd name="connsiteX17" fmla="*/ 8821 w 10016"/>
                <a:gd name="connsiteY17" fmla="*/ 6769 h 7582"/>
                <a:gd name="connsiteX18" fmla="*/ 8800 w 10016"/>
                <a:gd name="connsiteY18" fmla="*/ 6785 h 7582"/>
                <a:gd name="connsiteX19" fmla="*/ 8774 w 10016"/>
                <a:gd name="connsiteY19" fmla="*/ 6801 h 7582"/>
                <a:gd name="connsiteX20" fmla="*/ 8743 w 10016"/>
                <a:gd name="connsiteY20" fmla="*/ 6801 h 7582"/>
                <a:gd name="connsiteX21" fmla="*/ 7302 w 10016"/>
                <a:gd name="connsiteY21" fmla="*/ 6801 h 7582"/>
                <a:gd name="connsiteX22" fmla="*/ 7302 w 10016"/>
                <a:gd name="connsiteY22" fmla="*/ 6801 h 7582"/>
                <a:gd name="connsiteX23" fmla="*/ 7271 w 10016"/>
                <a:gd name="connsiteY23" fmla="*/ 6801 h 7582"/>
                <a:gd name="connsiteX24" fmla="*/ 7245 w 10016"/>
                <a:gd name="connsiteY24" fmla="*/ 6785 h 7582"/>
                <a:gd name="connsiteX25" fmla="*/ 7224 w 10016"/>
                <a:gd name="connsiteY25" fmla="*/ 6769 h 7582"/>
                <a:gd name="connsiteX26" fmla="*/ 7203 w 10016"/>
                <a:gd name="connsiteY26" fmla="*/ 6738 h 7582"/>
                <a:gd name="connsiteX27" fmla="*/ 7187 w 10016"/>
                <a:gd name="connsiteY27" fmla="*/ 6706 h 7582"/>
                <a:gd name="connsiteX28" fmla="*/ 7171 w 10016"/>
                <a:gd name="connsiteY28" fmla="*/ 6675 h 7582"/>
                <a:gd name="connsiteX29" fmla="*/ 7166 w 10016"/>
                <a:gd name="connsiteY29" fmla="*/ 6635 h 7582"/>
                <a:gd name="connsiteX30" fmla="*/ 7161 w 10016"/>
                <a:gd name="connsiteY30" fmla="*/ 6588 h 7582"/>
                <a:gd name="connsiteX31" fmla="*/ 7161 w 10016"/>
                <a:gd name="connsiteY31" fmla="*/ 2853 h 7582"/>
                <a:gd name="connsiteX32" fmla="*/ 7161 w 10016"/>
                <a:gd name="connsiteY32" fmla="*/ 2853 h 7582"/>
                <a:gd name="connsiteX33" fmla="*/ 7166 w 10016"/>
                <a:gd name="connsiteY33" fmla="*/ 2758 h 7582"/>
                <a:gd name="connsiteX34" fmla="*/ 7177 w 10016"/>
                <a:gd name="connsiteY34" fmla="*/ 2664 h 7582"/>
                <a:gd name="connsiteX35" fmla="*/ 7192 w 10016"/>
                <a:gd name="connsiteY35" fmla="*/ 2585 h 7582"/>
                <a:gd name="connsiteX36" fmla="*/ 7218 w 10016"/>
                <a:gd name="connsiteY36" fmla="*/ 2498 h 7582"/>
                <a:gd name="connsiteX37" fmla="*/ 7245 w 10016"/>
                <a:gd name="connsiteY37" fmla="*/ 2419 h 7582"/>
                <a:gd name="connsiteX38" fmla="*/ 7281 w 10016"/>
                <a:gd name="connsiteY38" fmla="*/ 2348 h 7582"/>
                <a:gd name="connsiteX39" fmla="*/ 7318 w 10016"/>
                <a:gd name="connsiteY39" fmla="*/ 2277 h 7582"/>
                <a:gd name="connsiteX40" fmla="*/ 7360 w 10016"/>
                <a:gd name="connsiteY40" fmla="*/ 2214 h 7582"/>
                <a:gd name="connsiteX41" fmla="*/ 7407 w 10016"/>
                <a:gd name="connsiteY41" fmla="*/ 2159 h 7582"/>
                <a:gd name="connsiteX42" fmla="*/ 7454 w 10016"/>
                <a:gd name="connsiteY42" fmla="*/ 2104 h 7582"/>
                <a:gd name="connsiteX43" fmla="*/ 7507 w 10016"/>
                <a:gd name="connsiteY43" fmla="*/ 2049 h 7582"/>
                <a:gd name="connsiteX44" fmla="*/ 7559 w 10016"/>
                <a:gd name="connsiteY44" fmla="*/ 2009 h 7582"/>
                <a:gd name="connsiteX45" fmla="*/ 7617 w 10016"/>
                <a:gd name="connsiteY45" fmla="*/ 1970 h 7582"/>
                <a:gd name="connsiteX46" fmla="*/ 7669 w 10016"/>
                <a:gd name="connsiteY46" fmla="*/ 1931 h 7582"/>
                <a:gd name="connsiteX47" fmla="*/ 7727 w 10016"/>
                <a:gd name="connsiteY47" fmla="*/ 1899 h 7582"/>
                <a:gd name="connsiteX48" fmla="*/ 7784 w 10016"/>
                <a:gd name="connsiteY48" fmla="*/ 1875 h 7582"/>
                <a:gd name="connsiteX49" fmla="*/ 7784 w 10016"/>
                <a:gd name="connsiteY49" fmla="*/ 1875 h 7582"/>
                <a:gd name="connsiteX50" fmla="*/ 7905 w 10016"/>
                <a:gd name="connsiteY50" fmla="*/ 1820 h 7582"/>
                <a:gd name="connsiteX51" fmla="*/ 8020 w 10016"/>
                <a:gd name="connsiteY51" fmla="*/ 1749 h 7582"/>
                <a:gd name="connsiteX52" fmla="*/ 8078 w 10016"/>
                <a:gd name="connsiteY52" fmla="*/ 1702 h 7582"/>
                <a:gd name="connsiteX53" fmla="*/ 8135 w 10016"/>
                <a:gd name="connsiteY53" fmla="*/ 1655 h 7582"/>
                <a:gd name="connsiteX54" fmla="*/ 8193 w 10016"/>
                <a:gd name="connsiteY54" fmla="*/ 1608 h 7582"/>
                <a:gd name="connsiteX55" fmla="*/ 8245 w 10016"/>
                <a:gd name="connsiteY55" fmla="*/ 1545 h 7582"/>
                <a:gd name="connsiteX56" fmla="*/ 8298 w 10016"/>
                <a:gd name="connsiteY56" fmla="*/ 1481 h 7582"/>
                <a:gd name="connsiteX57" fmla="*/ 8345 w 10016"/>
                <a:gd name="connsiteY57" fmla="*/ 1418 h 7582"/>
                <a:gd name="connsiteX58" fmla="*/ 8387 w 10016"/>
                <a:gd name="connsiteY58" fmla="*/ 1340 h 7582"/>
                <a:gd name="connsiteX59" fmla="*/ 8423 w 10016"/>
                <a:gd name="connsiteY59" fmla="*/ 1261 h 7582"/>
                <a:gd name="connsiteX60" fmla="*/ 8460 w 10016"/>
                <a:gd name="connsiteY60" fmla="*/ 1174 h 7582"/>
                <a:gd name="connsiteX61" fmla="*/ 8486 w 10016"/>
                <a:gd name="connsiteY61" fmla="*/ 1080 h 7582"/>
                <a:gd name="connsiteX62" fmla="*/ 8512 w 10016"/>
                <a:gd name="connsiteY62" fmla="*/ 977 h 7582"/>
                <a:gd name="connsiteX63" fmla="*/ 8528 w 10016"/>
                <a:gd name="connsiteY63" fmla="*/ 875 h 7582"/>
                <a:gd name="connsiteX64" fmla="*/ 8528 w 10016"/>
                <a:gd name="connsiteY64" fmla="*/ 875 h 7582"/>
                <a:gd name="connsiteX65" fmla="*/ 8533 w 10016"/>
                <a:gd name="connsiteY65" fmla="*/ 796 h 7582"/>
                <a:gd name="connsiteX66" fmla="*/ 8533 w 10016"/>
                <a:gd name="connsiteY66" fmla="*/ 725 h 7582"/>
                <a:gd name="connsiteX67" fmla="*/ 8528 w 10016"/>
                <a:gd name="connsiteY67" fmla="*/ 654 h 7582"/>
                <a:gd name="connsiteX68" fmla="*/ 8523 w 10016"/>
                <a:gd name="connsiteY68" fmla="*/ 591 h 7582"/>
                <a:gd name="connsiteX69" fmla="*/ 8507 w 10016"/>
                <a:gd name="connsiteY69" fmla="*/ 520 h 7582"/>
                <a:gd name="connsiteX70" fmla="*/ 8491 w 10016"/>
                <a:gd name="connsiteY70" fmla="*/ 457 h 7582"/>
                <a:gd name="connsiteX71" fmla="*/ 8470 w 10016"/>
                <a:gd name="connsiteY71" fmla="*/ 394 h 7582"/>
                <a:gd name="connsiteX72" fmla="*/ 8444 w 10016"/>
                <a:gd name="connsiteY72" fmla="*/ 331 h 7582"/>
                <a:gd name="connsiteX73" fmla="*/ 8418 w 10016"/>
                <a:gd name="connsiteY73" fmla="*/ 276 h 7582"/>
                <a:gd name="connsiteX74" fmla="*/ 8387 w 10016"/>
                <a:gd name="connsiteY74" fmla="*/ 221 h 7582"/>
                <a:gd name="connsiteX75" fmla="*/ 8350 w 10016"/>
                <a:gd name="connsiteY75" fmla="*/ 173 h 7582"/>
                <a:gd name="connsiteX76" fmla="*/ 8313 w 10016"/>
                <a:gd name="connsiteY76" fmla="*/ 126 h 7582"/>
                <a:gd name="connsiteX77" fmla="*/ 8277 w 10016"/>
                <a:gd name="connsiteY77" fmla="*/ 87 h 7582"/>
                <a:gd name="connsiteX78" fmla="*/ 8235 w 10016"/>
                <a:gd name="connsiteY78" fmla="*/ 55 h 7582"/>
                <a:gd name="connsiteX79" fmla="*/ 8193 w 10016"/>
                <a:gd name="connsiteY79" fmla="*/ 24 h 7582"/>
                <a:gd name="connsiteX80" fmla="*/ 8146 w 10016"/>
                <a:gd name="connsiteY80" fmla="*/ 0 h 7582"/>
                <a:gd name="connsiteX81" fmla="*/ 6689 w 10016"/>
                <a:gd name="connsiteY81" fmla="*/ 0 h 7582"/>
                <a:gd name="connsiteX82" fmla="*/ 6689 w 10016"/>
                <a:gd name="connsiteY82" fmla="*/ 0 h 7582"/>
                <a:gd name="connsiteX83" fmla="*/ 6742 w 10016"/>
                <a:gd name="connsiteY83" fmla="*/ 134 h 7582"/>
                <a:gd name="connsiteX84" fmla="*/ 6784 w 10016"/>
                <a:gd name="connsiteY84" fmla="*/ 268 h 7582"/>
                <a:gd name="connsiteX85" fmla="*/ 6815 w 10016"/>
                <a:gd name="connsiteY85" fmla="*/ 394 h 7582"/>
                <a:gd name="connsiteX86" fmla="*/ 6841 w 10016"/>
                <a:gd name="connsiteY86" fmla="*/ 504 h 7582"/>
                <a:gd name="connsiteX87" fmla="*/ 6857 w 10016"/>
                <a:gd name="connsiteY87" fmla="*/ 599 h 7582"/>
                <a:gd name="connsiteX88" fmla="*/ 6862 w 10016"/>
                <a:gd name="connsiteY88" fmla="*/ 678 h 7582"/>
                <a:gd name="connsiteX89" fmla="*/ 6867 w 10016"/>
                <a:gd name="connsiteY89" fmla="*/ 749 h 7582"/>
                <a:gd name="connsiteX90" fmla="*/ 6867 w 10016"/>
                <a:gd name="connsiteY90" fmla="*/ 2853 h 7582"/>
                <a:gd name="connsiteX91" fmla="*/ 6867 w 10016"/>
                <a:gd name="connsiteY91" fmla="*/ 6588 h 7582"/>
                <a:gd name="connsiteX92" fmla="*/ 6867 w 10016"/>
                <a:gd name="connsiteY92" fmla="*/ 6588 h 7582"/>
                <a:gd name="connsiteX93" fmla="*/ 6867 w 10016"/>
                <a:gd name="connsiteY93" fmla="*/ 6635 h 7582"/>
                <a:gd name="connsiteX94" fmla="*/ 6857 w 10016"/>
                <a:gd name="connsiteY94" fmla="*/ 6675 h 7582"/>
                <a:gd name="connsiteX95" fmla="*/ 6847 w 10016"/>
                <a:gd name="connsiteY95" fmla="*/ 6706 h 7582"/>
                <a:gd name="connsiteX96" fmla="*/ 6826 w 10016"/>
                <a:gd name="connsiteY96" fmla="*/ 6738 h 7582"/>
                <a:gd name="connsiteX97" fmla="*/ 6805 w 10016"/>
                <a:gd name="connsiteY97" fmla="*/ 6769 h 7582"/>
                <a:gd name="connsiteX98" fmla="*/ 6784 w 10016"/>
                <a:gd name="connsiteY98" fmla="*/ 6785 h 7582"/>
                <a:gd name="connsiteX99" fmla="*/ 6757 w 10016"/>
                <a:gd name="connsiteY99" fmla="*/ 6801 h 7582"/>
                <a:gd name="connsiteX100" fmla="*/ 6726 w 10016"/>
                <a:gd name="connsiteY100" fmla="*/ 6801 h 7582"/>
                <a:gd name="connsiteX101" fmla="*/ 5285 w 10016"/>
                <a:gd name="connsiteY101" fmla="*/ 6801 h 7582"/>
                <a:gd name="connsiteX102" fmla="*/ 5285 w 10016"/>
                <a:gd name="connsiteY102" fmla="*/ 6801 h 7582"/>
                <a:gd name="connsiteX103" fmla="*/ 5259 w 10016"/>
                <a:gd name="connsiteY103" fmla="*/ 6801 h 7582"/>
                <a:gd name="connsiteX104" fmla="*/ 5228 w 10016"/>
                <a:gd name="connsiteY104" fmla="*/ 6785 h 7582"/>
                <a:gd name="connsiteX105" fmla="*/ 5207 w 10016"/>
                <a:gd name="connsiteY105" fmla="*/ 6769 h 7582"/>
                <a:gd name="connsiteX106" fmla="*/ 5186 w 10016"/>
                <a:gd name="connsiteY106" fmla="*/ 6738 h 7582"/>
                <a:gd name="connsiteX107" fmla="*/ 5170 w 10016"/>
                <a:gd name="connsiteY107" fmla="*/ 6706 h 7582"/>
                <a:gd name="connsiteX108" fmla="*/ 5155 w 10016"/>
                <a:gd name="connsiteY108" fmla="*/ 6675 h 7582"/>
                <a:gd name="connsiteX109" fmla="*/ 5149 w 10016"/>
                <a:gd name="connsiteY109" fmla="*/ 6635 h 7582"/>
                <a:gd name="connsiteX110" fmla="*/ 5144 w 10016"/>
                <a:gd name="connsiteY110" fmla="*/ 6588 h 7582"/>
                <a:gd name="connsiteX111" fmla="*/ 5144 w 10016"/>
                <a:gd name="connsiteY111" fmla="*/ 2853 h 7582"/>
                <a:gd name="connsiteX112" fmla="*/ 5144 w 10016"/>
                <a:gd name="connsiteY112" fmla="*/ 2853 h 7582"/>
                <a:gd name="connsiteX113" fmla="*/ 5149 w 10016"/>
                <a:gd name="connsiteY113" fmla="*/ 2758 h 7582"/>
                <a:gd name="connsiteX114" fmla="*/ 5160 w 10016"/>
                <a:gd name="connsiteY114" fmla="*/ 2664 h 7582"/>
                <a:gd name="connsiteX115" fmla="*/ 5175 w 10016"/>
                <a:gd name="connsiteY115" fmla="*/ 2585 h 7582"/>
                <a:gd name="connsiteX116" fmla="*/ 5202 w 10016"/>
                <a:gd name="connsiteY116" fmla="*/ 2498 h 7582"/>
                <a:gd name="connsiteX117" fmla="*/ 5228 w 10016"/>
                <a:gd name="connsiteY117" fmla="*/ 2419 h 7582"/>
                <a:gd name="connsiteX118" fmla="*/ 5265 w 10016"/>
                <a:gd name="connsiteY118" fmla="*/ 2348 h 7582"/>
                <a:gd name="connsiteX119" fmla="*/ 5301 w 10016"/>
                <a:gd name="connsiteY119" fmla="*/ 2277 h 7582"/>
                <a:gd name="connsiteX120" fmla="*/ 5343 w 10016"/>
                <a:gd name="connsiteY120" fmla="*/ 2214 h 7582"/>
                <a:gd name="connsiteX121" fmla="*/ 5390 w 10016"/>
                <a:gd name="connsiteY121" fmla="*/ 2159 h 7582"/>
                <a:gd name="connsiteX122" fmla="*/ 5437 w 10016"/>
                <a:gd name="connsiteY122" fmla="*/ 2104 h 7582"/>
                <a:gd name="connsiteX123" fmla="*/ 5490 w 10016"/>
                <a:gd name="connsiteY123" fmla="*/ 2049 h 7582"/>
                <a:gd name="connsiteX124" fmla="*/ 5542 w 10016"/>
                <a:gd name="connsiteY124" fmla="*/ 2009 h 7582"/>
                <a:gd name="connsiteX125" fmla="*/ 5600 w 10016"/>
                <a:gd name="connsiteY125" fmla="*/ 1970 h 7582"/>
                <a:gd name="connsiteX126" fmla="*/ 5652 w 10016"/>
                <a:gd name="connsiteY126" fmla="*/ 1931 h 7582"/>
                <a:gd name="connsiteX127" fmla="*/ 5710 w 10016"/>
                <a:gd name="connsiteY127" fmla="*/ 1899 h 7582"/>
                <a:gd name="connsiteX128" fmla="*/ 5767 w 10016"/>
                <a:gd name="connsiteY128" fmla="*/ 1875 h 7582"/>
                <a:gd name="connsiteX129" fmla="*/ 5767 w 10016"/>
                <a:gd name="connsiteY129" fmla="*/ 1875 h 7582"/>
                <a:gd name="connsiteX130" fmla="*/ 5888 w 10016"/>
                <a:gd name="connsiteY130" fmla="*/ 1820 h 7582"/>
                <a:gd name="connsiteX131" fmla="*/ 6003 w 10016"/>
                <a:gd name="connsiteY131" fmla="*/ 1749 h 7582"/>
                <a:gd name="connsiteX132" fmla="*/ 6061 w 10016"/>
                <a:gd name="connsiteY132" fmla="*/ 1702 h 7582"/>
                <a:gd name="connsiteX133" fmla="*/ 6118 w 10016"/>
                <a:gd name="connsiteY133" fmla="*/ 1655 h 7582"/>
                <a:gd name="connsiteX134" fmla="*/ 6176 w 10016"/>
                <a:gd name="connsiteY134" fmla="*/ 1608 h 7582"/>
                <a:gd name="connsiteX135" fmla="*/ 6228 w 10016"/>
                <a:gd name="connsiteY135" fmla="*/ 1545 h 7582"/>
                <a:gd name="connsiteX136" fmla="*/ 6281 w 10016"/>
                <a:gd name="connsiteY136" fmla="*/ 1481 h 7582"/>
                <a:gd name="connsiteX137" fmla="*/ 6328 w 10016"/>
                <a:gd name="connsiteY137" fmla="*/ 1418 h 7582"/>
                <a:gd name="connsiteX138" fmla="*/ 6370 w 10016"/>
                <a:gd name="connsiteY138" fmla="*/ 1340 h 7582"/>
                <a:gd name="connsiteX139" fmla="*/ 6406 w 10016"/>
                <a:gd name="connsiteY139" fmla="*/ 1261 h 7582"/>
                <a:gd name="connsiteX140" fmla="*/ 6443 w 10016"/>
                <a:gd name="connsiteY140" fmla="*/ 1174 h 7582"/>
                <a:gd name="connsiteX141" fmla="*/ 6469 w 10016"/>
                <a:gd name="connsiteY141" fmla="*/ 1080 h 7582"/>
                <a:gd name="connsiteX142" fmla="*/ 6496 w 10016"/>
                <a:gd name="connsiteY142" fmla="*/ 977 h 7582"/>
                <a:gd name="connsiteX143" fmla="*/ 6511 w 10016"/>
                <a:gd name="connsiteY143" fmla="*/ 875 h 7582"/>
                <a:gd name="connsiteX144" fmla="*/ 6511 w 10016"/>
                <a:gd name="connsiteY144" fmla="*/ 875 h 7582"/>
                <a:gd name="connsiteX145" fmla="*/ 6517 w 10016"/>
                <a:gd name="connsiteY145" fmla="*/ 796 h 7582"/>
                <a:gd name="connsiteX146" fmla="*/ 6517 w 10016"/>
                <a:gd name="connsiteY146" fmla="*/ 725 h 7582"/>
                <a:gd name="connsiteX147" fmla="*/ 6511 w 10016"/>
                <a:gd name="connsiteY147" fmla="*/ 654 h 7582"/>
                <a:gd name="connsiteX148" fmla="*/ 6506 w 10016"/>
                <a:gd name="connsiteY148" fmla="*/ 591 h 7582"/>
                <a:gd name="connsiteX149" fmla="*/ 6490 w 10016"/>
                <a:gd name="connsiteY149" fmla="*/ 520 h 7582"/>
                <a:gd name="connsiteX150" fmla="*/ 6475 w 10016"/>
                <a:gd name="connsiteY150" fmla="*/ 457 h 7582"/>
                <a:gd name="connsiteX151" fmla="*/ 6454 w 10016"/>
                <a:gd name="connsiteY151" fmla="*/ 394 h 7582"/>
                <a:gd name="connsiteX152" fmla="*/ 6427 w 10016"/>
                <a:gd name="connsiteY152" fmla="*/ 331 h 7582"/>
                <a:gd name="connsiteX153" fmla="*/ 6401 w 10016"/>
                <a:gd name="connsiteY153" fmla="*/ 276 h 7582"/>
                <a:gd name="connsiteX154" fmla="*/ 6370 w 10016"/>
                <a:gd name="connsiteY154" fmla="*/ 221 h 7582"/>
                <a:gd name="connsiteX155" fmla="*/ 6333 w 10016"/>
                <a:gd name="connsiteY155" fmla="*/ 173 h 7582"/>
                <a:gd name="connsiteX156" fmla="*/ 6296 w 10016"/>
                <a:gd name="connsiteY156" fmla="*/ 126 h 7582"/>
                <a:gd name="connsiteX157" fmla="*/ 6260 w 10016"/>
                <a:gd name="connsiteY157" fmla="*/ 87 h 7582"/>
                <a:gd name="connsiteX158" fmla="*/ 6218 w 10016"/>
                <a:gd name="connsiteY158" fmla="*/ 55 h 7582"/>
                <a:gd name="connsiteX159" fmla="*/ 6176 w 10016"/>
                <a:gd name="connsiteY159" fmla="*/ 24 h 7582"/>
                <a:gd name="connsiteX160" fmla="*/ 6129 w 10016"/>
                <a:gd name="connsiteY160" fmla="*/ 0 h 7582"/>
                <a:gd name="connsiteX161" fmla="*/ 4667 w 10016"/>
                <a:gd name="connsiteY161" fmla="*/ 0 h 7582"/>
                <a:gd name="connsiteX162" fmla="*/ 4667 w 10016"/>
                <a:gd name="connsiteY162" fmla="*/ 0 h 7582"/>
                <a:gd name="connsiteX163" fmla="*/ 4720 w 10016"/>
                <a:gd name="connsiteY163" fmla="*/ 134 h 7582"/>
                <a:gd name="connsiteX164" fmla="*/ 4762 w 10016"/>
                <a:gd name="connsiteY164" fmla="*/ 268 h 7582"/>
                <a:gd name="connsiteX165" fmla="*/ 4793 w 10016"/>
                <a:gd name="connsiteY165" fmla="*/ 394 h 7582"/>
                <a:gd name="connsiteX166" fmla="*/ 4819 w 10016"/>
                <a:gd name="connsiteY166" fmla="*/ 504 h 7582"/>
                <a:gd name="connsiteX167" fmla="*/ 4830 w 10016"/>
                <a:gd name="connsiteY167" fmla="*/ 599 h 7582"/>
                <a:gd name="connsiteX168" fmla="*/ 4840 w 10016"/>
                <a:gd name="connsiteY168" fmla="*/ 678 h 7582"/>
                <a:gd name="connsiteX169" fmla="*/ 4845 w 10016"/>
                <a:gd name="connsiteY169" fmla="*/ 749 h 7582"/>
                <a:gd name="connsiteX170" fmla="*/ 4845 w 10016"/>
                <a:gd name="connsiteY170" fmla="*/ 2853 h 7582"/>
                <a:gd name="connsiteX171" fmla="*/ 4845 w 10016"/>
                <a:gd name="connsiteY171" fmla="*/ 6588 h 7582"/>
                <a:gd name="connsiteX172" fmla="*/ 4845 w 10016"/>
                <a:gd name="connsiteY172" fmla="*/ 6588 h 7582"/>
                <a:gd name="connsiteX173" fmla="*/ 4845 w 10016"/>
                <a:gd name="connsiteY173" fmla="*/ 6635 h 7582"/>
                <a:gd name="connsiteX174" fmla="*/ 4835 w 10016"/>
                <a:gd name="connsiteY174" fmla="*/ 6675 h 7582"/>
                <a:gd name="connsiteX175" fmla="*/ 4825 w 10016"/>
                <a:gd name="connsiteY175" fmla="*/ 6706 h 7582"/>
                <a:gd name="connsiteX176" fmla="*/ 4804 w 10016"/>
                <a:gd name="connsiteY176" fmla="*/ 6738 h 7582"/>
                <a:gd name="connsiteX177" fmla="*/ 4783 w 10016"/>
                <a:gd name="connsiteY177" fmla="*/ 6769 h 7582"/>
                <a:gd name="connsiteX178" fmla="*/ 4762 w 10016"/>
                <a:gd name="connsiteY178" fmla="*/ 6785 h 7582"/>
                <a:gd name="connsiteX179" fmla="*/ 4735 w 10016"/>
                <a:gd name="connsiteY179" fmla="*/ 6801 h 7582"/>
                <a:gd name="connsiteX180" fmla="*/ 4704 w 10016"/>
                <a:gd name="connsiteY180" fmla="*/ 6801 h 7582"/>
                <a:gd name="connsiteX181" fmla="*/ 3263 w 10016"/>
                <a:gd name="connsiteY181" fmla="*/ 6801 h 7582"/>
                <a:gd name="connsiteX182" fmla="*/ 3263 w 10016"/>
                <a:gd name="connsiteY182" fmla="*/ 6801 h 7582"/>
                <a:gd name="connsiteX183" fmla="*/ 3232 w 10016"/>
                <a:gd name="connsiteY183" fmla="*/ 6801 h 7582"/>
                <a:gd name="connsiteX184" fmla="*/ 3206 w 10016"/>
                <a:gd name="connsiteY184" fmla="*/ 6785 h 7582"/>
                <a:gd name="connsiteX185" fmla="*/ 3185 w 10016"/>
                <a:gd name="connsiteY185" fmla="*/ 6769 h 7582"/>
                <a:gd name="connsiteX186" fmla="*/ 3164 w 10016"/>
                <a:gd name="connsiteY186" fmla="*/ 6738 h 7582"/>
                <a:gd name="connsiteX187" fmla="*/ 3148 w 10016"/>
                <a:gd name="connsiteY187" fmla="*/ 6706 h 7582"/>
                <a:gd name="connsiteX188" fmla="*/ 3133 w 10016"/>
                <a:gd name="connsiteY188" fmla="*/ 6675 h 7582"/>
                <a:gd name="connsiteX189" fmla="*/ 3127 w 10016"/>
                <a:gd name="connsiteY189" fmla="*/ 6635 h 7582"/>
                <a:gd name="connsiteX190" fmla="*/ 3122 w 10016"/>
                <a:gd name="connsiteY190" fmla="*/ 6588 h 7582"/>
                <a:gd name="connsiteX191" fmla="*/ 3122 w 10016"/>
                <a:gd name="connsiteY191" fmla="*/ 2853 h 7582"/>
                <a:gd name="connsiteX192" fmla="*/ 3122 w 10016"/>
                <a:gd name="connsiteY192" fmla="*/ 2853 h 7582"/>
                <a:gd name="connsiteX193" fmla="*/ 3127 w 10016"/>
                <a:gd name="connsiteY193" fmla="*/ 2758 h 7582"/>
                <a:gd name="connsiteX194" fmla="*/ 3138 w 10016"/>
                <a:gd name="connsiteY194" fmla="*/ 2664 h 7582"/>
                <a:gd name="connsiteX195" fmla="*/ 3153 w 10016"/>
                <a:gd name="connsiteY195" fmla="*/ 2585 h 7582"/>
                <a:gd name="connsiteX196" fmla="*/ 3180 w 10016"/>
                <a:gd name="connsiteY196" fmla="*/ 2498 h 7582"/>
                <a:gd name="connsiteX197" fmla="*/ 3206 w 10016"/>
                <a:gd name="connsiteY197" fmla="*/ 2419 h 7582"/>
                <a:gd name="connsiteX198" fmla="*/ 3243 w 10016"/>
                <a:gd name="connsiteY198" fmla="*/ 2348 h 7582"/>
                <a:gd name="connsiteX199" fmla="*/ 3279 w 10016"/>
                <a:gd name="connsiteY199" fmla="*/ 2277 h 7582"/>
                <a:gd name="connsiteX200" fmla="*/ 3321 w 10016"/>
                <a:gd name="connsiteY200" fmla="*/ 2214 h 7582"/>
                <a:gd name="connsiteX201" fmla="*/ 3368 w 10016"/>
                <a:gd name="connsiteY201" fmla="*/ 2159 h 7582"/>
                <a:gd name="connsiteX202" fmla="*/ 3415 w 10016"/>
                <a:gd name="connsiteY202" fmla="*/ 2104 h 7582"/>
                <a:gd name="connsiteX203" fmla="*/ 3468 w 10016"/>
                <a:gd name="connsiteY203" fmla="*/ 2049 h 7582"/>
                <a:gd name="connsiteX204" fmla="*/ 3520 w 10016"/>
                <a:gd name="connsiteY204" fmla="*/ 2009 h 7582"/>
                <a:gd name="connsiteX205" fmla="*/ 3578 w 10016"/>
                <a:gd name="connsiteY205" fmla="*/ 1970 h 7582"/>
                <a:gd name="connsiteX206" fmla="*/ 3630 w 10016"/>
                <a:gd name="connsiteY206" fmla="*/ 1931 h 7582"/>
                <a:gd name="connsiteX207" fmla="*/ 3688 w 10016"/>
                <a:gd name="connsiteY207" fmla="*/ 1899 h 7582"/>
                <a:gd name="connsiteX208" fmla="*/ 3745 w 10016"/>
                <a:gd name="connsiteY208" fmla="*/ 1875 h 7582"/>
                <a:gd name="connsiteX209" fmla="*/ 3745 w 10016"/>
                <a:gd name="connsiteY209" fmla="*/ 1875 h 7582"/>
                <a:gd name="connsiteX210" fmla="*/ 3861 w 10016"/>
                <a:gd name="connsiteY210" fmla="*/ 1820 h 7582"/>
                <a:gd name="connsiteX211" fmla="*/ 3981 w 10016"/>
                <a:gd name="connsiteY211" fmla="*/ 1749 h 7582"/>
                <a:gd name="connsiteX212" fmla="*/ 4039 w 10016"/>
                <a:gd name="connsiteY212" fmla="*/ 1702 h 7582"/>
                <a:gd name="connsiteX213" fmla="*/ 4096 w 10016"/>
                <a:gd name="connsiteY213" fmla="*/ 1655 h 7582"/>
                <a:gd name="connsiteX214" fmla="*/ 4154 w 10016"/>
                <a:gd name="connsiteY214" fmla="*/ 1608 h 7582"/>
                <a:gd name="connsiteX215" fmla="*/ 4206 w 10016"/>
                <a:gd name="connsiteY215" fmla="*/ 1545 h 7582"/>
                <a:gd name="connsiteX216" fmla="*/ 4254 w 10016"/>
                <a:gd name="connsiteY216" fmla="*/ 1481 h 7582"/>
                <a:gd name="connsiteX217" fmla="*/ 4301 w 10016"/>
                <a:gd name="connsiteY217" fmla="*/ 1418 h 7582"/>
                <a:gd name="connsiteX218" fmla="*/ 4348 w 10016"/>
                <a:gd name="connsiteY218" fmla="*/ 1340 h 7582"/>
                <a:gd name="connsiteX219" fmla="*/ 4384 w 10016"/>
                <a:gd name="connsiteY219" fmla="*/ 1261 h 7582"/>
                <a:gd name="connsiteX220" fmla="*/ 4421 w 10016"/>
                <a:gd name="connsiteY220" fmla="*/ 1174 h 7582"/>
                <a:gd name="connsiteX221" fmla="*/ 4447 w 10016"/>
                <a:gd name="connsiteY221" fmla="*/ 1080 h 7582"/>
                <a:gd name="connsiteX222" fmla="*/ 4474 w 10016"/>
                <a:gd name="connsiteY222" fmla="*/ 977 h 7582"/>
                <a:gd name="connsiteX223" fmla="*/ 4489 w 10016"/>
                <a:gd name="connsiteY223" fmla="*/ 875 h 7582"/>
                <a:gd name="connsiteX224" fmla="*/ 4489 w 10016"/>
                <a:gd name="connsiteY224" fmla="*/ 875 h 7582"/>
                <a:gd name="connsiteX225" fmla="*/ 4494 w 10016"/>
                <a:gd name="connsiteY225" fmla="*/ 796 h 7582"/>
                <a:gd name="connsiteX226" fmla="*/ 4494 w 10016"/>
                <a:gd name="connsiteY226" fmla="*/ 725 h 7582"/>
                <a:gd name="connsiteX227" fmla="*/ 4489 w 10016"/>
                <a:gd name="connsiteY227" fmla="*/ 654 h 7582"/>
                <a:gd name="connsiteX228" fmla="*/ 4484 w 10016"/>
                <a:gd name="connsiteY228" fmla="*/ 591 h 7582"/>
                <a:gd name="connsiteX229" fmla="*/ 4468 w 10016"/>
                <a:gd name="connsiteY229" fmla="*/ 520 h 7582"/>
                <a:gd name="connsiteX230" fmla="*/ 4453 w 10016"/>
                <a:gd name="connsiteY230" fmla="*/ 457 h 7582"/>
                <a:gd name="connsiteX231" fmla="*/ 4432 w 10016"/>
                <a:gd name="connsiteY231" fmla="*/ 394 h 7582"/>
                <a:gd name="connsiteX232" fmla="*/ 4405 w 10016"/>
                <a:gd name="connsiteY232" fmla="*/ 331 h 7582"/>
                <a:gd name="connsiteX233" fmla="*/ 4374 w 10016"/>
                <a:gd name="connsiteY233" fmla="*/ 276 h 7582"/>
                <a:gd name="connsiteX234" fmla="*/ 4348 w 10016"/>
                <a:gd name="connsiteY234" fmla="*/ 221 h 7582"/>
                <a:gd name="connsiteX235" fmla="*/ 4311 w 10016"/>
                <a:gd name="connsiteY235" fmla="*/ 173 h 7582"/>
                <a:gd name="connsiteX236" fmla="*/ 4274 w 10016"/>
                <a:gd name="connsiteY236" fmla="*/ 126 h 7582"/>
                <a:gd name="connsiteX237" fmla="*/ 4233 w 10016"/>
                <a:gd name="connsiteY237" fmla="*/ 87 h 7582"/>
                <a:gd name="connsiteX238" fmla="*/ 4196 w 10016"/>
                <a:gd name="connsiteY238" fmla="*/ 55 h 7582"/>
                <a:gd name="connsiteX239" fmla="*/ 4149 w 10016"/>
                <a:gd name="connsiteY239" fmla="*/ 24 h 7582"/>
                <a:gd name="connsiteX240" fmla="*/ 4107 w 10016"/>
                <a:gd name="connsiteY240" fmla="*/ 0 h 7582"/>
                <a:gd name="connsiteX241" fmla="*/ 0 w 10016"/>
                <a:gd name="connsiteY241" fmla="*/ 0 h 7582"/>
                <a:gd name="connsiteX242" fmla="*/ 0 w 10016"/>
                <a:gd name="connsiteY242" fmla="*/ 7582 h 7582"/>
                <a:gd name="connsiteX243" fmla="*/ 10016 w 10016"/>
                <a:gd name="connsiteY243" fmla="*/ 7508 h 7582"/>
                <a:gd name="connsiteX244" fmla="*/ 10000 w 10016"/>
                <a:gd name="connsiteY244" fmla="*/ 0 h 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0016" h="7582">
                  <a:moveTo>
                    <a:pt x="10000" y="0"/>
                  </a:moveTo>
                  <a:lnTo>
                    <a:pt x="8706" y="0"/>
                  </a:lnTo>
                  <a:lnTo>
                    <a:pt x="8706" y="0"/>
                  </a:lnTo>
                  <a:cubicBezTo>
                    <a:pt x="8724" y="45"/>
                    <a:pt x="8741" y="89"/>
                    <a:pt x="8759" y="134"/>
                  </a:cubicBezTo>
                  <a:cubicBezTo>
                    <a:pt x="8773" y="179"/>
                    <a:pt x="8786" y="223"/>
                    <a:pt x="8800" y="268"/>
                  </a:cubicBezTo>
                  <a:cubicBezTo>
                    <a:pt x="8811" y="310"/>
                    <a:pt x="8821" y="352"/>
                    <a:pt x="8832" y="394"/>
                  </a:cubicBezTo>
                  <a:cubicBezTo>
                    <a:pt x="8841" y="431"/>
                    <a:pt x="8849" y="467"/>
                    <a:pt x="8858" y="504"/>
                  </a:cubicBezTo>
                  <a:cubicBezTo>
                    <a:pt x="8863" y="536"/>
                    <a:pt x="8869" y="567"/>
                    <a:pt x="8874" y="599"/>
                  </a:cubicBezTo>
                  <a:cubicBezTo>
                    <a:pt x="8876" y="625"/>
                    <a:pt x="8877" y="652"/>
                    <a:pt x="8879" y="678"/>
                  </a:cubicBezTo>
                  <a:cubicBezTo>
                    <a:pt x="8881" y="702"/>
                    <a:pt x="8882" y="725"/>
                    <a:pt x="8884" y="749"/>
                  </a:cubicBezTo>
                  <a:lnTo>
                    <a:pt x="8884" y="2853"/>
                  </a:lnTo>
                  <a:lnTo>
                    <a:pt x="8884" y="6588"/>
                  </a:lnTo>
                  <a:lnTo>
                    <a:pt x="8884" y="6588"/>
                  </a:lnTo>
                  <a:lnTo>
                    <a:pt x="8884" y="6635"/>
                  </a:lnTo>
                  <a:cubicBezTo>
                    <a:pt x="8881" y="6648"/>
                    <a:pt x="8877" y="6662"/>
                    <a:pt x="8874" y="6675"/>
                  </a:cubicBezTo>
                  <a:cubicBezTo>
                    <a:pt x="8870" y="6685"/>
                    <a:pt x="8867" y="6696"/>
                    <a:pt x="8863" y="6706"/>
                  </a:cubicBezTo>
                  <a:cubicBezTo>
                    <a:pt x="8856" y="6717"/>
                    <a:pt x="8849" y="6727"/>
                    <a:pt x="8842" y="6738"/>
                  </a:cubicBezTo>
                  <a:cubicBezTo>
                    <a:pt x="8835" y="6748"/>
                    <a:pt x="8828" y="6759"/>
                    <a:pt x="8821" y="6769"/>
                  </a:cubicBezTo>
                  <a:cubicBezTo>
                    <a:pt x="8814" y="6774"/>
                    <a:pt x="8807" y="6780"/>
                    <a:pt x="8800" y="6785"/>
                  </a:cubicBezTo>
                  <a:cubicBezTo>
                    <a:pt x="8791" y="6790"/>
                    <a:pt x="8783" y="6796"/>
                    <a:pt x="8774" y="6801"/>
                  </a:cubicBezTo>
                  <a:lnTo>
                    <a:pt x="8743" y="6801"/>
                  </a:lnTo>
                  <a:lnTo>
                    <a:pt x="7302" y="6801"/>
                  </a:lnTo>
                  <a:lnTo>
                    <a:pt x="7302" y="6801"/>
                  </a:lnTo>
                  <a:lnTo>
                    <a:pt x="7271" y="6801"/>
                  </a:lnTo>
                  <a:cubicBezTo>
                    <a:pt x="7262" y="6796"/>
                    <a:pt x="7254" y="6790"/>
                    <a:pt x="7245" y="6785"/>
                  </a:cubicBezTo>
                  <a:cubicBezTo>
                    <a:pt x="7238" y="6780"/>
                    <a:pt x="7231" y="6774"/>
                    <a:pt x="7224" y="6769"/>
                  </a:cubicBezTo>
                  <a:cubicBezTo>
                    <a:pt x="7217" y="6759"/>
                    <a:pt x="7210" y="6748"/>
                    <a:pt x="7203" y="6738"/>
                  </a:cubicBezTo>
                  <a:cubicBezTo>
                    <a:pt x="7198" y="6727"/>
                    <a:pt x="7192" y="6717"/>
                    <a:pt x="7187" y="6706"/>
                  </a:cubicBezTo>
                  <a:cubicBezTo>
                    <a:pt x="7182" y="6696"/>
                    <a:pt x="7176" y="6685"/>
                    <a:pt x="7171" y="6675"/>
                  </a:cubicBezTo>
                  <a:cubicBezTo>
                    <a:pt x="7169" y="6662"/>
                    <a:pt x="7168" y="6648"/>
                    <a:pt x="7166" y="6635"/>
                  </a:cubicBezTo>
                  <a:cubicBezTo>
                    <a:pt x="7164" y="6619"/>
                    <a:pt x="7163" y="6604"/>
                    <a:pt x="7161" y="6588"/>
                  </a:cubicBezTo>
                  <a:lnTo>
                    <a:pt x="7161" y="2853"/>
                  </a:lnTo>
                  <a:lnTo>
                    <a:pt x="7161" y="2853"/>
                  </a:lnTo>
                  <a:cubicBezTo>
                    <a:pt x="7163" y="2821"/>
                    <a:pt x="7164" y="2790"/>
                    <a:pt x="7166" y="2758"/>
                  </a:cubicBezTo>
                  <a:cubicBezTo>
                    <a:pt x="7170" y="2727"/>
                    <a:pt x="7173" y="2695"/>
                    <a:pt x="7177" y="2664"/>
                  </a:cubicBezTo>
                  <a:cubicBezTo>
                    <a:pt x="7182" y="2638"/>
                    <a:pt x="7187" y="2611"/>
                    <a:pt x="7192" y="2585"/>
                  </a:cubicBezTo>
                  <a:cubicBezTo>
                    <a:pt x="7201" y="2556"/>
                    <a:pt x="7209" y="2527"/>
                    <a:pt x="7218" y="2498"/>
                  </a:cubicBezTo>
                  <a:cubicBezTo>
                    <a:pt x="7227" y="2472"/>
                    <a:pt x="7236" y="2445"/>
                    <a:pt x="7245" y="2419"/>
                  </a:cubicBezTo>
                  <a:cubicBezTo>
                    <a:pt x="7257" y="2395"/>
                    <a:pt x="7269" y="2372"/>
                    <a:pt x="7281" y="2348"/>
                  </a:cubicBezTo>
                  <a:cubicBezTo>
                    <a:pt x="7293" y="2324"/>
                    <a:pt x="7306" y="2301"/>
                    <a:pt x="7318" y="2277"/>
                  </a:cubicBezTo>
                  <a:lnTo>
                    <a:pt x="7360" y="2214"/>
                  </a:lnTo>
                  <a:cubicBezTo>
                    <a:pt x="7376" y="2196"/>
                    <a:pt x="7391" y="2177"/>
                    <a:pt x="7407" y="2159"/>
                  </a:cubicBezTo>
                  <a:cubicBezTo>
                    <a:pt x="7423" y="2141"/>
                    <a:pt x="7438" y="2122"/>
                    <a:pt x="7454" y="2104"/>
                  </a:cubicBezTo>
                  <a:cubicBezTo>
                    <a:pt x="7472" y="2086"/>
                    <a:pt x="7489" y="2067"/>
                    <a:pt x="7507" y="2049"/>
                  </a:cubicBezTo>
                  <a:lnTo>
                    <a:pt x="7559" y="2009"/>
                  </a:lnTo>
                  <a:cubicBezTo>
                    <a:pt x="7578" y="1996"/>
                    <a:pt x="7598" y="1983"/>
                    <a:pt x="7617" y="1970"/>
                  </a:cubicBezTo>
                  <a:cubicBezTo>
                    <a:pt x="7634" y="1957"/>
                    <a:pt x="7652" y="1944"/>
                    <a:pt x="7669" y="1931"/>
                  </a:cubicBezTo>
                  <a:cubicBezTo>
                    <a:pt x="7688" y="1920"/>
                    <a:pt x="7708" y="1910"/>
                    <a:pt x="7727" y="1899"/>
                  </a:cubicBezTo>
                  <a:lnTo>
                    <a:pt x="7784" y="1875"/>
                  </a:lnTo>
                  <a:lnTo>
                    <a:pt x="7784" y="1875"/>
                  </a:lnTo>
                  <a:lnTo>
                    <a:pt x="7905" y="1820"/>
                  </a:lnTo>
                  <a:cubicBezTo>
                    <a:pt x="7943" y="1796"/>
                    <a:pt x="7982" y="1773"/>
                    <a:pt x="8020" y="1749"/>
                  </a:cubicBezTo>
                  <a:cubicBezTo>
                    <a:pt x="8039" y="1733"/>
                    <a:pt x="8059" y="1718"/>
                    <a:pt x="8078" y="1702"/>
                  </a:cubicBezTo>
                  <a:cubicBezTo>
                    <a:pt x="8097" y="1686"/>
                    <a:pt x="8116" y="1671"/>
                    <a:pt x="8135" y="1655"/>
                  </a:cubicBezTo>
                  <a:cubicBezTo>
                    <a:pt x="8154" y="1639"/>
                    <a:pt x="8174" y="1624"/>
                    <a:pt x="8193" y="1608"/>
                  </a:cubicBezTo>
                  <a:cubicBezTo>
                    <a:pt x="8210" y="1587"/>
                    <a:pt x="8228" y="1566"/>
                    <a:pt x="8245" y="1545"/>
                  </a:cubicBezTo>
                  <a:cubicBezTo>
                    <a:pt x="8263" y="1524"/>
                    <a:pt x="8280" y="1502"/>
                    <a:pt x="8298" y="1481"/>
                  </a:cubicBezTo>
                  <a:cubicBezTo>
                    <a:pt x="8314" y="1460"/>
                    <a:pt x="8329" y="1439"/>
                    <a:pt x="8345" y="1418"/>
                  </a:cubicBezTo>
                  <a:lnTo>
                    <a:pt x="8387" y="1340"/>
                  </a:lnTo>
                  <a:cubicBezTo>
                    <a:pt x="8399" y="1314"/>
                    <a:pt x="8411" y="1287"/>
                    <a:pt x="8423" y="1261"/>
                  </a:cubicBezTo>
                  <a:cubicBezTo>
                    <a:pt x="8435" y="1232"/>
                    <a:pt x="8448" y="1203"/>
                    <a:pt x="8460" y="1174"/>
                  </a:cubicBezTo>
                  <a:cubicBezTo>
                    <a:pt x="8469" y="1143"/>
                    <a:pt x="8477" y="1111"/>
                    <a:pt x="8486" y="1080"/>
                  </a:cubicBezTo>
                  <a:cubicBezTo>
                    <a:pt x="8495" y="1046"/>
                    <a:pt x="8503" y="1011"/>
                    <a:pt x="8512" y="977"/>
                  </a:cubicBezTo>
                  <a:cubicBezTo>
                    <a:pt x="8517" y="943"/>
                    <a:pt x="8523" y="909"/>
                    <a:pt x="8528" y="875"/>
                  </a:cubicBezTo>
                  <a:lnTo>
                    <a:pt x="8528" y="875"/>
                  </a:lnTo>
                  <a:cubicBezTo>
                    <a:pt x="8530" y="849"/>
                    <a:pt x="8531" y="822"/>
                    <a:pt x="8533" y="796"/>
                  </a:cubicBezTo>
                  <a:lnTo>
                    <a:pt x="8533" y="725"/>
                  </a:lnTo>
                  <a:cubicBezTo>
                    <a:pt x="8531" y="701"/>
                    <a:pt x="8530" y="678"/>
                    <a:pt x="8528" y="654"/>
                  </a:cubicBezTo>
                  <a:cubicBezTo>
                    <a:pt x="8526" y="633"/>
                    <a:pt x="8525" y="612"/>
                    <a:pt x="8523" y="591"/>
                  </a:cubicBezTo>
                  <a:cubicBezTo>
                    <a:pt x="8518" y="567"/>
                    <a:pt x="8512" y="544"/>
                    <a:pt x="8507" y="520"/>
                  </a:cubicBezTo>
                  <a:cubicBezTo>
                    <a:pt x="8502" y="499"/>
                    <a:pt x="8496" y="478"/>
                    <a:pt x="8491" y="457"/>
                  </a:cubicBezTo>
                  <a:lnTo>
                    <a:pt x="8470" y="394"/>
                  </a:lnTo>
                  <a:cubicBezTo>
                    <a:pt x="8461" y="373"/>
                    <a:pt x="8453" y="352"/>
                    <a:pt x="8444" y="331"/>
                  </a:cubicBezTo>
                  <a:cubicBezTo>
                    <a:pt x="8435" y="313"/>
                    <a:pt x="8427" y="294"/>
                    <a:pt x="8418" y="276"/>
                  </a:cubicBezTo>
                  <a:cubicBezTo>
                    <a:pt x="8408" y="258"/>
                    <a:pt x="8397" y="239"/>
                    <a:pt x="8387" y="221"/>
                  </a:cubicBezTo>
                  <a:cubicBezTo>
                    <a:pt x="8375" y="205"/>
                    <a:pt x="8362" y="189"/>
                    <a:pt x="8350" y="173"/>
                  </a:cubicBezTo>
                  <a:cubicBezTo>
                    <a:pt x="8338" y="157"/>
                    <a:pt x="8325" y="142"/>
                    <a:pt x="8313" y="126"/>
                  </a:cubicBezTo>
                  <a:lnTo>
                    <a:pt x="8277" y="87"/>
                  </a:lnTo>
                  <a:cubicBezTo>
                    <a:pt x="8263" y="76"/>
                    <a:pt x="8249" y="66"/>
                    <a:pt x="8235" y="55"/>
                  </a:cubicBezTo>
                  <a:cubicBezTo>
                    <a:pt x="8221" y="45"/>
                    <a:pt x="8207" y="34"/>
                    <a:pt x="8193" y="24"/>
                  </a:cubicBezTo>
                  <a:cubicBezTo>
                    <a:pt x="8177" y="16"/>
                    <a:pt x="8162" y="8"/>
                    <a:pt x="8146" y="0"/>
                  </a:cubicBezTo>
                  <a:lnTo>
                    <a:pt x="6689" y="0"/>
                  </a:lnTo>
                  <a:lnTo>
                    <a:pt x="6689" y="0"/>
                  </a:lnTo>
                  <a:cubicBezTo>
                    <a:pt x="6707" y="45"/>
                    <a:pt x="6724" y="89"/>
                    <a:pt x="6742" y="134"/>
                  </a:cubicBezTo>
                  <a:cubicBezTo>
                    <a:pt x="6756" y="179"/>
                    <a:pt x="6770" y="223"/>
                    <a:pt x="6784" y="268"/>
                  </a:cubicBezTo>
                  <a:cubicBezTo>
                    <a:pt x="6794" y="310"/>
                    <a:pt x="6805" y="352"/>
                    <a:pt x="6815" y="394"/>
                  </a:cubicBezTo>
                  <a:cubicBezTo>
                    <a:pt x="6824" y="431"/>
                    <a:pt x="6832" y="467"/>
                    <a:pt x="6841" y="504"/>
                  </a:cubicBezTo>
                  <a:cubicBezTo>
                    <a:pt x="6846" y="536"/>
                    <a:pt x="6852" y="567"/>
                    <a:pt x="6857" y="599"/>
                  </a:cubicBezTo>
                  <a:cubicBezTo>
                    <a:pt x="6859" y="625"/>
                    <a:pt x="6860" y="652"/>
                    <a:pt x="6862" y="678"/>
                  </a:cubicBezTo>
                  <a:cubicBezTo>
                    <a:pt x="6864" y="702"/>
                    <a:pt x="6865" y="725"/>
                    <a:pt x="6867" y="749"/>
                  </a:cubicBezTo>
                  <a:lnTo>
                    <a:pt x="6867" y="2853"/>
                  </a:lnTo>
                  <a:lnTo>
                    <a:pt x="6867" y="6588"/>
                  </a:lnTo>
                  <a:lnTo>
                    <a:pt x="6867" y="6588"/>
                  </a:lnTo>
                  <a:lnTo>
                    <a:pt x="6867" y="6635"/>
                  </a:lnTo>
                  <a:cubicBezTo>
                    <a:pt x="6864" y="6648"/>
                    <a:pt x="6860" y="6662"/>
                    <a:pt x="6857" y="6675"/>
                  </a:cubicBezTo>
                  <a:cubicBezTo>
                    <a:pt x="6854" y="6685"/>
                    <a:pt x="6850" y="6696"/>
                    <a:pt x="6847" y="6706"/>
                  </a:cubicBezTo>
                  <a:cubicBezTo>
                    <a:pt x="6840" y="6717"/>
                    <a:pt x="6833" y="6727"/>
                    <a:pt x="6826" y="6738"/>
                  </a:cubicBezTo>
                  <a:cubicBezTo>
                    <a:pt x="6819" y="6748"/>
                    <a:pt x="6812" y="6759"/>
                    <a:pt x="6805" y="6769"/>
                  </a:cubicBezTo>
                  <a:cubicBezTo>
                    <a:pt x="6798" y="6774"/>
                    <a:pt x="6791" y="6780"/>
                    <a:pt x="6784" y="6785"/>
                  </a:cubicBezTo>
                  <a:cubicBezTo>
                    <a:pt x="6775" y="6790"/>
                    <a:pt x="6766" y="6796"/>
                    <a:pt x="6757" y="6801"/>
                  </a:cubicBezTo>
                  <a:lnTo>
                    <a:pt x="6726" y="6801"/>
                  </a:lnTo>
                  <a:lnTo>
                    <a:pt x="5285" y="6801"/>
                  </a:lnTo>
                  <a:lnTo>
                    <a:pt x="5285" y="6801"/>
                  </a:lnTo>
                  <a:lnTo>
                    <a:pt x="5259" y="6801"/>
                  </a:lnTo>
                  <a:cubicBezTo>
                    <a:pt x="5249" y="6796"/>
                    <a:pt x="5238" y="6790"/>
                    <a:pt x="5228" y="6785"/>
                  </a:cubicBezTo>
                  <a:cubicBezTo>
                    <a:pt x="5221" y="6780"/>
                    <a:pt x="5214" y="6774"/>
                    <a:pt x="5207" y="6769"/>
                  </a:cubicBezTo>
                  <a:cubicBezTo>
                    <a:pt x="5200" y="6759"/>
                    <a:pt x="5193" y="6748"/>
                    <a:pt x="5186" y="6738"/>
                  </a:cubicBezTo>
                  <a:cubicBezTo>
                    <a:pt x="5181" y="6727"/>
                    <a:pt x="5175" y="6717"/>
                    <a:pt x="5170" y="6706"/>
                  </a:cubicBezTo>
                  <a:cubicBezTo>
                    <a:pt x="5165" y="6696"/>
                    <a:pt x="5160" y="6685"/>
                    <a:pt x="5155" y="6675"/>
                  </a:cubicBezTo>
                  <a:cubicBezTo>
                    <a:pt x="5153" y="6662"/>
                    <a:pt x="5151" y="6648"/>
                    <a:pt x="5149" y="6635"/>
                  </a:cubicBezTo>
                  <a:cubicBezTo>
                    <a:pt x="5147" y="6619"/>
                    <a:pt x="5146" y="6604"/>
                    <a:pt x="5144" y="6588"/>
                  </a:cubicBezTo>
                  <a:lnTo>
                    <a:pt x="5144" y="2853"/>
                  </a:lnTo>
                  <a:lnTo>
                    <a:pt x="5144" y="2853"/>
                  </a:lnTo>
                  <a:cubicBezTo>
                    <a:pt x="5146" y="2821"/>
                    <a:pt x="5147" y="2790"/>
                    <a:pt x="5149" y="2758"/>
                  </a:cubicBezTo>
                  <a:cubicBezTo>
                    <a:pt x="5153" y="2727"/>
                    <a:pt x="5156" y="2695"/>
                    <a:pt x="5160" y="2664"/>
                  </a:cubicBezTo>
                  <a:cubicBezTo>
                    <a:pt x="5165" y="2638"/>
                    <a:pt x="5170" y="2611"/>
                    <a:pt x="5175" y="2585"/>
                  </a:cubicBezTo>
                  <a:lnTo>
                    <a:pt x="5202" y="2498"/>
                  </a:lnTo>
                  <a:cubicBezTo>
                    <a:pt x="5211" y="2472"/>
                    <a:pt x="5219" y="2445"/>
                    <a:pt x="5228" y="2419"/>
                  </a:cubicBezTo>
                  <a:cubicBezTo>
                    <a:pt x="5240" y="2395"/>
                    <a:pt x="5253" y="2372"/>
                    <a:pt x="5265" y="2348"/>
                  </a:cubicBezTo>
                  <a:cubicBezTo>
                    <a:pt x="5277" y="2324"/>
                    <a:pt x="5289" y="2301"/>
                    <a:pt x="5301" y="2277"/>
                  </a:cubicBezTo>
                  <a:lnTo>
                    <a:pt x="5343" y="2214"/>
                  </a:lnTo>
                  <a:cubicBezTo>
                    <a:pt x="5359" y="2196"/>
                    <a:pt x="5374" y="2177"/>
                    <a:pt x="5390" y="2159"/>
                  </a:cubicBezTo>
                  <a:cubicBezTo>
                    <a:pt x="5406" y="2141"/>
                    <a:pt x="5421" y="2122"/>
                    <a:pt x="5437" y="2104"/>
                  </a:cubicBezTo>
                  <a:cubicBezTo>
                    <a:pt x="5455" y="2086"/>
                    <a:pt x="5472" y="2067"/>
                    <a:pt x="5490" y="2049"/>
                  </a:cubicBezTo>
                  <a:lnTo>
                    <a:pt x="5542" y="2009"/>
                  </a:lnTo>
                  <a:cubicBezTo>
                    <a:pt x="5561" y="1996"/>
                    <a:pt x="5581" y="1983"/>
                    <a:pt x="5600" y="1970"/>
                  </a:cubicBezTo>
                  <a:cubicBezTo>
                    <a:pt x="5617" y="1957"/>
                    <a:pt x="5635" y="1944"/>
                    <a:pt x="5652" y="1931"/>
                  </a:cubicBezTo>
                  <a:cubicBezTo>
                    <a:pt x="5671" y="1920"/>
                    <a:pt x="5691" y="1910"/>
                    <a:pt x="5710" y="1899"/>
                  </a:cubicBezTo>
                  <a:lnTo>
                    <a:pt x="5767" y="1875"/>
                  </a:lnTo>
                  <a:lnTo>
                    <a:pt x="5767" y="1875"/>
                  </a:lnTo>
                  <a:lnTo>
                    <a:pt x="5888" y="1820"/>
                  </a:lnTo>
                  <a:cubicBezTo>
                    <a:pt x="5926" y="1796"/>
                    <a:pt x="5965" y="1773"/>
                    <a:pt x="6003" y="1749"/>
                  </a:cubicBezTo>
                  <a:cubicBezTo>
                    <a:pt x="6022" y="1733"/>
                    <a:pt x="6042" y="1718"/>
                    <a:pt x="6061" y="1702"/>
                  </a:cubicBezTo>
                  <a:cubicBezTo>
                    <a:pt x="6080" y="1686"/>
                    <a:pt x="6099" y="1671"/>
                    <a:pt x="6118" y="1655"/>
                  </a:cubicBezTo>
                  <a:cubicBezTo>
                    <a:pt x="6137" y="1639"/>
                    <a:pt x="6157" y="1624"/>
                    <a:pt x="6176" y="1608"/>
                  </a:cubicBezTo>
                  <a:cubicBezTo>
                    <a:pt x="6193" y="1587"/>
                    <a:pt x="6211" y="1566"/>
                    <a:pt x="6228" y="1545"/>
                  </a:cubicBezTo>
                  <a:cubicBezTo>
                    <a:pt x="6246" y="1524"/>
                    <a:pt x="6263" y="1502"/>
                    <a:pt x="6281" y="1481"/>
                  </a:cubicBezTo>
                  <a:cubicBezTo>
                    <a:pt x="6297" y="1460"/>
                    <a:pt x="6312" y="1439"/>
                    <a:pt x="6328" y="1418"/>
                  </a:cubicBezTo>
                  <a:lnTo>
                    <a:pt x="6370" y="1340"/>
                  </a:lnTo>
                  <a:cubicBezTo>
                    <a:pt x="6382" y="1314"/>
                    <a:pt x="6394" y="1287"/>
                    <a:pt x="6406" y="1261"/>
                  </a:cubicBezTo>
                  <a:cubicBezTo>
                    <a:pt x="6418" y="1232"/>
                    <a:pt x="6431" y="1203"/>
                    <a:pt x="6443" y="1174"/>
                  </a:cubicBezTo>
                  <a:cubicBezTo>
                    <a:pt x="6452" y="1143"/>
                    <a:pt x="6460" y="1111"/>
                    <a:pt x="6469" y="1080"/>
                  </a:cubicBezTo>
                  <a:cubicBezTo>
                    <a:pt x="6478" y="1046"/>
                    <a:pt x="6487" y="1011"/>
                    <a:pt x="6496" y="977"/>
                  </a:cubicBezTo>
                  <a:lnTo>
                    <a:pt x="6511" y="875"/>
                  </a:lnTo>
                  <a:lnTo>
                    <a:pt x="6511" y="875"/>
                  </a:lnTo>
                  <a:cubicBezTo>
                    <a:pt x="6513" y="849"/>
                    <a:pt x="6515" y="822"/>
                    <a:pt x="6517" y="796"/>
                  </a:cubicBezTo>
                  <a:lnTo>
                    <a:pt x="6517" y="725"/>
                  </a:lnTo>
                  <a:cubicBezTo>
                    <a:pt x="6515" y="701"/>
                    <a:pt x="6513" y="678"/>
                    <a:pt x="6511" y="654"/>
                  </a:cubicBezTo>
                  <a:cubicBezTo>
                    <a:pt x="6509" y="633"/>
                    <a:pt x="6508" y="612"/>
                    <a:pt x="6506" y="591"/>
                  </a:cubicBezTo>
                  <a:cubicBezTo>
                    <a:pt x="6501" y="567"/>
                    <a:pt x="6495" y="544"/>
                    <a:pt x="6490" y="520"/>
                  </a:cubicBezTo>
                  <a:lnTo>
                    <a:pt x="6475" y="457"/>
                  </a:lnTo>
                  <a:lnTo>
                    <a:pt x="6454" y="394"/>
                  </a:lnTo>
                  <a:lnTo>
                    <a:pt x="6427" y="331"/>
                  </a:lnTo>
                  <a:cubicBezTo>
                    <a:pt x="6418" y="313"/>
                    <a:pt x="6410" y="294"/>
                    <a:pt x="6401" y="276"/>
                  </a:cubicBezTo>
                  <a:cubicBezTo>
                    <a:pt x="6391" y="258"/>
                    <a:pt x="6380" y="239"/>
                    <a:pt x="6370" y="221"/>
                  </a:cubicBezTo>
                  <a:cubicBezTo>
                    <a:pt x="6358" y="205"/>
                    <a:pt x="6345" y="189"/>
                    <a:pt x="6333" y="173"/>
                  </a:cubicBezTo>
                  <a:cubicBezTo>
                    <a:pt x="6321" y="157"/>
                    <a:pt x="6308" y="142"/>
                    <a:pt x="6296" y="126"/>
                  </a:cubicBezTo>
                  <a:lnTo>
                    <a:pt x="6260" y="87"/>
                  </a:lnTo>
                  <a:cubicBezTo>
                    <a:pt x="6246" y="76"/>
                    <a:pt x="6232" y="66"/>
                    <a:pt x="6218" y="55"/>
                  </a:cubicBezTo>
                  <a:cubicBezTo>
                    <a:pt x="6204" y="45"/>
                    <a:pt x="6190" y="34"/>
                    <a:pt x="6176" y="24"/>
                  </a:cubicBezTo>
                  <a:cubicBezTo>
                    <a:pt x="6160" y="16"/>
                    <a:pt x="6145" y="8"/>
                    <a:pt x="6129" y="0"/>
                  </a:cubicBezTo>
                  <a:lnTo>
                    <a:pt x="4667" y="0"/>
                  </a:lnTo>
                  <a:lnTo>
                    <a:pt x="4667" y="0"/>
                  </a:lnTo>
                  <a:cubicBezTo>
                    <a:pt x="4685" y="45"/>
                    <a:pt x="4702" y="89"/>
                    <a:pt x="4720" y="134"/>
                  </a:cubicBezTo>
                  <a:cubicBezTo>
                    <a:pt x="4734" y="179"/>
                    <a:pt x="4748" y="223"/>
                    <a:pt x="4762" y="268"/>
                  </a:cubicBezTo>
                  <a:cubicBezTo>
                    <a:pt x="4772" y="310"/>
                    <a:pt x="4783" y="352"/>
                    <a:pt x="4793" y="394"/>
                  </a:cubicBezTo>
                  <a:cubicBezTo>
                    <a:pt x="4802" y="431"/>
                    <a:pt x="4810" y="467"/>
                    <a:pt x="4819" y="504"/>
                  </a:cubicBezTo>
                  <a:cubicBezTo>
                    <a:pt x="4823" y="536"/>
                    <a:pt x="4826" y="567"/>
                    <a:pt x="4830" y="599"/>
                  </a:cubicBezTo>
                  <a:cubicBezTo>
                    <a:pt x="4833" y="625"/>
                    <a:pt x="4837" y="652"/>
                    <a:pt x="4840" y="678"/>
                  </a:cubicBezTo>
                  <a:cubicBezTo>
                    <a:pt x="4842" y="702"/>
                    <a:pt x="4843" y="725"/>
                    <a:pt x="4845" y="749"/>
                  </a:cubicBezTo>
                  <a:lnTo>
                    <a:pt x="4845" y="2853"/>
                  </a:lnTo>
                  <a:lnTo>
                    <a:pt x="4845" y="6588"/>
                  </a:lnTo>
                  <a:lnTo>
                    <a:pt x="4845" y="6588"/>
                  </a:lnTo>
                  <a:lnTo>
                    <a:pt x="4845" y="6635"/>
                  </a:lnTo>
                  <a:cubicBezTo>
                    <a:pt x="4842" y="6648"/>
                    <a:pt x="4838" y="6662"/>
                    <a:pt x="4835" y="6675"/>
                  </a:cubicBezTo>
                  <a:cubicBezTo>
                    <a:pt x="4832" y="6685"/>
                    <a:pt x="4828" y="6696"/>
                    <a:pt x="4825" y="6706"/>
                  </a:cubicBezTo>
                  <a:cubicBezTo>
                    <a:pt x="4818" y="6717"/>
                    <a:pt x="4811" y="6727"/>
                    <a:pt x="4804" y="6738"/>
                  </a:cubicBezTo>
                  <a:cubicBezTo>
                    <a:pt x="4797" y="6748"/>
                    <a:pt x="4790" y="6759"/>
                    <a:pt x="4783" y="6769"/>
                  </a:cubicBezTo>
                  <a:cubicBezTo>
                    <a:pt x="4776" y="6774"/>
                    <a:pt x="4769" y="6780"/>
                    <a:pt x="4762" y="6785"/>
                  </a:cubicBezTo>
                  <a:cubicBezTo>
                    <a:pt x="4753" y="6790"/>
                    <a:pt x="4744" y="6796"/>
                    <a:pt x="4735" y="6801"/>
                  </a:cubicBezTo>
                  <a:lnTo>
                    <a:pt x="4704" y="6801"/>
                  </a:lnTo>
                  <a:lnTo>
                    <a:pt x="3263" y="6801"/>
                  </a:lnTo>
                  <a:lnTo>
                    <a:pt x="3263" y="6801"/>
                  </a:lnTo>
                  <a:lnTo>
                    <a:pt x="3232" y="6801"/>
                  </a:lnTo>
                  <a:cubicBezTo>
                    <a:pt x="3223" y="6796"/>
                    <a:pt x="3215" y="6790"/>
                    <a:pt x="3206" y="6785"/>
                  </a:cubicBezTo>
                  <a:cubicBezTo>
                    <a:pt x="3199" y="6780"/>
                    <a:pt x="3192" y="6774"/>
                    <a:pt x="3185" y="6769"/>
                  </a:cubicBezTo>
                  <a:cubicBezTo>
                    <a:pt x="3178" y="6759"/>
                    <a:pt x="3171" y="6748"/>
                    <a:pt x="3164" y="6738"/>
                  </a:cubicBezTo>
                  <a:cubicBezTo>
                    <a:pt x="3159" y="6727"/>
                    <a:pt x="3153" y="6717"/>
                    <a:pt x="3148" y="6706"/>
                  </a:cubicBezTo>
                  <a:cubicBezTo>
                    <a:pt x="3143" y="6696"/>
                    <a:pt x="3138" y="6685"/>
                    <a:pt x="3133" y="6675"/>
                  </a:cubicBezTo>
                  <a:cubicBezTo>
                    <a:pt x="3131" y="6662"/>
                    <a:pt x="3129" y="6648"/>
                    <a:pt x="3127" y="6635"/>
                  </a:cubicBezTo>
                  <a:cubicBezTo>
                    <a:pt x="3125" y="6619"/>
                    <a:pt x="3124" y="6604"/>
                    <a:pt x="3122" y="6588"/>
                  </a:cubicBezTo>
                  <a:lnTo>
                    <a:pt x="3122" y="2853"/>
                  </a:lnTo>
                  <a:lnTo>
                    <a:pt x="3122" y="2853"/>
                  </a:lnTo>
                  <a:cubicBezTo>
                    <a:pt x="3124" y="2821"/>
                    <a:pt x="3125" y="2790"/>
                    <a:pt x="3127" y="2758"/>
                  </a:cubicBezTo>
                  <a:cubicBezTo>
                    <a:pt x="3131" y="2727"/>
                    <a:pt x="3134" y="2695"/>
                    <a:pt x="3138" y="2664"/>
                  </a:cubicBezTo>
                  <a:cubicBezTo>
                    <a:pt x="3143" y="2638"/>
                    <a:pt x="3148" y="2611"/>
                    <a:pt x="3153" y="2585"/>
                  </a:cubicBezTo>
                  <a:lnTo>
                    <a:pt x="3180" y="2498"/>
                  </a:lnTo>
                  <a:cubicBezTo>
                    <a:pt x="3189" y="2472"/>
                    <a:pt x="3197" y="2445"/>
                    <a:pt x="3206" y="2419"/>
                  </a:cubicBezTo>
                  <a:cubicBezTo>
                    <a:pt x="3218" y="2395"/>
                    <a:pt x="3231" y="2372"/>
                    <a:pt x="3243" y="2348"/>
                  </a:cubicBezTo>
                  <a:cubicBezTo>
                    <a:pt x="3255" y="2324"/>
                    <a:pt x="3267" y="2301"/>
                    <a:pt x="3279" y="2277"/>
                  </a:cubicBezTo>
                  <a:lnTo>
                    <a:pt x="3321" y="2214"/>
                  </a:lnTo>
                  <a:cubicBezTo>
                    <a:pt x="3337" y="2196"/>
                    <a:pt x="3352" y="2177"/>
                    <a:pt x="3368" y="2159"/>
                  </a:cubicBezTo>
                  <a:cubicBezTo>
                    <a:pt x="3384" y="2141"/>
                    <a:pt x="3399" y="2122"/>
                    <a:pt x="3415" y="2104"/>
                  </a:cubicBezTo>
                  <a:cubicBezTo>
                    <a:pt x="3433" y="2086"/>
                    <a:pt x="3450" y="2067"/>
                    <a:pt x="3468" y="2049"/>
                  </a:cubicBezTo>
                  <a:lnTo>
                    <a:pt x="3520" y="2009"/>
                  </a:lnTo>
                  <a:cubicBezTo>
                    <a:pt x="3539" y="1996"/>
                    <a:pt x="3559" y="1983"/>
                    <a:pt x="3578" y="1970"/>
                  </a:cubicBezTo>
                  <a:cubicBezTo>
                    <a:pt x="3595" y="1957"/>
                    <a:pt x="3613" y="1944"/>
                    <a:pt x="3630" y="1931"/>
                  </a:cubicBezTo>
                  <a:cubicBezTo>
                    <a:pt x="3649" y="1920"/>
                    <a:pt x="3669" y="1910"/>
                    <a:pt x="3688" y="1899"/>
                  </a:cubicBezTo>
                  <a:lnTo>
                    <a:pt x="3745" y="1875"/>
                  </a:lnTo>
                  <a:lnTo>
                    <a:pt x="3745" y="1875"/>
                  </a:lnTo>
                  <a:cubicBezTo>
                    <a:pt x="3784" y="1857"/>
                    <a:pt x="3822" y="1838"/>
                    <a:pt x="3861" y="1820"/>
                  </a:cubicBezTo>
                  <a:lnTo>
                    <a:pt x="3981" y="1749"/>
                  </a:lnTo>
                  <a:cubicBezTo>
                    <a:pt x="4000" y="1733"/>
                    <a:pt x="4020" y="1718"/>
                    <a:pt x="4039" y="1702"/>
                  </a:cubicBezTo>
                  <a:cubicBezTo>
                    <a:pt x="4058" y="1686"/>
                    <a:pt x="4077" y="1671"/>
                    <a:pt x="4096" y="1655"/>
                  </a:cubicBezTo>
                  <a:cubicBezTo>
                    <a:pt x="4115" y="1639"/>
                    <a:pt x="4135" y="1624"/>
                    <a:pt x="4154" y="1608"/>
                  </a:cubicBezTo>
                  <a:cubicBezTo>
                    <a:pt x="4171" y="1587"/>
                    <a:pt x="4189" y="1566"/>
                    <a:pt x="4206" y="1545"/>
                  </a:cubicBezTo>
                  <a:cubicBezTo>
                    <a:pt x="4222" y="1524"/>
                    <a:pt x="4238" y="1502"/>
                    <a:pt x="4254" y="1481"/>
                  </a:cubicBezTo>
                  <a:cubicBezTo>
                    <a:pt x="4270" y="1460"/>
                    <a:pt x="4285" y="1439"/>
                    <a:pt x="4301" y="1418"/>
                  </a:cubicBezTo>
                  <a:cubicBezTo>
                    <a:pt x="4317" y="1392"/>
                    <a:pt x="4332" y="1366"/>
                    <a:pt x="4348" y="1340"/>
                  </a:cubicBezTo>
                  <a:cubicBezTo>
                    <a:pt x="4360" y="1314"/>
                    <a:pt x="4372" y="1287"/>
                    <a:pt x="4384" y="1261"/>
                  </a:cubicBezTo>
                  <a:cubicBezTo>
                    <a:pt x="4396" y="1232"/>
                    <a:pt x="4409" y="1203"/>
                    <a:pt x="4421" y="1174"/>
                  </a:cubicBezTo>
                  <a:cubicBezTo>
                    <a:pt x="4430" y="1143"/>
                    <a:pt x="4438" y="1111"/>
                    <a:pt x="4447" y="1080"/>
                  </a:cubicBezTo>
                  <a:cubicBezTo>
                    <a:pt x="4456" y="1046"/>
                    <a:pt x="4465" y="1011"/>
                    <a:pt x="4474" y="977"/>
                  </a:cubicBezTo>
                  <a:lnTo>
                    <a:pt x="4489" y="875"/>
                  </a:lnTo>
                  <a:lnTo>
                    <a:pt x="4489" y="875"/>
                  </a:lnTo>
                  <a:cubicBezTo>
                    <a:pt x="4491" y="849"/>
                    <a:pt x="4492" y="822"/>
                    <a:pt x="4494" y="796"/>
                  </a:cubicBezTo>
                  <a:lnTo>
                    <a:pt x="4494" y="725"/>
                  </a:lnTo>
                  <a:cubicBezTo>
                    <a:pt x="4492" y="701"/>
                    <a:pt x="4491" y="678"/>
                    <a:pt x="4489" y="654"/>
                  </a:cubicBezTo>
                  <a:cubicBezTo>
                    <a:pt x="4487" y="633"/>
                    <a:pt x="4486" y="612"/>
                    <a:pt x="4484" y="591"/>
                  </a:cubicBezTo>
                  <a:cubicBezTo>
                    <a:pt x="4479" y="567"/>
                    <a:pt x="4473" y="544"/>
                    <a:pt x="4468" y="520"/>
                  </a:cubicBezTo>
                  <a:lnTo>
                    <a:pt x="4453" y="457"/>
                  </a:lnTo>
                  <a:lnTo>
                    <a:pt x="4432" y="394"/>
                  </a:lnTo>
                  <a:lnTo>
                    <a:pt x="4405" y="331"/>
                  </a:lnTo>
                  <a:cubicBezTo>
                    <a:pt x="4395" y="313"/>
                    <a:pt x="4384" y="294"/>
                    <a:pt x="4374" y="276"/>
                  </a:cubicBezTo>
                  <a:cubicBezTo>
                    <a:pt x="4365" y="258"/>
                    <a:pt x="4357" y="239"/>
                    <a:pt x="4348" y="221"/>
                  </a:cubicBezTo>
                  <a:cubicBezTo>
                    <a:pt x="4336" y="205"/>
                    <a:pt x="4323" y="189"/>
                    <a:pt x="4311" y="173"/>
                  </a:cubicBezTo>
                  <a:cubicBezTo>
                    <a:pt x="4299" y="157"/>
                    <a:pt x="4286" y="142"/>
                    <a:pt x="4274" y="126"/>
                  </a:cubicBezTo>
                  <a:cubicBezTo>
                    <a:pt x="4260" y="113"/>
                    <a:pt x="4247" y="100"/>
                    <a:pt x="4233" y="87"/>
                  </a:cubicBezTo>
                  <a:cubicBezTo>
                    <a:pt x="4221" y="76"/>
                    <a:pt x="4208" y="66"/>
                    <a:pt x="4196" y="55"/>
                  </a:cubicBezTo>
                  <a:cubicBezTo>
                    <a:pt x="4180" y="45"/>
                    <a:pt x="4165" y="34"/>
                    <a:pt x="4149" y="24"/>
                  </a:cubicBezTo>
                  <a:lnTo>
                    <a:pt x="4107" y="0"/>
                  </a:lnTo>
                  <a:lnTo>
                    <a:pt x="0" y="0"/>
                  </a:lnTo>
                  <a:lnTo>
                    <a:pt x="0" y="7582"/>
                  </a:lnTo>
                  <a:lnTo>
                    <a:pt x="10016" y="7508"/>
                  </a:lnTo>
                  <a:cubicBezTo>
                    <a:pt x="10011" y="5005"/>
                    <a:pt x="10005" y="2503"/>
                    <a:pt x="10000" y="0"/>
                  </a:cubicBez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699" name="Freeform 10"/>
            <p:cNvSpPr>
              <a:spLocks/>
            </p:cNvSpPr>
            <p:nvPr/>
          </p:nvSpPr>
          <p:spPr bwMode="auto">
            <a:xfrm>
              <a:off x="5699434" y="2052676"/>
              <a:ext cx="1221572" cy="3259044"/>
            </a:xfrm>
            <a:custGeom>
              <a:avLst/>
              <a:gdLst>
                <a:gd name="T0" fmla="*/ 322 w 658"/>
                <a:gd name="T1" fmla="*/ 0 h 1862"/>
                <a:gd name="T2" fmla="*/ 264 w 658"/>
                <a:gd name="T3" fmla="*/ 8 h 1862"/>
                <a:gd name="T4" fmla="*/ 206 w 658"/>
                <a:gd name="T5" fmla="*/ 24 h 1862"/>
                <a:gd name="T6" fmla="*/ 162 w 658"/>
                <a:gd name="T7" fmla="*/ 44 h 1862"/>
                <a:gd name="T8" fmla="*/ 120 w 658"/>
                <a:gd name="T9" fmla="*/ 70 h 1862"/>
                <a:gd name="T10" fmla="*/ 80 w 658"/>
                <a:gd name="T11" fmla="*/ 108 h 1862"/>
                <a:gd name="T12" fmla="*/ 294 w 658"/>
                <a:gd name="T13" fmla="*/ 130 h 1862"/>
                <a:gd name="T14" fmla="*/ 322 w 658"/>
                <a:gd name="T15" fmla="*/ 128 h 1862"/>
                <a:gd name="T16" fmla="*/ 344 w 658"/>
                <a:gd name="T17" fmla="*/ 130 h 1862"/>
                <a:gd name="T18" fmla="*/ 386 w 658"/>
                <a:gd name="T19" fmla="*/ 140 h 1862"/>
                <a:gd name="T20" fmla="*/ 424 w 658"/>
                <a:gd name="T21" fmla="*/ 158 h 1862"/>
                <a:gd name="T22" fmla="*/ 458 w 658"/>
                <a:gd name="T23" fmla="*/ 184 h 1862"/>
                <a:gd name="T24" fmla="*/ 486 w 658"/>
                <a:gd name="T25" fmla="*/ 216 h 1862"/>
                <a:gd name="T26" fmla="*/ 508 w 658"/>
                <a:gd name="T27" fmla="*/ 252 h 1862"/>
                <a:gd name="T28" fmla="*/ 520 w 658"/>
                <a:gd name="T29" fmla="*/ 292 h 1862"/>
                <a:gd name="T30" fmla="*/ 524 w 658"/>
                <a:gd name="T31" fmla="*/ 336 h 1862"/>
                <a:gd name="T32" fmla="*/ 522 w 658"/>
                <a:gd name="T33" fmla="*/ 358 h 1862"/>
                <a:gd name="T34" fmla="*/ 506 w 658"/>
                <a:gd name="T35" fmla="*/ 410 h 1862"/>
                <a:gd name="T36" fmla="*/ 482 w 658"/>
                <a:gd name="T37" fmla="*/ 456 h 1862"/>
                <a:gd name="T38" fmla="*/ 452 w 658"/>
                <a:gd name="T39" fmla="*/ 496 h 1862"/>
                <a:gd name="T40" fmla="*/ 414 w 658"/>
                <a:gd name="T41" fmla="*/ 528 h 1862"/>
                <a:gd name="T42" fmla="*/ 372 w 658"/>
                <a:gd name="T43" fmla="*/ 556 h 1862"/>
                <a:gd name="T44" fmla="*/ 328 w 658"/>
                <a:gd name="T45" fmla="*/ 580 h 1862"/>
                <a:gd name="T46" fmla="*/ 238 w 658"/>
                <a:gd name="T47" fmla="*/ 612 h 1862"/>
                <a:gd name="T48" fmla="*/ 216 w 658"/>
                <a:gd name="T49" fmla="*/ 618 h 1862"/>
                <a:gd name="T50" fmla="*/ 174 w 658"/>
                <a:gd name="T51" fmla="*/ 636 h 1862"/>
                <a:gd name="T52" fmla="*/ 132 w 658"/>
                <a:gd name="T53" fmla="*/ 656 h 1862"/>
                <a:gd name="T54" fmla="*/ 94 w 658"/>
                <a:gd name="T55" fmla="*/ 684 h 1862"/>
                <a:gd name="T56" fmla="*/ 60 w 658"/>
                <a:gd name="T57" fmla="*/ 714 h 1862"/>
                <a:gd name="T58" fmla="*/ 32 w 658"/>
                <a:gd name="T59" fmla="*/ 750 h 1862"/>
                <a:gd name="T60" fmla="*/ 12 w 658"/>
                <a:gd name="T61" fmla="*/ 792 h 1862"/>
                <a:gd name="T62" fmla="*/ 2 w 658"/>
                <a:gd name="T63" fmla="*/ 836 h 1862"/>
                <a:gd name="T64" fmla="*/ 0 w 658"/>
                <a:gd name="T65" fmla="*/ 1808 h 1862"/>
                <a:gd name="T66" fmla="*/ 2 w 658"/>
                <a:gd name="T67" fmla="*/ 1820 h 1862"/>
                <a:gd name="T68" fmla="*/ 10 w 658"/>
                <a:gd name="T69" fmla="*/ 1838 h 1862"/>
                <a:gd name="T70" fmla="*/ 24 w 658"/>
                <a:gd name="T71" fmla="*/ 1854 h 1862"/>
                <a:gd name="T72" fmla="*/ 42 w 658"/>
                <a:gd name="T73" fmla="*/ 1862 h 1862"/>
                <a:gd name="T74" fmla="*/ 604 w 658"/>
                <a:gd name="T75" fmla="*/ 1862 h 1862"/>
                <a:gd name="T76" fmla="*/ 616 w 658"/>
                <a:gd name="T77" fmla="*/ 1862 h 1862"/>
                <a:gd name="T78" fmla="*/ 634 w 658"/>
                <a:gd name="T79" fmla="*/ 1854 h 1862"/>
                <a:gd name="T80" fmla="*/ 650 w 658"/>
                <a:gd name="T81" fmla="*/ 1838 h 1862"/>
                <a:gd name="T82" fmla="*/ 658 w 658"/>
                <a:gd name="T83" fmla="*/ 1820 h 1862"/>
                <a:gd name="T84" fmla="*/ 658 w 658"/>
                <a:gd name="T85" fmla="*/ 860 h 1862"/>
                <a:gd name="T86" fmla="*/ 658 w 658"/>
                <a:gd name="T87" fmla="*/ 326 h 1862"/>
                <a:gd name="T88" fmla="*/ 650 w 658"/>
                <a:gd name="T89" fmla="*/ 276 h 1862"/>
                <a:gd name="T90" fmla="*/ 636 w 658"/>
                <a:gd name="T91" fmla="*/ 226 h 1862"/>
                <a:gd name="T92" fmla="*/ 610 w 658"/>
                <a:gd name="T93" fmla="*/ 168 h 1862"/>
                <a:gd name="T94" fmla="*/ 568 w 658"/>
                <a:gd name="T95" fmla="*/ 108 h 1862"/>
                <a:gd name="T96" fmla="*/ 540 w 658"/>
                <a:gd name="T97" fmla="*/ 82 h 1862"/>
                <a:gd name="T98" fmla="*/ 508 w 658"/>
                <a:gd name="T99" fmla="*/ 56 h 1862"/>
                <a:gd name="T100" fmla="*/ 472 w 658"/>
                <a:gd name="T101" fmla="*/ 34 h 1862"/>
                <a:gd name="T102" fmla="*/ 428 w 658"/>
                <a:gd name="T103" fmla="*/ 18 h 1862"/>
                <a:gd name="T104" fmla="*/ 378 w 658"/>
                <a:gd name="T105" fmla="*/ 6 h 1862"/>
                <a:gd name="T106" fmla="*/ 322 w 658"/>
                <a:gd name="T107" fmla="*/ 0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8" h="1862">
                  <a:moveTo>
                    <a:pt x="322" y="0"/>
                  </a:moveTo>
                  <a:lnTo>
                    <a:pt x="322" y="0"/>
                  </a:lnTo>
                  <a:lnTo>
                    <a:pt x="294" y="2"/>
                  </a:lnTo>
                  <a:lnTo>
                    <a:pt x="264" y="8"/>
                  </a:lnTo>
                  <a:lnTo>
                    <a:pt x="226" y="18"/>
                  </a:lnTo>
                  <a:lnTo>
                    <a:pt x="206" y="24"/>
                  </a:lnTo>
                  <a:lnTo>
                    <a:pt x="184" y="32"/>
                  </a:lnTo>
                  <a:lnTo>
                    <a:pt x="162" y="44"/>
                  </a:lnTo>
                  <a:lnTo>
                    <a:pt x="140" y="56"/>
                  </a:lnTo>
                  <a:lnTo>
                    <a:pt x="120" y="70"/>
                  </a:lnTo>
                  <a:lnTo>
                    <a:pt x="100" y="88"/>
                  </a:lnTo>
                  <a:lnTo>
                    <a:pt x="80" y="108"/>
                  </a:lnTo>
                  <a:lnTo>
                    <a:pt x="62" y="130"/>
                  </a:lnTo>
                  <a:lnTo>
                    <a:pt x="294" y="130"/>
                  </a:lnTo>
                  <a:lnTo>
                    <a:pt x="294" y="130"/>
                  </a:lnTo>
                  <a:lnTo>
                    <a:pt x="322" y="128"/>
                  </a:lnTo>
                  <a:lnTo>
                    <a:pt x="322" y="128"/>
                  </a:lnTo>
                  <a:lnTo>
                    <a:pt x="344" y="130"/>
                  </a:lnTo>
                  <a:lnTo>
                    <a:pt x="366" y="134"/>
                  </a:lnTo>
                  <a:lnTo>
                    <a:pt x="386" y="140"/>
                  </a:lnTo>
                  <a:lnTo>
                    <a:pt x="406" y="148"/>
                  </a:lnTo>
                  <a:lnTo>
                    <a:pt x="424" y="158"/>
                  </a:lnTo>
                  <a:lnTo>
                    <a:pt x="442" y="170"/>
                  </a:lnTo>
                  <a:lnTo>
                    <a:pt x="458" y="184"/>
                  </a:lnTo>
                  <a:lnTo>
                    <a:pt x="474" y="200"/>
                  </a:lnTo>
                  <a:lnTo>
                    <a:pt x="486" y="216"/>
                  </a:lnTo>
                  <a:lnTo>
                    <a:pt x="498" y="234"/>
                  </a:lnTo>
                  <a:lnTo>
                    <a:pt x="508" y="252"/>
                  </a:lnTo>
                  <a:lnTo>
                    <a:pt x="516" y="272"/>
                  </a:lnTo>
                  <a:lnTo>
                    <a:pt x="520" y="292"/>
                  </a:lnTo>
                  <a:lnTo>
                    <a:pt x="524" y="314"/>
                  </a:lnTo>
                  <a:lnTo>
                    <a:pt x="524" y="336"/>
                  </a:lnTo>
                  <a:lnTo>
                    <a:pt x="522" y="358"/>
                  </a:lnTo>
                  <a:lnTo>
                    <a:pt x="522" y="358"/>
                  </a:lnTo>
                  <a:lnTo>
                    <a:pt x="516" y="384"/>
                  </a:lnTo>
                  <a:lnTo>
                    <a:pt x="506" y="410"/>
                  </a:lnTo>
                  <a:lnTo>
                    <a:pt x="496" y="434"/>
                  </a:lnTo>
                  <a:lnTo>
                    <a:pt x="482" y="456"/>
                  </a:lnTo>
                  <a:lnTo>
                    <a:pt x="468" y="476"/>
                  </a:lnTo>
                  <a:lnTo>
                    <a:pt x="452" y="496"/>
                  </a:lnTo>
                  <a:lnTo>
                    <a:pt x="434" y="512"/>
                  </a:lnTo>
                  <a:lnTo>
                    <a:pt x="414" y="528"/>
                  </a:lnTo>
                  <a:lnTo>
                    <a:pt x="394" y="544"/>
                  </a:lnTo>
                  <a:lnTo>
                    <a:pt x="372" y="556"/>
                  </a:lnTo>
                  <a:lnTo>
                    <a:pt x="350" y="568"/>
                  </a:lnTo>
                  <a:lnTo>
                    <a:pt x="328" y="580"/>
                  </a:lnTo>
                  <a:lnTo>
                    <a:pt x="284" y="598"/>
                  </a:lnTo>
                  <a:lnTo>
                    <a:pt x="238" y="612"/>
                  </a:lnTo>
                  <a:lnTo>
                    <a:pt x="238" y="612"/>
                  </a:lnTo>
                  <a:lnTo>
                    <a:pt x="216" y="618"/>
                  </a:lnTo>
                  <a:lnTo>
                    <a:pt x="194" y="626"/>
                  </a:lnTo>
                  <a:lnTo>
                    <a:pt x="174" y="636"/>
                  </a:lnTo>
                  <a:lnTo>
                    <a:pt x="152" y="646"/>
                  </a:lnTo>
                  <a:lnTo>
                    <a:pt x="132" y="656"/>
                  </a:lnTo>
                  <a:lnTo>
                    <a:pt x="112" y="670"/>
                  </a:lnTo>
                  <a:lnTo>
                    <a:pt x="94" y="684"/>
                  </a:lnTo>
                  <a:lnTo>
                    <a:pt x="76" y="698"/>
                  </a:lnTo>
                  <a:lnTo>
                    <a:pt x="60" y="714"/>
                  </a:lnTo>
                  <a:lnTo>
                    <a:pt x="46" y="732"/>
                  </a:lnTo>
                  <a:lnTo>
                    <a:pt x="32" y="750"/>
                  </a:lnTo>
                  <a:lnTo>
                    <a:pt x="22" y="770"/>
                  </a:lnTo>
                  <a:lnTo>
                    <a:pt x="12" y="792"/>
                  </a:lnTo>
                  <a:lnTo>
                    <a:pt x="6" y="812"/>
                  </a:lnTo>
                  <a:lnTo>
                    <a:pt x="2" y="836"/>
                  </a:lnTo>
                  <a:lnTo>
                    <a:pt x="0" y="860"/>
                  </a:lnTo>
                  <a:lnTo>
                    <a:pt x="0" y="1808"/>
                  </a:lnTo>
                  <a:lnTo>
                    <a:pt x="0" y="1808"/>
                  </a:lnTo>
                  <a:lnTo>
                    <a:pt x="2" y="1820"/>
                  </a:lnTo>
                  <a:lnTo>
                    <a:pt x="4" y="1830"/>
                  </a:lnTo>
                  <a:lnTo>
                    <a:pt x="10" y="1838"/>
                  </a:lnTo>
                  <a:lnTo>
                    <a:pt x="16" y="1846"/>
                  </a:lnTo>
                  <a:lnTo>
                    <a:pt x="24" y="1854"/>
                  </a:lnTo>
                  <a:lnTo>
                    <a:pt x="32" y="1858"/>
                  </a:lnTo>
                  <a:lnTo>
                    <a:pt x="42" y="1862"/>
                  </a:lnTo>
                  <a:lnTo>
                    <a:pt x="54" y="1862"/>
                  </a:lnTo>
                  <a:lnTo>
                    <a:pt x="604" y="1862"/>
                  </a:lnTo>
                  <a:lnTo>
                    <a:pt x="604" y="1862"/>
                  </a:lnTo>
                  <a:lnTo>
                    <a:pt x="616" y="1862"/>
                  </a:lnTo>
                  <a:lnTo>
                    <a:pt x="626" y="1858"/>
                  </a:lnTo>
                  <a:lnTo>
                    <a:pt x="634" y="1854"/>
                  </a:lnTo>
                  <a:lnTo>
                    <a:pt x="642" y="1846"/>
                  </a:lnTo>
                  <a:lnTo>
                    <a:pt x="650" y="1838"/>
                  </a:lnTo>
                  <a:lnTo>
                    <a:pt x="654" y="1830"/>
                  </a:lnTo>
                  <a:lnTo>
                    <a:pt x="658" y="1820"/>
                  </a:lnTo>
                  <a:lnTo>
                    <a:pt x="658" y="1808"/>
                  </a:lnTo>
                  <a:lnTo>
                    <a:pt x="658" y="860"/>
                  </a:lnTo>
                  <a:lnTo>
                    <a:pt x="658" y="326"/>
                  </a:lnTo>
                  <a:lnTo>
                    <a:pt x="658" y="326"/>
                  </a:lnTo>
                  <a:lnTo>
                    <a:pt x="658" y="312"/>
                  </a:lnTo>
                  <a:lnTo>
                    <a:pt x="650" y="276"/>
                  </a:lnTo>
                  <a:lnTo>
                    <a:pt x="644" y="252"/>
                  </a:lnTo>
                  <a:lnTo>
                    <a:pt x="636" y="226"/>
                  </a:lnTo>
                  <a:lnTo>
                    <a:pt x="624" y="198"/>
                  </a:lnTo>
                  <a:lnTo>
                    <a:pt x="610" y="168"/>
                  </a:lnTo>
                  <a:lnTo>
                    <a:pt x="590" y="138"/>
                  </a:lnTo>
                  <a:lnTo>
                    <a:pt x="568" y="108"/>
                  </a:lnTo>
                  <a:lnTo>
                    <a:pt x="554" y="94"/>
                  </a:lnTo>
                  <a:lnTo>
                    <a:pt x="540" y="82"/>
                  </a:lnTo>
                  <a:lnTo>
                    <a:pt x="526" y="68"/>
                  </a:lnTo>
                  <a:lnTo>
                    <a:pt x="508" y="56"/>
                  </a:lnTo>
                  <a:lnTo>
                    <a:pt x="490" y="46"/>
                  </a:lnTo>
                  <a:lnTo>
                    <a:pt x="472" y="34"/>
                  </a:lnTo>
                  <a:lnTo>
                    <a:pt x="450" y="26"/>
                  </a:lnTo>
                  <a:lnTo>
                    <a:pt x="428" y="18"/>
                  </a:lnTo>
                  <a:lnTo>
                    <a:pt x="404" y="12"/>
                  </a:lnTo>
                  <a:lnTo>
                    <a:pt x="378" y="6"/>
                  </a:lnTo>
                  <a:lnTo>
                    <a:pt x="352" y="2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0" name="Freeform 11"/>
            <p:cNvSpPr>
              <a:spLocks/>
            </p:cNvSpPr>
            <p:nvPr/>
          </p:nvSpPr>
          <p:spPr bwMode="auto">
            <a:xfrm>
              <a:off x="5699434" y="2052676"/>
              <a:ext cx="1221572" cy="3259044"/>
            </a:xfrm>
            <a:custGeom>
              <a:avLst/>
              <a:gdLst>
                <a:gd name="T0" fmla="*/ 322 w 658"/>
                <a:gd name="T1" fmla="*/ 0 h 1862"/>
                <a:gd name="T2" fmla="*/ 264 w 658"/>
                <a:gd name="T3" fmla="*/ 8 h 1862"/>
                <a:gd name="T4" fmla="*/ 206 w 658"/>
                <a:gd name="T5" fmla="*/ 24 h 1862"/>
                <a:gd name="T6" fmla="*/ 162 w 658"/>
                <a:gd name="T7" fmla="*/ 44 h 1862"/>
                <a:gd name="T8" fmla="*/ 120 w 658"/>
                <a:gd name="T9" fmla="*/ 70 h 1862"/>
                <a:gd name="T10" fmla="*/ 80 w 658"/>
                <a:gd name="T11" fmla="*/ 108 h 1862"/>
                <a:gd name="T12" fmla="*/ 294 w 658"/>
                <a:gd name="T13" fmla="*/ 130 h 1862"/>
                <a:gd name="T14" fmla="*/ 322 w 658"/>
                <a:gd name="T15" fmla="*/ 128 h 1862"/>
                <a:gd name="T16" fmla="*/ 344 w 658"/>
                <a:gd name="T17" fmla="*/ 130 h 1862"/>
                <a:gd name="T18" fmla="*/ 386 w 658"/>
                <a:gd name="T19" fmla="*/ 140 h 1862"/>
                <a:gd name="T20" fmla="*/ 424 w 658"/>
                <a:gd name="T21" fmla="*/ 158 h 1862"/>
                <a:gd name="T22" fmla="*/ 458 w 658"/>
                <a:gd name="T23" fmla="*/ 184 h 1862"/>
                <a:gd name="T24" fmla="*/ 486 w 658"/>
                <a:gd name="T25" fmla="*/ 216 h 1862"/>
                <a:gd name="T26" fmla="*/ 508 w 658"/>
                <a:gd name="T27" fmla="*/ 252 h 1862"/>
                <a:gd name="T28" fmla="*/ 520 w 658"/>
                <a:gd name="T29" fmla="*/ 292 h 1862"/>
                <a:gd name="T30" fmla="*/ 524 w 658"/>
                <a:gd name="T31" fmla="*/ 336 h 1862"/>
                <a:gd name="T32" fmla="*/ 522 w 658"/>
                <a:gd name="T33" fmla="*/ 358 h 1862"/>
                <a:gd name="T34" fmla="*/ 506 w 658"/>
                <a:gd name="T35" fmla="*/ 410 h 1862"/>
                <a:gd name="T36" fmla="*/ 482 w 658"/>
                <a:gd name="T37" fmla="*/ 456 h 1862"/>
                <a:gd name="T38" fmla="*/ 452 w 658"/>
                <a:gd name="T39" fmla="*/ 496 h 1862"/>
                <a:gd name="T40" fmla="*/ 414 w 658"/>
                <a:gd name="T41" fmla="*/ 528 h 1862"/>
                <a:gd name="T42" fmla="*/ 372 w 658"/>
                <a:gd name="T43" fmla="*/ 556 h 1862"/>
                <a:gd name="T44" fmla="*/ 328 w 658"/>
                <a:gd name="T45" fmla="*/ 580 h 1862"/>
                <a:gd name="T46" fmla="*/ 238 w 658"/>
                <a:gd name="T47" fmla="*/ 612 h 1862"/>
                <a:gd name="T48" fmla="*/ 216 w 658"/>
                <a:gd name="T49" fmla="*/ 618 h 1862"/>
                <a:gd name="T50" fmla="*/ 174 w 658"/>
                <a:gd name="T51" fmla="*/ 636 h 1862"/>
                <a:gd name="T52" fmla="*/ 132 w 658"/>
                <a:gd name="T53" fmla="*/ 656 h 1862"/>
                <a:gd name="T54" fmla="*/ 94 w 658"/>
                <a:gd name="T55" fmla="*/ 684 h 1862"/>
                <a:gd name="T56" fmla="*/ 60 w 658"/>
                <a:gd name="T57" fmla="*/ 714 h 1862"/>
                <a:gd name="T58" fmla="*/ 32 w 658"/>
                <a:gd name="T59" fmla="*/ 750 h 1862"/>
                <a:gd name="T60" fmla="*/ 12 w 658"/>
                <a:gd name="T61" fmla="*/ 792 h 1862"/>
                <a:gd name="T62" fmla="*/ 2 w 658"/>
                <a:gd name="T63" fmla="*/ 836 h 1862"/>
                <a:gd name="T64" fmla="*/ 0 w 658"/>
                <a:gd name="T65" fmla="*/ 1808 h 1862"/>
                <a:gd name="T66" fmla="*/ 2 w 658"/>
                <a:gd name="T67" fmla="*/ 1820 h 1862"/>
                <a:gd name="T68" fmla="*/ 10 w 658"/>
                <a:gd name="T69" fmla="*/ 1838 h 1862"/>
                <a:gd name="T70" fmla="*/ 24 w 658"/>
                <a:gd name="T71" fmla="*/ 1854 h 1862"/>
                <a:gd name="T72" fmla="*/ 42 w 658"/>
                <a:gd name="T73" fmla="*/ 1862 h 1862"/>
                <a:gd name="T74" fmla="*/ 604 w 658"/>
                <a:gd name="T75" fmla="*/ 1862 h 1862"/>
                <a:gd name="T76" fmla="*/ 616 w 658"/>
                <a:gd name="T77" fmla="*/ 1862 h 1862"/>
                <a:gd name="T78" fmla="*/ 634 w 658"/>
                <a:gd name="T79" fmla="*/ 1854 h 1862"/>
                <a:gd name="T80" fmla="*/ 650 w 658"/>
                <a:gd name="T81" fmla="*/ 1838 h 1862"/>
                <a:gd name="T82" fmla="*/ 658 w 658"/>
                <a:gd name="T83" fmla="*/ 1820 h 1862"/>
                <a:gd name="T84" fmla="*/ 658 w 658"/>
                <a:gd name="T85" fmla="*/ 860 h 1862"/>
                <a:gd name="T86" fmla="*/ 658 w 658"/>
                <a:gd name="T87" fmla="*/ 326 h 1862"/>
                <a:gd name="T88" fmla="*/ 650 w 658"/>
                <a:gd name="T89" fmla="*/ 276 h 1862"/>
                <a:gd name="T90" fmla="*/ 636 w 658"/>
                <a:gd name="T91" fmla="*/ 226 h 1862"/>
                <a:gd name="T92" fmla="*/ 610 w 658"/>
                <a:gd name="T93" fmla="*/ 168 h 1862"/>
                <a:gd name="T94" fmla="*/ 568 w 658"/>
                <a:gd name="T95" fmla="*/ 108 h 1862"/>
                <a:gd name="T96" fmla="*/ 540 w 658"/>
                <a:gd name="T97" fmla="*/ 82 h 1862"/>
                <a:gd name="T98" fmla="*/ 508 w 658"/>
                <a:gd name="T99" fmla="*/ 56 h 1862"/>
                <a:gd name="T100" fmla="*/ 472 w 658"/>
                <a:gd name="T101" fmla="*/ 34 h 1862"/>
                <a:gd name="T102" fmla="*/ 428 w 658"/>
                <a:gd name="T103" fmla="*/ 18 h 1862"/>
                <a:gd name="T104" fmla="*/ 378 w 658"/>
                <a:gd name="T105" fmla="*/ 6 h 1862"/>
                <a:gd name="T106" fmla="*/ 322 w 658"/>
                <a:gd name="T107" fmla="*/ 0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8" h="1862">
                  <a:moveTo>
                    <a:pt x="322" y="0"/>
                  </a:moveTo>
                  <a:lnTo>
                    <a:pt x="322" y="0"/>
                  </a:lnTo>
                  <a:lnTo>
                    <a:pt x="294" y="2"/>
                  </a:lnTo>
                  <a:lnTo>
                    <a:pt x="264" y="8"/>
                  </a:lnTo>
                  <a:lnTo>
                    <a:pt x="226" y="18"/>
                  </a:lnTo>
                  <a:lnTo>
                    <a:pt x="206" y="24"/>
                  </a:lnTo>
                  <a:lnTo>
                    <a:pt x="184" y="32"/>
                  </a:lnTo>
                  <a:lnTo>
                    <a:pt x="162" y="44"/>
                  </a:lnTo>
                  <a:lnTo>
                    <a:pt x="140" y="56"/>
                  </a:lnTo>
                  <a:lnTo>
                    <a:pt x="120" y="70"/>
                  </a:lnTo>
                  <a:lnTo>
                    <a:pt x="100" y="88"/>
                  </a:lnTo>
                  <a:lnTo>
                    <a:pt x="80" y="108"/>
                  </a:lnTo>
                  <a:lnTo>
                    <a:pt x="62" y="130"/>
                  </a:lnTo>
                  <a:lnTo>
                    <a:pt x="294" y="130"/>
                  </a:lnTo>
                  <a:lnTo>
                    <a:pt x="294" y="130"/>
                  </a:lnTo>
                  <a:lnTo>
                    <a:pt x="322" y="128"/>
                  </a:lnTo>
                  <a:lnTo>
                    <a:pt x="322" y="128"/>
                  </a:lnTo>
                  <a:lnTo>
                    <a:pt x="344" y="130"/>
                  </a:lnTo>
                  <a:lnTo>
                    <a:pt x="366" y="134"/>
                  </a:lnTo>
                  <a:lnTo>
                    <a:pt x="386" y="140"/>
                  </a:lnTo>
                  <a:lnTo>
                    <a:pt x="406" y="148"/>
                  </a:lnTo>
                  <a:lnTo>
                    <a:pt x="424" y="158"/>
                  </a:lnTo>
                  <a:lnTo>
                    <a:pt x="442" y="170"/>
                  </a:lnTo>
                  <a:lnTo>
                    <a:pt x="458" y="184"/>
                  </a:lnTo>
                  <a:lnTo>
                    <a:pt x="474" y="200"/>
                  </a:lnTo>
                  <a:lnTo>
                    <a:pt x="486" y="216"/>
                  </a:lnTo>
                  <a:lnTo>
                    <a:pt x="498" y="234"/>
                  </a:lnTo>
                  <a:lnTo>
                    <a:pt x="508" y="252"/>
                  </a:lnTo>
                  <a:lnTo>
                    <a:pt x="516" y="272"/>
                  </a:lnTo>
                  <a:lnTo>
                    <a:pt x="520" y="292"/>
                  </a:lnTo>
                  <a:lnTo>
                    <a:pt x="524" y="314"/>
                  </a:lnTo>
                  <a:lnTo>
                    <a:pt x="524" y="336"/>
                  </a:lnTo>
                  <a:lnTo>
                    <a:pt x="522" y="358"/>
                  </a:lnTo>
                  <a:lnTo>
                    <a:pt x="522" y="358"/>
                  </a:lnTo>
                  <a:lnTo>
                    <a:pt x="516" y="384"/>
                  </a:lnTo>
                  <a:lnTo>
                    <a:pt x="506" y="410"/>
                  </a:lnTo>
                  <a:lnTo>
                    <a:pt x="496" y="434"/>
                  </a:lnTo>
                  <a:lnTo>
                    <a:pt x="482" y="456"/>
                  </a:lnTo>
                  <a:lnTo>
                    <a:pt x="468" y="476"/>
                  </a:lnTo>
                  <a:lnTo>
                    <a:pt x="452" y="496"/>
                  </a:lnTo>
                  <a:lnTo>
                    <a:pt x="434" y="512"/>
                  </a:lnTo>
                  <a:lnTo>
                    <a:pt x="414" y="528"/>
                  </a:lnTo>
                  <a:lnTo>
                    <a:pt x="394" y="544"/>
                  </a:lnTo>
                  <a:lnTo>
                    <a:pt x="372" y="556"/>
                  </a:lnTo>
                  <a:lnTo>
                    <a:pt x="350" y="568"/>
                  </a:lnTo>
                  <a:lnTo>
                    <a:pt x="328" y="580"/>
                  </a:lnTo>
                  <a:lnTo>
                    <a:pt x="284" y="598"/>
                  </a:lnTo>
                  <a:lnTo>
                    <a:pt x="238" y="612"/>
                  </a:lnTo>
                  <a:lnTo>
                    <a:pt x="238" y="612"/>
                  </a:lnTo>
                  <a:lnTo>
                    <a:pt x="216" y="618"/>
                  </a:lnTo>
                  <a:lnTo>
                    <a:pt x="194" y="626"/>
                  </a:lnTo>
                  <a:lnTo>
                    <a:pt x="174" y="636"/>
                  </a:lnTo>
                  <a:lnTo>
                    <a:pt x="152" y="646"/>
                  </a:lnTo>
                  <a:lnTo>
                    <a:pt x="132" y="656"/>
                  </a:lnTo>
                  <a:lnTo>
                    <a:pt x="112" y="670"/>
                  </a:lnTo>
                  <a:lnTo>
                    <a:pt x="94" y="684"/>
                  </a:lnTo>
                  <a:lnTo>
                    <a:pt x="76" y="698"/>
                  </a:lnTo>
                  <a:lnTo>
                    <a:pt x="60" y="714"/>
                  </a:lnTo>
                  <a:lnTo>
                    <a:pt x="46" y="732"/>
                  </a:lnTo>
                  <a:lnTo>
                    <a:pt x="32" y="750"/>
                  </a:lnTo>
                  <a:lnTo>
                    <a:pt x="22" y="770"/>
                  </a:lnTo>
                  <a:lnTo>
                    <a:pt x="12" y="792"/>
                  </a:lnTo>
                  <a:lnTo>
                    <a:pt x="6" y="812"/>
                  </a:lnTo>
                  <a:lnTo>
                    <a:pt x="2" y="836"/>
                  </a:lnTo>
                  <a:lnTo>
                    <a:pt x="0" y="860"/>
                  </a:lnTo>
                  <a:lnTo>
                    <a:pt x="0" y="1808"/>
                  </a:lnTo>
                  <a:lnTo>
                    <a:pt x="0" y="1808"/>
                  </a:lnTo>
                  <a:lnTo>
                    <a:pt x="2" y="1820"/>
                  </a:lnTo>
                  <a:lnTo>
                    <a:pt x="4" y="1830"/>
                  </a:lnTo>
                  <a:lnTo>
                    <a:pt x="10" y="1838"/>
                  </a:lnTo>
                  <a:lnTo>
                    <a:pt x="16" y="1846"/>
                  </a:lnTo>
                  <a:lnTo>
                    <a:pt x="24" y="1854"/>
                  </a:lnTo>
                  <a:lnTo>
                    <a:pt x="32" y="1858"/>
                  </a:lnTo>
                  <a:lnTo>
                    <a:pt x="42" y="1862"/>
                  </a:lnTo>
                  <a:lnTo>
                    <a:pt x="54" y="1862"/>
                  </a:lnTo>
                  <a:lnTo>
                    <a:pt x="604" y="1862"/>
                  </a:lnTo>
                  <a:lnTo>
                    <a:pt x="604" y="1862"/>
                  </a:lnTo>
                  <a:lnTo>
                    <a:pt x="616" y="1862"/>
                  </a:lnTo>
                  <a:lnTo>
                    <a:pt x="626" y="1858"/>
                  </a:lnTo>
                  <a:lnTo>
                    <a:pt x="634" y="1854"/>
                  </a:lnTo>
                  <a:lnTo>
                    <a:pt x="642" y="1846"/>
                  </a:lnTo>
                  <a:lnTo>
                    <a:pt x="650" y="1838"/>
                  </a:lnTo>
                  <a:lnTo>
                    <a:pt x="654" y="1830"/>
                  </a:lnTo>
                  <a:lnTo>
                    <a:pt x="658" y="1820"/>
                  </a:lnTo>
                  <a:lnTo>
                    <a:pt x="658" y="1808"/>
                  </a:lnTo>
                  <a:lnTo>
                    <a:pt x="658" y="860"/>
                  </a:lnTo>
                  <a:lnTo>
                    <a:pt x="658" y="326"/>
                  </a:lnTo>
                  <a:lnTo>
                    <a:pt x="658" y="326"/>
                  </a:lnTo>
                  <a:lnTo>
                    <a:pt x="658" y="312"/>
                  </a:lnTo>
                  <a:lnTo>
                    <a:pt x="650" y="276"/>
                  </a:lnTo>
                  <a:lnTo>
                    <a:pt x="644" y="252"/>
                  </a:lnTo>
                  <a:lnTo>
                    <a:pt x="636" y="226"/>
                  </a:lnTo>
                  <a:lnTo>
                    <a:pt x="624" y="198"/>
                  </a:lnTo>
                  <a:lnTo>
                    <a:pt x="610" y="168"/>
                  </a:lnTo>
                  <a:lnTo>
                    <a:pt x="590" y="138"/>
                  </a:lnTo>
                  <a:lnTo>
                    <a:pt x="568" y="108"/>
                  </a:lnTo>
                  <a:lnTo>
                    <a:pt x="554" y="94"/>
                  </a:lnTo>
                  <a:lnTo>
                    <a:pt x="540" y="82"/>
                  </a:lnTo>
                  <a:lnTo>
                    <a:pt x="526" y="68"/>
                  </a:lnTo>
                  <a:lnTo>
                    <a:pt x="508" y="56"/>
                  </a:lnTo>
                  <a:lnTo>
                    <a:pt x="490" y="46"/>
                  </a:lnTo>
                  <a:lnTo>
                    <a:pt x="472" y="34"/>
                  </a:lnTo>
                  <a:lnTo>
                    <a:pt x="450" y="26"/>
                  </a:lnTo>
                  <a:lnTo>
                    <a:pt x="428" y="18"/>
                  </a:lnTo>
                  <a:lnTo>
                    <a:pt x="404" y="12"/>
                  </a:lnTo>
                  <a:lnTo>
                    <a:pt x="378" y="6"/>
                  </a:lnTo>
                  <a:lnTo>
                    <a:pt x="352" y="2"/>
                  </a:lnTo>
                  <a:lnTo>
                    <a:pt x="3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1" name="Freeform 12"/>
            <p:cNvSpPr>
              <a:spLocks noEditPoints="1"/>
            </p:cNvSpPr>
            <p:nvPr/>
          </p:nvSpPr>
          <p:spPr bwMode="auto">
            <a:xfrm>
              <a:off x="5814536" y="2070180"/>
              <a:ext cx="438132" cy="210035"/>
            </a:xfrm>
            <a:custGeom>
              <a:avLst/>
              <a:gdLst>
                <a:gd name="T0" fmla="*/ 0 w 236"/>
                <a:gd name="T1" fmla="*/ 120 h 120"/>
                <a:gd name="T2" fmla="*/ 0 w 236"/>
                <a:gd name="T3" fmla="*/ 120 h 120"/>
                <a:gd name="T4" fmla="*/ 0 w 236"/>
                <a:gd name="T5" fmla="*/ 120 h 120"/>
                <a:gd name="T6" fmla="*/ 236 w 236"/>
                <a:gd name="T7" fmla="*/ 120 h 120"/>
                <a:gd name="T8" fmla="*/ 232 w 236"/>
                <a:gd name="T9" fmla="*/ 120 h 120"/>
                <a:gd name="T10" fmla="*/ 236 w 236"/>
                <a:gd name="T11" fmla="*/ 120 h 120"/>
                <a:gd name="T12" fmla="*/ 0 w 236"/>
                <a:gd name="T13" fmla="*/ 120 h 120"/>
                <a:gd name="T14" fmla="*/ 0 w 236"/>
                <a:gd name="T15" fmla="*/ 120 h 120"/>
                <a:gd name="T16" fmla="*/ 0 w 236"/>
                <a:gd name="T17" fmla="*/ 118 h 120"/>
                <a:gd name="T18" fmla="*/ 0 w 236"/>
                <a:gd name="T19" fmla="*/ 118 h 120"/>
                <a:gd name="T20" fmla="*/ 0 w 236"/>
                <a:gd name="T21" fmla="*/ 118 h 120"/>
                <a:gd name="T22" fmla="*/ 0 w 236"/>
                <a:gd name="T23" fmla="*/ 118 h 120"/>
                <a:gd name="T24" fmla="*/ 0 w 236"/>
                <a:gd name="T25" fmla="*/ 118 h 120"/>
                <a:gd name="T26" fmla="*/ 0 w 236"/>
                <a:gd name="T27" fmla="*/ 118 h 120"/>
                <a:gd name="T28" fmla="*/ 0 w 236"/>
                <a:gd name="T29" fmla="*/ 118 h 120"/>
                <a:gd name="T30" fmla="*/ 0 w 236"/>
                <a:gd name="T31" fmla="*/ 118 h 120"/>
                <a:gd name="T32" fmla="*/ 2 w 236"/>
                <a:gd name="T33" fmla="*/ 118 h 120"/>
                <a:gd name="T34" fmla="*/ 2 w 236"/>
                <a:gd name="T35" fmla="*/ 118 h 120"/>
                <a:gd name="T36" fmla="*/ 2 w 236"/>
                <a:gd name="T37" fmla="*/ 116 h 120"/>
                <a:gd name="T38" fmla="*/ 2 w 236"/>
                <a:gd name="T39" fmla="*/ 116 h 120"/>
                <a:gd name="T40" fmla="*/ 16 w 236"/>
                <a:gd name="T41" fmla="*/ 98 h 120"/>
                <a:gd name="T42" fmla="*/ 16 w 236"/>
                <a:gd name="T43" fmla="*/ 98 h 120"/>
                <a:gd name="T44" fmla="*/ 16 w 236"/>
                <a:gd name="T45" fmla="*/ 98 h 120"/>
                <a:gd name="T46" fmla="*/ 16 w 236"/>
                <a:gd name="T47" fmla="*/ 98 h 120"/>
                <a:gd name="T48" fmla="*/ 16 w 236"/>
                <a:gd name="T49" fmla="*/ 98 h 120"/>
                <a:gd name="T50" fmla="*/ 16 w 236"/>
                <a:gd name="T51" fmla="*/ 98 h 120"/>
                <a:gd name="T52" fmla="*/ 16 w 236"/>
                <a:gd name="T53" fmla="*/ 98 h 120"/>
                <a:gd name="T54" fmla="*/ 18 w 236"/>
                <a:gd name="T55" fmla="*/ 98 h 120"/>
                <a:gd name="T56" fmla="*/ 18 w 236"/>
                <a:gd name="T57" fmla="*/ 98 h 120"/>
                <a:gd name="T58" fmla="*/ 18 w 236"/>
                <a:gd name="T59" fmla="*/ 98 h 120"/>
                <a:gd name="T60" fmla="*/ 18 w 236"/>
                <a:gd name="T61" fmla="*/ 98 h 120"/>
                <a:gd name="T62" fmla="*/ 18 w 236"/>
                <a:gd name="T63" fmla="*/ 98 h 120"/>
                <a:gd name="T64" fmla="*/ 18 w 236"/>
                <a:gd name="T65" fmla="*/ 96 h 120"/>
                <a:gd name="T66" fmla="*/ 18 w 236"/>
                <a:gd name="T67" fmla="*/ 98 h 120"/>
                <a:gd name="T68" fmla="*/ 18 w 236"/>
                <a:gd name="T69" fmla="*/ 96 h 120"/>
                <a:gd name="T70" fmla="*/ 18 w 236"/>
                <a:gd name="T71" fmla="*/ 96 h 120"/>
                <a:gd name="T72" fmla="*/ 18 w 236"/>
                <a:gd name="T73" fmla="*/ 96 h 120"/>
                <a:gd name="T74" fmla="*/ 18 w 236"/>
                <a:gd name="T75" fmla="*/ 96 h 120"/>
                <a:gd name="T76" fmla="*/ 18 w 236"/>
                <a:gd name="T77" fmla="*/ 96 h 120"/>
                <a:gd name="T78" fmla="*/ 18 w 236"/>
                <a:gd name="T79" fmla="*/ 96 h 120"/>
                <a:gd name="T80" fmla="*/ 20 w 236"/>
                <a:gd name="T81" fmla="*/ 96 h 120"/>
                <a:gd name="T82" fmla="*/ 18 w 236"/>
                <a:gd name="T83" fmla="*/ 96 h 120"/>
                <a:gd name="T84" fmla="*/ 192 w 236"/>
                <a:gd name="T85" fmla="*/ 0 h 120"/>
                <a:gd name="T86" fmla="*/ 172 w 236"/>
                <a:gd name="T87" fmla="*/ 4 h 120"/>
                <a:gd name="T88" fmla="*/ 128 w 236"/>
                <a:gd name="T89" fmla="*/ 20 h 120"/>
                <a:gd name="T90" fmla="*/ 84 w 236"/>
                <a:gd name="T91" fmla="*/ 42 h 120"/>
                <a:gd name="T92" fmla="*/ 40 w 236"/>
                <a:gd name="T93" fmla="*/ 76 h 120"/>
                <a:gd name="T94" fmla="*/ 20 w 236"/>
                <a:gd name="T95" fmla="*/ 96 h 120"/>
                <a:gd name="T96" fmla="*/ 62 w 236"/>
                <a:gd name="T97" fmla="*/ 58 h 120"/>
                <a:gd name="T98" fmla="*/ 106 w 236"/>
                <a:gd name="T99" fmla="*/ 30 h 120"/>
                <a:gd name="T100" fmla="*/ 152 w 236"/>
                <a:gd name="T101" fmla="*/ 12 h 120"/>
                <a:gd name="T102" fmla="*/ 192 w 236"/>
                <a:gd name="T10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6" h="120">
                  <a:moveTo>
                    <a:pt x="0" y="120"/>
                  </a:move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236" y="120"/>
                  </a:moveTo>
                  <a:lnTo>
                    <a:pt x="236" y="120"/>
                  </a:lnTo>
                  <a:lnTo>
                    <a:pt x="232" y="120"/>
                  </a:lnTo>
                  <a:lnTo>
                    <a:pt x="232" y="120"/>
                  </a:lnTo>
                  <a:lnTo>
                    <a:pt x="236" y="120"/>
                  </a:lnTo>
                  <a:lnTo>
                    <a:pt x="236" y="120"/>
                  </a:lnTo>
                  <a:close/>
                  <a:moveTo>
                    <a:pt x="0" y="120"/>
                  </a:move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118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close/>
                  <a:moveTo>
                    <a:pt x="0" y="118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close/>
                  <a:moveTo>
                    <a:pt x="0" y="118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close/>
                  <a:moveTo>
                    <a:pt x="2" y="118"/>
                  </a:moveTo>
                  <a:lnTo>
                    <a:pt x="2" y="118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2" y="118"/>
                  </a:lnTo>
                  <a:close/>
                  <a:moveTo>
                    <a:pt x="2" y="116"/>
                  </a:moveTo>
                  <a:lnTo>
                    <a:pt x="2" y="116"/>
                  </a:lnTo>
                  <a:lnTo>
                    <a:pt x="2" y="116"/>
                  </a:lnTo>
                  <a:close/>
                  <a:moveTo>
                    <a:pt x="16" y="98"/>
                  </a:move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close/>
                  <a:moveTo>
                    <a:pt x="16" y="98"/>
                  </a:move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close/>
                  <a:moveTo>
                    <a:pt x="16" y="98"/>
                  </a:move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close/>
                  <a:moveTo>
                    <a:pt x="18" y="98"/>
                  </a:moveTo>
                  <a:lnTo>
                    <a:pt x="18" y="98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18" y="98"/>
                  </a:lnTo>
                  <a:close/>
                  <a:moveTo>
                    <a:pt x="18" y="98"/>
                  </a:moveTo>
                  <a:lnTo>
                    <a:pt x="18" y="98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18" y="98"/>
                  </a:lnTo>
                  <a:close/>
                  <a:moveTo>
                    <a:pt x="18" y="96"/>
                  </a:moveTo>
                  <a:lnTo>
                    <a:pt x="18" y="96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18" y="96"/>
                  </a:lnTo>
                  <a:close/>
                  <a:moveTo>
                    <a:pt x="18" y="96"/>
                  </a:move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18" y="96"/>
                  </a:move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20" y="96"/>
                  </a:moveTo>
                  <a:lnTo>
                    <a:pt x="20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20" y="96"/>
                  </a:lnTo>
                  <a:close/>
                  <a:moveTo>
                    <a:pt x="192" y="0"/>
                  </a:moveTo>
                  <a:lnTo>
                    <a:pt x="192" y="0"/>
                  </a:lnTo>
                  <a:lnTo>
                    <a:pt x="172" y="4"/>
                  </a:lnTo>
                  <a:lnTo>
                    <a:pt x="152" y="12"/>
                  </a:lnTo>
                  <a:lnTo>
                    <a:pt x="128" y="20"/>
                  </a:lnTo>
                  <a:lnTo>
                    <a:pt x="106" y="30"/>
                  </a:lnTo>
                  <a:lnTo>
                    <a:pt x="84" y="42"/>
                  </a:lnTo>
                  <a:lnTo>
                    <a:pt x="62" y="58"/>
                  </a:lnTo>
                  <a:lnTo>
                    <a:pt x="40" y="7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40" y="76"/>
                  </a:lnTo>
                  <a:lnTo>
                    <a:pt x="62" y="58"/>
                  </a:lnTo>
                  <a:lnTo>
                    <a:pt x="84" y="42"/>
                  </a:lnTo>
                  <a:lnTo>
                    <a:pt x="106" y="30"/>
                  </a:lnTo>
                  <a:lnTo>
                    <a:pt x="128" y="20"/>
                  </a:lnTo>
                  <a:lnTo>
                    <a:pt x="152" y="12"/>
                  </a:lnTo>
                  <a:lnTo>
                    <a:pt x="172" y="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BC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2" name="Freeform 13"/>
            <p:cNvSpPr>
              <a:spLocks/>
            </p:cNvSpPr>
            <p:nvPr/>
          </p:nvSpPr>
          <p:spPr bwMode="auto">
            <a:xfrm>
              <a:off x="5814536" y="22802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3" name="Freeform 14"/>
            <p:cNvSpPr>
              <a:spLocks/>
            </p:cNvSpPr>
            <p:nvPr/>
          </p:nvSpPr>
          <p:spPr bwMode="auto">
            <a:xfrm>
              <a:off x="6245243" y="2280214"/>
              <a:ext cx="7426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0 w 4"/>
                <a:gd name="T4" fmla="*/ 4 w 4"/>
                <a:gd name="T5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4" name="Rectangle 15"/>
            <p:cNvSpPr>
              <a:spLocks noChangeArrowheads="1"/>
            </p:cNvSpPr>
            <p:nvPr/>
          </p:nvSpPr>
          <p:spPr bwMode="auto">
            <a:xfrm>
              <a:off x="5814536" y="2280215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5" name="Rectangle 16"/>
            <p:cNvSpPr>
              <a:spLocks noChangeArrowheads="1"/>
            </p:cNvSpPr>
            <p:nvPr/>
          </p:nvSpPr>
          <p:spPr bwMode="auto">
            <a:xfrm>
              <a:off x="5814536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6" name="Rectangle 17"/>
            <p:cNvSpPr>
              <a:spLocks noChangeArrowheads="1"/>
            </p:cNvSpPr>
            <p:nvPr/>
          </p:nvSpPr>
          <p:spPr bwMode="auto">
            <a:xfrm>
              <a:off x="5814536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7" name="Rectangle 18"/>
            <p:cNvSpPr>
              <a:spLocks noChangeArrowheads="1"/>
            </p:cNvSpPr>
            <p:nvPr/>
          </p:nvSpPr>
          <p:spPr bwMode="auto">
            <a:xfrm>
              <a:off x="5814536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8" name="Rectangle 19"/>
            <p:cNvSpPr>
              <a:spLocks noChangeArrowheads="1"/>
            </p:cNvSpPr>
            <p:nvPr/>
          </p:nvSpPr>
          <p:spPr bwMode="auto">
            <a:xfrm>
              <a:off x="5818249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09" name="Freeform 20"/>
            <p:cNvSpPr>
              <a:spLocks/>
            </p:cNvSpPr>
            <p:nvPr/>
          </p:nvSpPr>
          <p:spPr bwMode="auto">
            <a:xfrm>
              <a:off x="5818249" y="227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0" name="Rectangle 21"/>
            <p:cNvSpPr>
              <a:spLocks noChangeArrowheads="1"/>
            </p:cNvSpPr>
            <p:nvPr/>
          </p:nvSpPr>
          <p:spPr bwMode="auto">
            <a:xfrm>
              <a:off x="5844240" y="2241707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1" name="Rectangle 22"/>
            <p:cNvSpPr>
              <a:spLocks noChangeArrowheads="1"/>
            </p:cNvSpPr>
            <p:nvPr/>
          </p:nvSpPr>
          <p:spPr bwMode="auto">
            <a:xfrm>
              <a:off x="5844240" y="2241707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2" name="Rectangle 23"/>
            <p:cNvSpPr>
              <a:spLocks noChangeArrowheads="1"/>
            </p:cNvSpPr>
            <p:nvPr/>
          </p:nvSpPr>
          <p:spPr bwMode="auto">
            <a:xfrm>
              <a:off x="5844240" y="2241707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3" name="Rectangle 24"/>
            <p:cNvSpPr>
              <a:spLocks noChangeArrowheads="1"/>
            </p:cNvSpPr>
            <p:nvPr/>
          </p:nvSpPr>
          <p:spPr bwMode="auto">
            <a:xfrm>
              <a:off x="5847953" y="2241707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4" name="Rectangle 25"/>
            <p:cNvSpPr>
              <a:spLocks noChangeArrowheads="1"/>
            </p:cNvSpPr>
            <p:nvPr/>
          </p:nvSpPr>
          <p:spPr bwMode="auto">
            <a:xfrm>
              <a:off x="5847953" y="2241707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5" name="Rectangle 26"/>
            <p:cNvSpPr>
              <a:spLocks noChangeArrowheads="1"/>
            </p:cNvSpPr>
            <p:nvPr/>
          </p:nvSpPr>
          <p:spPr bwMode="auto">
            <a:xfrm>
              <a:off x="5847953" y="2238208"/>
              <a:ext cx="1857" cy="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6" name="Rectangle 27"/>
            <p:cNvSpPr>
              <a:spLocks noChangeArrowheads="1"/>
            </p:cNvSpPr>
            <p:nvPr/>
          </p:nvSpPr>
          <p:spPr bwMode="auto">
            <a:xfrm>
              <a:off x="5847953" y="2238208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7" name="Rectangle 28"/>
            <p:cNvSpPr>
              <a:spLocks noChangeArrowheads="1"/>
            </p:cNvSpPr>
            <p:nvPr/>
          </p:nvSpPr>
          <p:spPr bwMode="auto">
            <a:xfrm>
              <a:off x="5847953" y="2238208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8" name="Rectangle 29"/>
            <p:cNvSpPr>
              <a:spLocks noChangeArrowheads="1"/>
            </p:cNvSpPr>
            <p:nvPr/>
          </p:nvSpPr>
          <p:spPr bwMode="auto">
            <a:xfrm>
              <a:off x="5847955" y="2238208"/>
              <a:ext cx="3713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19" name="Freeform 30"/>
            <p:cNvSpPr>
              <a:spLocks/>
            </p:cNvSpPr>
            <p:nvPr/>
          </p:nvSpPr>
          <p:spPr bwMode="auto">
            <a:xfrm>
              <a:off x="5851666" y="2070179"/>
              <a:ext cx="319317" cy="168028"/>
            </a:xfrm>
            <a:custGeom>
              <a:avLst/>
              <a:gdLst>
                <a:gd name="T0" fmla="*/ 172 w 172"/>
                <a:gd name="T1" fmla="*/ 0 h 96"/>
                <a:gd name="T2" fmla="*/ 172 w 172"/>
                <a:gd name="T3" fmla="*/ 0 h 96"/>
                <a:gd name="T4" fmla="*/ 152 w 172"/>
                <a:gd name="T5" fmla="*/ 4 h 96"/>
                <a:gd name="T6" fmla="*/ 132 w 172"/>
                <a:gd name="T7" fmla="*/ 12 h 96"/>
                <a:gd name="T8" fmla="*/ 108 w 172"/>
                <a:gd name="T9" fmla="*/ 20 h 96"/>
                <a:gd name="T10" fmla="*/ 86 w 172"/>
                <a:gd name="T11" fmla="*/ 30 h 96"/>
                <a:gd name="T12" fmla="*/ 64 w 172"/>
                <a:gd name="T13" fmla="*/ 42 h 96"/>
                <a:gd name="T14" fmla="*/ 42 w 172"/>
                <a:gd name="T15" fmla="*/ 58 h 96"/>
                <a:gd name="T16" fmla="*/ 20 w 172"/>
                <a:gd name="T17" fmla="*/ 76 h 96"/>
                <a:gd name="T18" fmla="*/ 0 w 172"/>
                <a:gd name="T19" fmla="*/ 96 h 96"/>
                <a:gd name="T20" fmla="*/ 0 w 172"/>
                <a:gd name="T21" fmla="*/ 96 h 96"/>
                <a:gd name="T22" fmla="*/ 20 w 172"/>
                <a:gd name="T23" fmla="*/ 76 h 96"/>
                <a:gd name="T24" fmla="*/ 42 w 172"/>
                <a:gd name="T25" fmla="*/ 58 h 96"/>
                <a:gd name="T26" fmla="*/ 64 w 172"/>
                <a:gd name="T27" fmla="*/ 42 h 96"/>
                <a:gd name="T28" fmla="*/ 86 w 172"/>
                <a:gd name="T29" fmla="*/ 30 h 96"/>
                <a:gd name="T30" fmla="*/ 108 w 172"/>
                <a:gd name="T31" fmla="*/ 20 h 96"/>
                <a:gd name="T32" fmla="*/ 132 w 172"/>
                <a:gd name="T33" fmla="*/ 12 h 96"/>
                <a:gd name="T34" fmla="*/ 152 w 172"/>
                <a:gd name="T35" fmla="*/ 4 h 96"/>
                <a:gd name="T36" fmla="*/ 172 w 172"/>
                <a:gd name="T3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96">
                  <a:moveTo>
                    <a:pt x="172" y="0"/>
                  </a:moveTo>
                  <a:lnTo>
                    <a:pt x="172" y="0"/>
                  </a:lnTo>
                  <a:lnTo>
                    <a:pt x="152" y="4"/>
                  </a:lnTo>
                  <a:lnTo>
                    <a:pt x="132" y="12"/>
                  </a:lnTo>
                  <a:lnTo>
                    <a:pt x="108" y="20"/>
                  </a:lnTo>
                  <a:lnTo>
                    <a:pt x="86" y="30"/>
                  </a:lnTo>
                  <a:lnTo>
                    <a:pt x="64" y="42"/>
                  </a:lnTo>
                  <a:lnTo>
                    <a:pt x="42" y="58"/>
                  </a:lnTo>
                  <a:lnTo>
                    <a:pt x="20" y="7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0" y="76"/>
                  </a:lnTo>
                  <a:lnTo>
                    <a:pt x="42" y="58"/>
                  </a:lnTo>
                  <a:lnTo>
                    <a:pt x="64" y="42"/>
                  </a:lnTo>
                  <a:lnTo>
                    <a:pt x="86" y="30"/>
                  </a:lnTo>
                  <a:lnTo>
                    <a:pt x="108" y="20"/>
                  </a:lnTo>
                  <a:lnTo>
                    <a:pt x="132" y="12"/>
                  </a:lnTo>
                  <a:lnTo>
                    <a:pt x="152" y="4"/>
                  </a:lnTo>
                  <a:lnTo>
                    <a:pt x="1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0" name="Freeform 31"/>
            <p:cNvSpPr>
              <a:spLocks/>
            </p:cNvSpPr>
            <p:nvPr/>
          </p:nvSpPr>
          <p:spPr bwMode="auto">
            <a:xfrm>
              <a:off x="5814536" y="2056176"/>
              <a:ext cx="438132" cy="224037"/>
            </a:xfrm>
            <a:custGeom>
              <a:avLst/>
              <a:gdLst>
                <a:gd name="T0" fmla="*/ 236 w 236"/>
                <a:gd name="T1" fmla="*/ 0 h 128"/>
                <a:gd name="T2" fmla="*/ 192 w 236"/>
                <a:gd name="T3" fmla="*/ 8 h 128"/>
                <a:gd name="T4" fmla="*/ 172 w 236"/>
                <a:gd name="T5" fmla="*/ 12 h 128"/>
                <a:gd name="T6" fmla="*/ 128 w 236"/>
                <a:gd name="T7" fmla="*/ 28 h 128"/>
                <a:gd name="T8" fmla="*/ 84 w 236"/>
                <a:gd name="T9" fmla="*/ 50 h 128"/>
                <a:gd name="T10" fmla="*/ 40 w 236"/>
                <a:gd name="T11" fmla="*/ 84 h 128"/>
                <a:gd name="T12" fmla="*/ 20 w 236"/>
                <a:gd name="T13" fmla="*/ 104 h 128"/>
                <a:gd name="T14" fmla="*/ 20 w 236"/>
                <a:gd name="T15" fmla="*/ 104 h 128"/>
                <a:gd name="T16" fmla="*/ 18 w 236"/>
                <a:gd name="T17" fmla="*/ 104 h 128"/>
                <a:gd name="T18" fmla="*/ 18 w 236"/>
                <a:gd name="T19" fmla="*/ 104 h 128"/>
                <a:gd name="T20" fmla="*/ 18 w 236"/>
                <a:gd name="T21" fmla="*/ 104 h 128"/>
                <a:gd name="T22" fmla="*/ 18 w 236"/>
                <a:gd name="T23" fmla="*/ 104 h 128"/>
                <a:gd name="T24" fmla="*/ 18 w 236"/>
                <a:gd name="T25" fmla="*/ 104 h 128"/>
                <a:gd name="T26" fmla="*/ 18 w 236"/>
                <a:gd name="T27" fmla="*/ 104 h 128"/>
                <a:gd name="T28" fmla="*/ 18 w 236"/>
                <a:gd name="T29" fmla="*/ 106 h 128"/>
                <a:gd name="T30" fmla="*/ 18 w 236"/>
                <a:gd name="T31" fmla="*/ 106 h 128"/>
                <a:gd name="T32" fmla="*/ 18 w 236"/>
                <a:gd name="T33" fmla="*/ 106 h 128"/>
                <a:gd name="T34" fmla="*/ 18 w 236"/>
                <a:gd name="T35" fmla="*/ 106 h 128"/>
                <a:gd name="T36" fmla="*/ 18 w 236"/>
                <a:gd name="T37" fmla="*/ 106 h 128"/>
                <a:gd name="T38" fmla="*/ 16 w 236"/>
                <a:gd name="T39" fmla="*/ 106 h 128"/>
                <a:gd name="T40" fmla="*/ 16 w 236"/>
                <a:gd name="T41" fmla="*/ 106 h 128"/>
                <a:gd name="T42" fmla="*/ 16 w 236"/>
                <a:gd name="T43" fmla="*/ 106 h 128"/>
                <a:gd name="T44" fmla="*/ 16 w 236"/>
                <a:gd name="T45" fmla="*/ 106 h 128"/>
                <a:gd name="T46" fmla="*/ 16 w 236"/>
                <a:gd name="T47" fmla="*/ 106 h 128"/>
                <a:gd name="T48" fmla="*/ 16 w 236"/>
                <a:gd name="T49" fmla="*/ 106 h 128"/>
                <a:gd name="T50" fmla="*/ 2 w 236"/>
                <a:gd name="T51" fmla="*/ 124 h 128"/>
                <a:gd name="T52" fmla="*/ 2 w 236"/>
                <a:gd name="T53" fmla="*/ 126 h 128"/>
                <a:gd name="T54" fmla="*/ 2 w 236"/>
                <a:gd name="T55" fmla="*/ 126 h 128"/>
                <a:gd name="T56" fmla="*/ 0 w 236"/>
                <a:gd name="T57" fmla="*/ 126 h 128"/>
                <a:gd name="T58" fmla="*/ 0 w 236"/>
                <a:gd name="T59" fmla="*/ 126 h 128"/>
                <a:gd name="T60" fmla="*/ 0 w 236"/>
                <a:gd name="T61" fmla="*/ 126 h 128"/>
                <a:gd name="T62" fmla="*/ 0 w 236"/>
                <a:gd name="T63" fmla="*/ 126 h 128"/>
                <a:gd name="T64" fmla="*/ 0 w 236"/>
                <a:gd name="T65" fmla="*/ 126 h 128"/>
                <a:gd name="T66" fmla="*/ 0 w 236"/>
                <a:gd name="T67" fmla="*/ 126 h 128"/>
                <a:gd name="T68" fmla="*/ 0 w 236"/>
                <a:gd name="T69" fmla="*/ 128 h 128"/>
                <a:gd name="T70" fmla="*/ 0 w 236"/>
                <a:gd name="T71" fmla="*/ 128 h 128"/>
                <a:gd name="T72" fmla="*/ 0 w 236"/>
                <a:gd name="T73" fmla="*/ 128 h 128"/>
                <a:gd name="T74" fmla="*/ 0 w 236"/>
                <a:gd name="T75" fmla="*/ 128 h 128"/>
                <a:gd name="T76" fmla="*/ 232 w 236"/>
                <a:gd name="T77" fmla="*/ 128 h 128"/>
                <a:gd name="T78" fmla="*/ 236 w 236"/>
                <a:gd name="T7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128">
                  <a:moveTo>
                    <a:pt x="236" y="0"/>
                  </a:moveTo>
                  <a:lnTo>
                    <a:pt x="236" y="0"/>
                  </a:lnTo>
                  <a:lnTo>
                    <a:pt x="216" y="2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72" y="12"/>
                  </a:lnTo>
                  <a:lnTo>
                    <a:pt x="152" y="20"/>
                  </a:lnTo>
                  <a:lnTo>
                    <a:pt x="128" y="28"/>
                  </a:lnTo>
                  <a:lnTo>
                    <a:pt x="106" y="38"/>
                  </a:lnTo>
                  <a:lnTo>
                    <a:pt x="84" y="50"/>
                  </a:lnTo>
                  <a:lnTo>
                    <a:pt x="62" y="66"/>
                  </a:lnTo>
                  <a:lnTo>
                    <a:pt x="40" y="8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6" y="12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1" name="Freeform 32"/>
            <p:cNvSpPr>
              <a:spLocks/>
            </p:cNvSpPr>
            <p:nvPr/>
          </p:nvSpPr>
          <p:spPr bwMode="auto">
            <a:xfrm>
              <a:off x="5814536" y="2056176"/>
              <a:ext cx="438132" cy="224037"/>
            </a:xfrm>
            <a:custGeom>
              <a:avLst/>
              <a:gdLst>
                <a:gd name="T0" fmla="*/ 236 w 236"/>
                <a:gd name="T1" fmla="*/ 0 h 128"/>
                <a:gd name="T2" fmla="*/ 192 w 236"/>
                <a:gd name="T3" fmla="*/ 8 h 128"/>
                <a:gd name="T4" fmla="*/ 172 w 236"/>
                <a:gd name="T5" fmla="*/ 12 h 128"/>
                <a:gd name="T6" fmla="*/ 128 w 236"/>
                <a:gd name="T7" fmla="*/ 28 h 128"/>
                <a:gd name="T8" fmla="*/ 84 w 236"/>
                <a:gd name="T9" fmla="*/ 50 h 128"/>
                <a:gd name="T10" fmla="*/ 40 w 236"/>
                <a:gd name="T11" fmla="*/ 84 h 128"/>
                <a:gd name="T12" fmla="*/ 20 w 236"/>
                <a:gd name="T13" fmla="*/ 104 h 128"/>
                <a:gd name="T14" fmla="*/ 20 w 236"/>
                <a:gd name="T15" fmla="*/ 104 h 128"/>
                <a:gd name="T16" fmla="*/ 18 w 236"/>
                <a:gd name="T17" fmla="*/ 104 h 128"/>
                <a:gd name="T18" fmla="*/ 18 w 236"/>
                <a:gd name="T19" fmla="*/ 104 h 128"/>
                <a:gd name="T20" fmla="*/ 18 w 236"/>
                <a:gd name="T21" fmla="*/ 104 h 128"/>
                <a:gd name="T22" fmla="*/ 18 w 236"/>
                <a:gd name="T23" fmla="*/ 104 h 128"/>
                <a:gd name="T24" fmla="*/ 18 w 236"/>
                <a:gd name="T25" fmla="*/ 104 h 128"/>
                <a:gd name="T26" fmla="*/ 18 w 236"/>
                <a:gd name="T27" fmla="*/ 104 h 128"/>
                <a:gd name="T28" fmla="*/ 18 w 236"/>
                <a:gd name="T29" fmla="*/ 106 h 128"/>
                <a:gd name="T30" fmla="*/ 18 w 236"/>
                <a:gd name="T31" fmla="*/ 106 h 128"/>
                <a:gd name="T32" fmla="*/ 18 w 236"/>
                <a:gd name="T33" fmla="*/ 106 h 128"/>
                <a:gd name="T34" fmla="*/ 18 w 236"/>
                <a:gd name="T35" fmla="*/ 106 h 128"/>
                <a:gd name="T36" fmla="*/ 18 w 236"/>
                <a:gd name="T37" fmla="*/ 106 h 128"/>
                <a:gd name="T38" fmla="*/ 16 w 236"/>
                <a:gd name="T39" fmla="*/ 106 h 128"/>
                <a:gd name="T40" fmla="*/ 16 w 236"/>
                <a:gd name="T41" fmla="*/ 106 h 128"/>
                <a:gd name="T42" fmla="*/ 16 w 236"/>
                <a:gd name="T43" fmla="*/ 106 h 128"/>
                <a:gd name="T44" fmla="*/ 16 w 236"/>
                <a:gd name="T45" fmla="*/ 106 h 128"/>
                <a:gd name="T46" fmla="*/ 16 w 236"/>
                <a:gd name="T47" fmla="*/ 106 h 128"/>
                <a:gd name="T48" fmla="*/ 16 w 236"/>
                <a:gd name="T49" fmla="*/ 106 h 128"/>
                <a:gd name="T50" fmla="*/ 2 w 236"/>
                <a:gd name="T51" fmla="*/ 124 h 128"/>
                <a:gd name="T52" fmla="*/ 2 w 236"/>
                <a:gd name="T53" fmla="*/ 126 h 128"/>
                <a:gd name="T54" fmla="*/ 2 w 236"/>
                <a:gd name="T55" fmla="*/ 126 h 128"/>
                <a:gd name="T56" fmla="*/ 0 w 236"/>
                <a:gd name="T57" fmla="*/ 126 h 128"/>
                <a:gd name="T58" fmla="*/ 0 w 236"/>
                <a:gd name="T59" fmla="*/ 126 h 128"/>
                <a:gd name="T60" fmla="*/ 0 w 236"/>
                <a:gd name="T61" fmla="*/ 126 h 128"/>
                <a:gd name="T62" fmla="*/ 0 w 236"/>
                <a:gd name="T63" fmla="*/ 126 h 128"/>
                <a:gd name="T64" fmla="*/ 0 w 236"/>
                <a:gd name="T65" fmla="*/ 126 h 128"/>
                <a:gd name="T66" fmla="*/ 0 w 236"/>
                <a:gd name="T67" fmla="*/ 126 h 128"/>
                <a:gd name="T68" fmla="*/ 0 w 236"/>
                <a:gd name="T69" fmla="*/ 128 h 128"/>
                <a:gd name="T70" fmla="*/ 0 w 236"/>
                <a:gd name="T71" fmla="*/ 128 h 128"/>
                <a:gd name="T72" fmla="*/ 0 w 236"/>
                <a:gd name="T73" fmla="*/ 128 h 128"/>
                <a:gd name="T74" fmla="*/ 0 w 236"/>
                <a:gd name="T75" fmla="*/ 128 h 128"/>
                <a:gd name="T76" fmla="*/ 232 w 236"/>
                <a:gd name="T77" fmla="*/ 128 h 128"/>
                <a:gd name="T78" fmla="*/ 236 w 236"/>
                <a:gd name="T7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128">
                  <a:moveTo>
                    <a:pt x="236" y="0"/>
                  </a:moveTo>
                  <a:lnTo>
                    <a:pt x="236" y="0"/>
                  </a:lnTo>
                  <a:lnTo>
                    <a:pt x="216" y="2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72" y="12"/>
                  </a:lnTo>
                  <a:lnTo>
                    <a:pt x="152" y="20"/>
                  </a:lnTo>
                  <a:lnTo>
                    <a:pt x="128" y="28"/>
                  </a:lnTo>
                  <a:lnTo>
                    <a:pt x="106" y="38"/>
                  </a:lnTo>
                  <a:lnTo>
                    <a:pt x="84" y="50"/>
                  </a:lnTo>
                  <a:lnTo>
                    <a:pt x="62" y="66"/>
                  </a:lnTo>
                  <a:lnTo>
                    <a:pt x="40" y="8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6" y="128"/>
                  </a:lnTo>
                  <a:lnTo>
                    <a:pt x="2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2" name="Freeform 35"/>
            <p:cNvSpPr>
              <a:spLocks/>
            </p:cNvSpPr>
            <p:nvPr/>
          </p:nvSpPr>
          <p:spPr bwMode="auto">
            <a:xfrm>
              <a:off x="4269936" y="2052676"/>
              <a:ext cx="1221572" cy="3259044"/>
            </a:xfrm>
            <a:custGeom>
              <a:avLst/>
              <a:gdLst>
                <a:gd name="T0" fmla="*/ 322 w 658"/>
                <a:gd name="T1" fmla="*/ 0 h 1862"/>
                <a:gd name="T2" fmla="*/ 264 w 658"/>
                <a:gd name="T3" fmla="*/ 8 h 1862"/>
                <a:gd name="T4" fmla="*/ 206 w 658"/>
                <a:gd name="T5" fmla="*/ 24 h 1862"/>
                <a:gd name="T6" fmla="*/ 162 w 658"/>
                <a:gd name="T7" fmla="*/ 44 h 1862"/>
                <a:gd name="T8" fmla="*/ 120 w 658"/>
                <a:gd name="T9" fmla="*/ 70 h 1862"/>
                <a:gd name="T10" fmla="*/ 80 w 658"/>
                <a:gd name="T11" fmla="*/ 108 h 1862"/>
                <a:gd name="T12" fmla="*/ 294 w 658"/>
                <a:gd name="T13" fmla="*/ 130 h 1862"/>
                <a:gd name="T14" fmla="*/ 322 w 658"/>
                <a:gd name="T15" fmla="*/ 128 h 1862"/>
                <a:gd name="T16" fmla="*/ 344 w 658"/>
                <a:gd name="T17" fmla="*/ 130 h 1862"/>
                <a:gd name="T18" fmla="*/ 386 w 658"/>
                <a:gd name="T19" fmla="*/ 140 h 1862"/>
                <a:gd name="T20" fmla="*/ 424 w 658"/>
                <a:gd name="T21" fmla="*/ 158 h 1862"/>
                <a:gd name="T22" fmla="*/ 458 w 658"/>
                <a:gd name="T23" fmla="*/ 184 h 1862"/>
                <a:gd name="T24" fmla="*/ 486 w 658"/>
                <a:gd name="T25" fmla="*/ 216 h 1862"/>
                <a:gd name="T26" fmla="*/ 508 w 658"/>
                <a:gd name="T27" fmla="*/ 252 h 1862"/>
                <a:gd name="T28" fmla="*/ 520 w 658"/>
                <a:gd name="T29" fmla="*/ 292 h 1862"/>
                <a:gd name="T30" fmla="*/ 524 w 658"/>
                <a:gd name="T31" fmla="*/ 336 h 1862"/>
                <a:gd name="T32" fmla="*/ 522 w 658"/>
                <a:gd name="T33" fmla="*/ 358 h 1862"/>
                <a:gd name="T34" fmla="*/ 506 w 658"/>
                <a:gd name="T35" fmla="*/ 410 h 1862"/>
                <a:gd name="T36" fmla="*/ 482 w 658"/>
                <a:gd name="T37" fmla="*/ 456 h 1862"/>
                <a:gd name="T38" fmla="*/ 452 w 658"/>
                <a:gd name="T39" fmla="*/ 496 h 1862"/>
                <a:gd name="T40" fmla="*/ 414 w 658"/>
                <a:gd name="T41" fmla="*/ 528 h 1862"/>
                <a:gd name="T42" fmla="*/ 372 w 658"/>
                <a:gd name="T43" fmla="*/ 556 h 1862"/>
                <a:gd name="T44" fmla="*/ 328 w 658"/>
                <a:gd name="T45" fmla="*/ 580 h 1862"/>
                <a:gd name="T46" fmla="*/ 238 w 658"/>
                <a:gd name="T47" fmla="*/ 612 h 1862"/>
                <a:gd name="T48" fmla="*/ 216 w 658"/>
                <a:gd name="T49" fmla="*/ 618 h 1862"/>
                <a:gd name="T50" fmla="*/ 174 w 658"/>
                <a:gd name="T51" fmla="*/ 636 h 1862"/>
                <a:gd name="T52" fmla="*/ 132 w 658"/>
                <a:gd name="T53" fmla="*/ 656 h 1862"/>
                <a:gd name="T54" fmla="*/ 94 w 658"/>
                <a:gd name="T55" fmla="*/ 684 h 1862"/>
                <a:gd name="T56" fmla="*/ 60 w 658"/>
                <a:gd name="T57" fmla="*/ 714 h 1862"/>
                <a:gd name="T58" fmla="*/ 32 w 658"/>
                <a:gd name="T59" fmla="*/ 750 h 1862"/>
                <a:gd name="T60" fmla="*/ 12 w 658"/>
                <a:gd name="T61" fmla="*/ 792 h 1862"/>
                <a:gd name="T62" fmla="*/ 2 w 658"/>
                <a:gd name="T63" fmla="*/ 836 h 1862"/>
                <a:gd name="T64" fmla="*/ 0 w 658"/>
                <a:gd name="T65" fmla="*/ 1808 h 1862"/>
                <a:gd name="T66" fmla="*/ 2 w 658"/>
                <a:gd name="T67" fmla="*/ 1820 h 1862"/>
                <a:gd name="T68" fmla="*/ 10 w 658"/>
                <a:gd name="T69" fmla="*/ 1838 h 1862"/>
                <a:gd name="T70" fmla="*/ 24 w 658"/>
                <a:gd name="T71" fmla="*/ 1854 h 1862"/>
                <a:gd name="T72" fmla="*/ 44 w 658"/>
                <a:gd name="T73" fmla="*/ 1862 h 1862"/>
                <a:gd name="T74" fmla="*/ 604 w 658"/>
                <a:gd name="T75" fmla="*/ 1862 h 1862"/>
                <a:gd name="T76" fmla="*/ 616 w 658"/>
                <a:gd name="T77" fmla="*/ 1862 h 1862"/>
                <a:gd name="T78" fmla="*/ 634 w 658"/>
                <a:gd name="T79" fmla="*/ 1854 h 1862"/>
                <a:gd name="T80" fmla="*/ 650 w 658"/>
                <a:gd name="T81" fmla="*/ 1838 h 1862"/>
                <a:gd name="T82" fmla="*/ 658 w 658"/>
                <a:gd name="T83" fmla="*/ 1820 h 1862"/>
                <a:gd name="T84" fmla="*/ 658 w 658"/>
                <a:gd name="T85" fmla="*/ 860 h 1862"/>
                <a:gd name="T86" fmla="*/ 658 w 658"/>
                <a:gd name="T87" fmla="*/ 326 h 1862"/>
                <a:gd name="T88" fmla="*/ 650 w 658"/>
                <a:gd name="T89" fmla="*/ 276 h 1862"/>
                <a:gd name="T90" fmla="*/ 636 w 658"/>
                <a:gd name="T91" fmla="*/ 226 h 1862"/>
                <a:gd name="T92" fmla="*/ 610 w 658"/>
                <a:gd name="T93" fmla="*/ 168 h 1862"/>
                <a:gd name="T94" fmla="*/ 568 w 658"/>
                <a:gd name="T95" fmla="*/ 108 h 1862"/>
                <a:gd name="T96" fmla="*/ 540 w 658"/>
                <a:gd name="T97" fmla="*/ 82 h 1862"/>
                <a:gd name="T98" fmla="*/ 508 w 658"/>
                <a:gd name="T99" fmla="*/ 56 h 1862"/>
                <a:gd name="T100" fmla="*/ 472 w 658"/>
                <a:gd name="T101" fmla="*/ 34 h 1862"/>
                <a:gd name="T102" fmla="*/ 428 w 658"/>
                <a:gd name="T103" fmla="*/ 18 h 1862"/>
                <a:gd name="T104" fmla="*/ 378 w 658"/>
                <a:gd name="T105" fmla="*/ 6 h 1862"/>
                <a:gd name="T106" fmla="*/ 322 w 658"/>
                <a:gd name="T107" fmla="*/ 0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8" h="1862">
                  <a:moveTo>
                    <a:pt x="322" y="0"/>
                  </a:moveTo>
                  <a:lnTo>
                    <a:pt x="322" y="0"/>
                  </a:lnTo>
                  <a:lnTo>
                    <a:pt x="294" y="2"/>
                  </a:lnTo>
                  <a:lnTo>
                    <a:pt x="264" y="8"/>
                  </a:lnTo>
                  <a:lnTo>
                    <a:pt x="226" y="18"/>
                  </a:lnTo>
                  <a:lnTo>
                    <a:pt x="206" y="24"/>
                  </a:lnTo>
                  <a:lnTo>
                    <a:pt x="184" y="32"/>
                  </a:lnTo>
                  <a:lnTo>
                    <a:pt x="162" y="44"/>
                  </a:lnTo>
                  <a:lnTo>
                    <a:pt x="140" y="56"/>
                  </a:lnTo>
                  <a:lnTo>
                    <a:pt x="120" y="70"/>
                  </a:lnTo>
                  <a:lnTo>
                    <a:pt x="100" y="88"/>
                  </a:lnTo>
                  <a:lnTo>
                    <a:pt x="80" y="108"/>
                  </a:lnTo>
                  <a:lnTo>
                    <a:pt x="62" y="130"/>
                  </a:lnTo>
                  <a:lnTo>
                    <a:pt x="294" y="130"/>
                  </a:lnTo>
                  <a:lnTo>
                    <a:pt x="294" y="130"/>
                  </a:lnTo>
                  <a:lnTo>
                    <a:pt x="322" y="128"/>
                  </a:lnTo>
                  <a:lnTo>
                    <a:pt x="322" y="128"/>
                  </a:lnTo>
                  <a:lnTo>
                    <a:pt x="344" y="130"/>
                  </a:lnTo>
                  <a:lnTo>
                    <a:pt x="366" y="134"/>
                  </a:lnTo>
                  <a:lnTo>
                    <a:pt x="386" y="140"/>
                  </a:lnTo>
                  <a:lnTo>
                    <a:pt x="406" y="148"/>
                  </a:lnTo>
                  <a:lnTo>
                    <a:pt x="424" y="158"/>
                  </a:lnTo>
                  <a:lnTo>
                    <a:pt x="442" y="170"/>
                  </a:lnTo>
                  <a:lnTo>
                    <a:pt x="458" y="184"/>
                  </a:lnTo>
                  <a:lnTo>
                    <a:pt x="474" y="200"/>
                  </a:lnTo>
                  <a:lnTo>
                    <a:pt x="486" y="216"/>
                  </a:lnTo>
                  <a:lnTo>
                    <a:pt x="498" y="234"/>
                  </a:lnTo>
                  <a:lnTo>
                    <a:pt x="508" y="252"/>
                  </a:lnTo>
                  <a:lnTo>
                    <a:pt x="516" y="272"/>
                  </a:lnTo>
                  <a:lnTo>
                    <a:pt x="520" y="292"/>
                  </a:lnTo>
                  <a:lnTo>
                    <a:pt x="524" y="314"/>
                  </a:lnTo>
                  <a:lnTo>
                    <a:pt x="524" y="336"/>
                  </a:lnTo>
                  <a:lnTo>
                    <a:pt x="522" y="358"/>
                  </a:lnTo>
                  <a:lnTo>
                    <a:pt x="522" y="358"/>
                  </a:lnTo>
                  <a:lnTo>
                    <a:pt x="516" y="384"/>
                  </a:lnTo>
                  <a:lnTo>
                    <a:pt x="506" y="410"/>
                  </a:lnTo>
                  <a:lnTo>
                    <a:pt x="496" y="434"/>
                  </a:lnTo>
                  <a:lnTo>
                    <a:pt x="482" y="456"/>
                  </a:lnTo>
                  <a:lnTo>
                    <a:pt x="468" y="476"/>
                  </a:lnTo>
                  <a:lnTo>
                    <a:pt x="452" y="496"/>
                  </a:lnTo>
                  <a:lnTo>
                    <a:pt x="434" y="512"/>
                  </a:lnTo>
                  <a:lnTo>
                    <a:pt x="414" y="528"/>
                  </a:lnTo>
                  <a:lnTo>
                    <a:pt x="394" y="544"/>
                  </a:lnTo>
                  <a:lnTo>
                    <a:pt x="372" y="556"/>
                  </a:lnTo>
                  <a:lnTo>
                    <a:pt x="350" y="568"/>
                  </a:lnTo>
                  <a:lnTo>
                    <a:pt x="328" y="580"/>
                  </a:lnTo>
                  <a:lnTo>
                    <a:pt x="284" y="598"/>
                  </a:lnTo>
                  <a:lnTo>
                    <a:pt x="238" y="612"/>
                  </a:lnTo>
                  <a:lnTo>
                    <a:pt x="238" y="612"/>
                  </a:lnTo>
                  <a:lnTo>
                    <a:pt x="216" y="618"/>
                  </a:lnTo>
                  <a:lnTo>
                    <a:pt x="194" y="626"/>
                  </a:lnTo>
                  <a:lnTo>
                    <a:pt x="174" y="636"/>
                  </a:lnTo>
                  <a:lnTo>
                    <a:pt x="152" y="646"/>
                  </a:lnTo>
                  <a:lnTo>
                    <a:pt x="132" y="656"/>
                  </a:lnTo>
                  <a:lnTo>
                    <a:pt x="112" y="670"/>
                  </a:lnTo>
                  <a:lnTo>
                    <a:pt x="94" y="684"/>
                  </a:lnTo>
                  <a:lnTo>
                    <a:pt x="76" y="698"/>
                  </a:lnTo>
                  <a:lnTo>
                    <a:pt x="60" y="714"/>
                  </a:lnTo>
                  <a:lnTo>
                    <a:pt x="46" y="732"/>
                  </a:lnTo>
                  <a:lnTo>
                    <a:pt x="32" y="750"/>
                  </a:lnTo>
                  <a:lnTo>
                    <a:pt x="22" y="770"/>
                  </a:lnTo>
                  <a:lnTo>
                    <a:pt x="12" y="792"/>
                  </a:lnTo>
                  <a:lnTo>
                    <a:pt x="6" y="812"/>
                  </a:lnTo>
                  <a:lnTo>
                    <a:pt x="2" y="836"/>
                  </a:lnTo>
                  <a:lnTo>
                    <a:pt x="0" y="860"/>
                  </a:lnTo>
                  <a:lnTo>
                    <a:pt x="0" y="1808"/>
                  </a:lnTo>
                  <a:lnTo>
                    <a:pt x="0" y="1808"/>
                  </a:lnTo>
                  <a:lnTo>
                    <a:pt x="2" y="1820"/>
                  </a:lnTo>
                  <a:lnTo>
                    <a:pt x="4" y="1830"/>
                  </a:lnTo>
                  <a:lnTo>
                    <a:pt x="10" y="1838"/>
                  </a:lnTo>
                  <a:lnTo>
                    <a:pt x="16" y="1846"/>
                  </a:lnTo>
                  <a:lnTo>
                    <a:pt x="24" y="1854"/>
                  </a:lnTo>
                  <a:lnTo>
                    <a:pt x="32" y="1858"/>
                  </a:lnTo>
                  <a:lnTo>
                    <a:pt x="44" y="1862"/>
                  </a:lnTo>
                  <a:lnTo>
                    <a:pt x="54" y="1862"/>
                  </a:lnTo>
                  <a:lnTo>
                    <a:pt x="604" y="1862"/>
                  </a:lnTo>
                  <a:lnTo>
                    <a:pt x="604" y="1862"/>
                  </a:lnTo>
                  <a:lnTo>
                    <a:pt x="616" y="1862"/>
                  </a:lnTo>
                  <a:lnTo>
                    <a:pt x="626" y="1858"/>
                  </a:lnTo>
                  <a:lnTo>
                    <a:pt x="634" y="1854"/>
                  </a:lnTo>
                  <a:lnTo>
                    <a:pt x="642" y="1846"/>
                  </a:lnTo>
                  <a:lnTo>
                    <a:pt x="650" y="1838"/>
                  </a:lnTo>
                  <a:lnTo>
                    <a:pt x="654" y="1830"/>
                  </a:lnTo>
                  <a:lnTo>
                    <a:pt x="658" y="1820"/>
                  </a:lnTo>
                  <a:lnTo>
                    <a:pt x="658" y="1808"/>
                  </a:lnTo>
                  <a:lnTo>
                    <a:pt x="658" y="860"/>
                  </a:lnTo>
                  <a:lnTo>
                    <a:pt x="658" y="326"/>
                  </a:lnTo>
                  <a:lnTo>
                    <a:pt x="658" y="326"/>
                  </a:lnTo>
                  <a:lnTo>
                    <a:pt x="658" y="312"/>
                  </a:lnTo>
                  <a:lnTo>
                    <a:pt x="650" y="276"/>
                  </a:lnTo>
                  <a:lnTo>
                    <a:pt x="644" y="252"/>
                  </a:lnTo>
                  <a:lnTo>
                    <a:pt x="636" y="226"/>
                  </a:lnTo>
                  <a:lnTo>
                    <a:pt x="624" y="198"/>
                  </a:lnTo>
                  <a:lnTo>
                    <a:pt x="610" y="168"/>
                  </a:lnTo>
                  <a:lnTo>
                    <a:pt x="590" y="138"/>
                  </a:lnTo>
                  <a:lnTo>
                    <a:pt x="568" y="108"/>
                  </a:lnTo>
                  <a:lnTo>
                    <a:pt x="554" y="94"/>
                  </a:lnTo>
                  <a:lnTo>
                    <a:pt x="540" y="82"/>
                  </a:lnTo>
                  <a:lnTo>
                    <a:pt x="526" y="68"/>
                  </a:lnTo>
                  <a:lnTo>
                    <a:pt x="508" y="56"/>
                  </a:lnTo>
                  <a:lnTo>
                    <a:pt x="490" y="46"/>
                  </a:lnTo>
                  <a:lnTo>
                    <a:pt x="472" y="34"/>
                  </a:lnTo>
                  <a:lnTo>
                    <a:pt x="450" y="26"/>
                  </a:lnTo>
                  <a:lnTo>
                    <a:pt x="428" y="18"/>
                  </a:lnTo>
                  <a:lnTo>
                    <a:pt x="404" y="12"/>
                  </a:lnTo>
                  <a:lnTo>
                    <a:pt x="378" y="6"/>
                  </a:lnTo>
                  <a:lnTo>
                    <a:pt x="352" y="2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3" name="Freeform 36"/>
            <p:cNvSpPr>
              <a:spLocks/>
            </p:cNvSpPr>
            <p:nvPr/>
          </p:nvSpPr>
          <p:spPr bwMode="auto">
            <a:xfrm>
              <a:off x="4269936" y="2052676"/>
              <a:ext cx="1221572" cy="3259044"/>
            </a:xfrm>
            <a:custGeom>
              <a:avLst/>
              <a:gdLst>
                <a:gd name="T0" fmla="*/ 322 w 658"/>
                <a:gd name="T1" fmla="*/ 0 h 1862"/>
                <a:gd name="T2" fmla="*/ 264 w 658"/>
                <a:gd name="T3" fmla="*/ 8 h 1862"/>
                <a:gd name="T4" fmla="*/ 206 w 658"/>
                <a:gd name="T5" fmla="*/ 24 h 1862"/>
                <a:gd name="T6" fmla="*/ 162 w 658"/>
                <a:gd name="T7" fmla="*/ 44 h 1862"/>
                <a:gd name="T8" fmla="*/ 120 w 658"/>
                <a:gd name="T9" fmla="*/ 70 h 1862"/>
                <a:gd name="T10" fmla="*/ 80 w 658"/>
                <a:gd name="T11" fmla="*/ 108 h 1862"/>
                <a:gd name="T12" fmla="*/ 294 w 658"/>
                <a:gd name="T13" fmla="*/ 130 h 1862"/>
                <a:gd name="T14" fmla="*/ 322 w 658"/>
                <a:gd name="T15" fmla="*/ 128 h 1862"/>
                <a:gd name="T16" fmla="*/ 344 w 658"/>
                <a:gd name="T17" fmla="*/ 130 h 1862"/>
                <a:gd name="T18" fmla="*/ 386 w 658"/>
                <a:gd name="T19" fmla="*/ 140 h 1862"/>
                <a:gd name="T20" fmla="*/ 424 w 658"/>
                <a:gd name="T21" fmla="*/ 158 h 1862"/>
                <a:gd name="T22" fmla="*/ 458 w 658"/>
                <a:gd name="T23" fmla="*/ 184 h 1862"/>
                <a:gd name="T24" fmla="*/ 486 w 658"/>
                <a:gd name="T25" fmla="*/ 216 h 1862"/>
                <a:gd name="T26" fmla="*/ 508 w 658"/>
                <a:gd name="T27" fmla="*/ 252 h 1862"/>
                <a:gd name="T28" fmla="*/ 520 w 658"/>
                <a:gd name="T29" fmla="*/ 292 h 1862"/>
                <a:gd name="T30" fmla="*/ 524 w 658"/>
                <a:gd name="T31" fmla="*/ 336 h 1862"/>
                <a:gd name="T32" fmla="*/ 522 w 658"/>
                <a:gd name="T33" fmla="*/ 358 h 1862"/>
                <a:gd name="T34" fmla="*/ 506 w 658"/>
                <a:gd name="T35" fmla="*/ 410 h 1862"/>
                <a:gd name="T36" fmla="*/ 482 w 658"/>
                <a:gd name="T37" fmla="*/ 456 h 1862"/>
                <a:gd name="T38" fmla="*/ 452 w 658"/>
                <a:gd name="T39" fmla="*/ 496 h 1862"/>
                <a:gd name="T40" fmla="*/ 414 w 658"/>
                <a:gd name="T41" fmla="*/ 528 h 1862"/>
                <a:gd name="T42" fmla="*/ 372 w 658"/>
                <a:gd name="T43" fmla="*/ 556 h 1862"/>
                <a:gd name="T44" fmla="*/ 328 w 658"/>
                <a:gd name="T45" fmla="*/ 580 h 1862"/>
                <a:gd name="T46" fmla="*/ 238 w 658"/>
                <a:gd name="T47" fmla="*/ 612 h 1862"/>
                <a:gd name="T48" fmla="*/ 216 w 658"/>
                <a:gd name="T49" fmla="*/ 618 h 1862"/>
                <a:gd name="T50" fmla="*/ 174 w 658"/>
                <a:gd name="T51" fmla="*/ 636 h 1862"/>
                <a:gd name="T52" fmla="*/ 132 w 658"/>
                <a:gd name="T53" fmla="*/ 656 h 1862"/>
                <a:gd name="T54" fmla="*/ 94 w 658"/>
                <a:gd name="T55" fmla="*/ 684 h 1862"/>
                <a:gd name="T56" fmla="*/ 60 w 658"/>
                <a:gd name="T57" fmla="*/ 714 h 1862"/>
                <a:gd name="T58" fmla="*/ 32 w 658"/>
                <a:gd name="T59" fmla="*/ 750 h 1862"/>
                <a:gd name="T60" fmla="*/ 12 w 658"/>
                <a:gd name="T61" fmla="*/ 792 h 1862"/>
                <a:gd name="T62" fmla="*/ 2 w 658"/>
                <a:gd name="T63" fmla="*/ 836 h 1862"/>
                <a:gd name="T64" fmla="*/ 0 w 658"/>
                <a:gd name="T65" fmla="*/ 1808 h 1862"/>
                <a:gd name="T66" fmla="*/ 2 w 658"/>
                <a:gd name="T67" fmla="*/ 1820 h 1862"/>
                <a:gd name="T68" fmla="*/ 10 w 658"/>
                <a:gd name="T69" fmla="*/ 1838 h 1862"/>
                <a:gd name="T70" fmla="*/ 24 w 658"/>
                <a:gd name="T71" fmla="*/ 1854 h 1862"/>
                <a:gd name="T72" fmla="*/ 44 w 658"/>
                <a:gd name="T73" fmla="*/ 1862 h 1862"/>
                <a:gd name="T74" fmla="*/ 604 w 658"/>
                <a:gd name="T75" fmla="*/ 1862 h 1862"/>
                <a:gd name="T76" fmla="*/ 616 w 658"/>
                <a:gd name="T77" fmla="*/ 1862 h 1862"/>
                <a:gd name="T78" fmla="*/ 634 w 658"/>
                <a:gd name="T79" fmla="*/ 1854 h 1862"/>
                <a:gd name="T80" fmla="*/ 650 w 658"/>
                <a:gd name="T81" fmla="*/ 1838 h 1862"/>
                <a:gd name="T82" fmla="*/ 658 w 658"/>
                <a:gd name="T83" fmla="*/ 1820 h 1862"/>
                <a:gd name="T84" fmla="*/ 658 w 658"/>
                <a:gd name="T85" fmla="*/ 860 h 1862"/>
                <a:gd name="T86" fmla="*/ 658 w 658"/>
                <a:gd name="T87" fmla="*/ 326 h 1862"/>
                <a:gd name="T88" fmla="*/ 650 w 658"/>
                <a:gd name="T89" fmla="*/ 276 h 1862"/>
                <a:gd name="T90" fmla="*/ 636 w 658"/>
                <a:gd name="T91" fmla="*/ 226 h 1862"/>
                <a:gd name="T92" fmla="*/ 610 w 658"/>
                <a:gd name="T93" fmla="*/ 168 h 1862"/>
                <a:gd name="T94" fmla="*/ 568 w 658"/>
                <a:gd name="T95" fmla="*/ 108 h 1862"/>
                <a:gd name="T96" fmla="*/ 540 w 658"/>
                <a:gd name="T97" fmla="*/ 82 h 1862"/>
                <a:gd name="T98" fmla="*/ 508 w 658"/>
                <a:gd name="T99" fmla="*/ 56 h 1862"/>
                <a:gd name="T100" fmla="*/ 472 w 658"/>
                <a:gd name="T101" fmla="*/ 34 h 1862"/>
                <a:gd name="T102" fmla="*/ 428 w 658"/>
                <a:gd name="T103" fmla="*/ 18 h 1862"/>
                <a:gd name="T104" fmla="*/ 378 w 658"/>
                <a:gd name="T105" fmla="*/ 6 h 1862"/>
                <a:gd name="T106" fmla="*/ 322 w 658"/>
                <a:gd name="T107" fmla="*/ 0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8" h="1862">
                  <a:moveTo>
                    <a:pt x="322" y="0"/>
                  </a:moveTo>
                  <a:lnTo>
                    <a:pt x="322" y="0"/>
                  </a:lnTo>
                  <a:lnTo>
                    <a:pt x="294" y="2"/>
                  </a:lnTo>
                  <a:lnTo>
                    <a:pt x="264" y="8"/>
                  </a:lnTo>
                  <a:lnTo>
                    <a:pt x="226" y="18"/>
                  </a:lnTo>
                  <a:lnTo>
                    <a:pt x="206" y="24"/>
                  </a:lnTo>
                  <a:lnTo>
                    <a:pt x="184" y="32"/>
                  </a:lnTo>
                  <a:lnTo>
                    <a:pt x="162" y="44"/>
                  </a:lnTo>
                  <a:lnTo>
                    <a:pt x="140" y="56"/>
                  </a:lnTo>
                  <a:lnTo>
                    <a:pt x="120" y="70"/>
                  </a:lnTo>
                  <a:lnTo>
                    <a:pt x="100" y="88"/>
                  </a:lnTo>
                  <a:lnTo>
                    <a:pt x="80" y="108"/>
                  </a:lnTo>
                  <a:lnTo>
                    <a:pt x="62" y="130"/>
                  </a:lnTo>
                  <a:lnTo>
                    <a:pt x="294" y="130"/>
                  </a:lnTo>
                  <a:lnTo>
                    <a:pt x="294" y="130"/>
                  </a:lnTo>
                  <a:lnTo>
                    <a:pt x="322" y="128"/>
                  </a:lnTo>
                  <a:lnTo>
                    <a:pt x="322" y="128"/>
                  </a:lnTo>
                  <a:lnTo>
                    <a:pt x="344" y="130"/>
                  </a:lnTo>
                  <a:lnTo>
                    <a:pt x="366" y="134"/>
                  </a:lnTo>
                  <a:lnTo>
                    <a:pt x="386" y="140"/>
                  </a:lnTo>
                  <a:lnTo>
                    <a:pt x="406" y="148"/>
                  </a:lnTo>
                  <a:lnTo>
                    <a:pt x="424" y="158"/>
                  </a:lnTo>
                  <a:lnTo>
                    <a:pt x="442" y="170"/>
                  </a:lnTo>
                  <a:lnTo>
                    <a:pt x="458" y="184"/>
                  </a:lnTo>
                  <a:lnTo>
                    <a:pt x="474" y="200"/>
                  </a:lnTo>
                  <a:lnTo>
                    <a:pt x="486" y="216"/>
                  </a:lnTo>
                  <a:lnTo>
                    <a:pt x="498" y="234"/>
                  </a:lnTo>
                  <a:lnTo>
                    <a:pt x="508" y="252"/>
                  </a:lnTo>
                  <a:lnTo>
                    <a:pt x="516" y="272"/>
                  </a:lnTo>
                  <a:lnTo>
                    <a:pt x="520" y="292"/>
                  </a:lnTo>
                  <a:lnTo>
                    <a:pt x="524" y="314"/>
                  </a:lnTo>
                  <a:lnTo>
                    <a:pt x="524" y="336"/>
                  </a:lnTo>
                  <a:lnTo>
                    <a:pt x="522" y="358"/>
                  </a:lnTo>
                  <a:lnTo>
                    <a:pt x="522" y="358"/>
                  </a:lnTo>
                  <a:lnTo>
                    <a:pt x="516" y="384"/>
                  </a:lnTo>
                  <a:lnTo>
                    <a:pt x="506" y="410"/>
                  </a:lnTo>
                  <a:lnTo>
                    <a:pt x="496" y="434"/>
                  </a:lnTo>
                  <a:lnTo>
                    <a:pt x="482" y="456"/>
                  </a:lnTo>
                  <a:lnTo>
                    <a:pt x="468" y="476"/>
                  </a:lnTo>
                  <a:lnTo>
                    <a:pt x="452" y="496"/>
                  </a:lnTo>
                  <a:lnTo>
                    <a:pt x="434" y="512"/>
                  </a:lnTo>
                  <a:lnTo>
                    <a:pt x="414" y="528"/>
                  </a:lnTo>
                  <a:lnTo>
                    <a:pt x="394" y="544"/>
                  </a:lnTo>
                  <a:lnTo>
                    <a:pt x="372" y="556"/>
                  </a:lnTo>
                  <a:lnTo>
                    <a:pt x="350" y="568"/>
                  </a:lnTo>
                  <a:lnTo>
                    <a:pt x="328" y="580"/>
                  </a:lnTo>
                  <a:lnTo>
                    <a:pt x="284" y="598"/>
                  </a:lnTo>
                  <a:lnTo>
                    <a:pt x="238" y="612"/>
                  </a:lnTo>
                  <a:lnTo>
                    <a:pt x="238" y="612"/>
                  </a:lnTo>
                  <a:lnTo>
                    <a:pt x="216" y="618"/>
                  </a:lnTo>
                  <a:lnTo>
                    <a:pt x="194" y="626"/>
                  </a:lnTo>
                  <a:lnTo>
                    <a:pt x="174" y="636"/>
                  </a:lnTo>
                  <a:lnTo>
                    <a:pt x="152" y="646"/>
                  </a:lnTo>
                  <a:lnTo>
                    <a:pt x="132" y="656"/>
                  </a:lnTo>
                  <a:lnTo>
                    <a:pt x="112" y="670"/>
                  </a:lnTo>
                  <a:lnTo>
                    <a:pt x="94" y="684"/>
                  </a:lnTo>
                  <a:lnTo>
                    <a:pt x="76" y="698"/>
                  </a:lnTo>
                  <a:lnTo>
                    <a:pt x="60" y="714"/>
                  </a:lnTo>
                  <a:lnTo>
                    <a:pt x="46" y="732"/>
                  </a:lnTo>
                  <a:lnTo>
                    <a:pt x="32" y="750"/>
                  </a:lnTo>
                  <a:lnTo>
                    <a:pt x="22" y="770"/>
                  </a:lnTo>
                  <a:lnTo>
                    <a:pt x="12" y="792"/>
                  </a:lnTo>
                  <a:lnTo>
                    <a:pt x="6" y="812"/>
                  </a:lnTo>
                  <a:lnTo>
                    <a:pt x="2" y="836"/>
                  </a:lnTo>
                  <a:lnTo>
                    <a:pt x="0" y="860"/>
                  </a:lnTo>
                  <a:lnTo>
                    <a:pt x="0" y="1808"/>
                  </a:lnTo>
                  <a:lnTo>
                    <a:pt x="0" y="1808"/>
                  </a:lnTo>
                  <a:lnTo>
                    <a:pt x="2" y="1820"/>
                  </a:lnTo>
                  <a:lnTo>
                    <a:pt x="4" y="1830"/>
                  </a:lnTo>
                  <a:lnTo>
                    <a:pt x="10" y="1838"/>
                  </a:lnTo>
                  <a:lnTo>
                    <a:pt x="16" y="1846"/>
                  </a:lnTo>
                  <a:lnTo>
                    <a:pt x="24" y="1854"/>
                  </a:lnTo>
                  <a:lnTo>
                    <a:pt x="32" y="1858"/>
                  </a:lnTo>
                  <a:lnTo>
                    <a:pt x="44" y="1862"/>
                  </a:lnTo>
                  <a:lnTo>
                    <a:pt x="54" y="1862"/>
                  </a:lnTo>
                  <a:lnTo>
                    <a:pt x="604" y="1862"/>
                  </a:lnTo>
                  <a:lnTo>
                    <a:pt x="604" y="1862"/>
                  </a:lnTo>
                  <a:lnTo>
                    <a:pt x="616" y="1862"/>
                  </a:lnTo>
                  <a:lnTo>
                    <a:pt x="626" y="1858"/>
                  </a:lnTo>
                  <a:lnTo>
                    <a:pt x="634" y="1854"/>
                  </a:lnTo>
                  <a:lnTo>
                    <a:pt x="642" y="1846"/>
                  </a:lnTo>
                  <a:lnTo>
                    <a:pt x="650" y="1838"/>
                  </a:lnTo>
                  <a:lnTo>
                    <a:pt x="654" y="1830"/>
                  </a:lnTo>
                  <a:lnTo>
                    <a:pt x="658" y="1820"/>
                  </a:lnTo>
                  <a:lnTo>
                    <a:pt x="658" y="1808"/>
                  </a:lnTo>
                  <a:lnTo>
                    <a:pt x="658" y="860"/>
                  </a:lnTo>
                  <a:lnTo>
                    <a:pt x="658" y="326"/>
                  </a:lnTo>
                  <a:lnTo>
                    <a:pt x="658" y="326"/>
                  </a:lnTo>
                  <a:lnTo>
                    <a:pt x="658" y="312"/>
                  </a:lnTo>
                  <a:lnTo>
                    <a:pt x="650" y="276"/>
                  </a:lnTo>
                  <a:lnTo>
                    <a:pt x="644" y="252"/>
                  </a:lnTo>
                  <a:lnTo>
                    <a:pt x="636" y="226"/>
                  </a:lnTo>
                  <a:lnTo>
                    <a:pt x="624" y="198"/>
                  </a:lnTo>
                  <a:lnTo>
                    <a:pt x="610" y="168"/>
                  </a:lnTo>
                  <a:lnTo>
                    <a:pt x="590" y="138"/>
                  </a:lnTo>
                  <a:lnTo>
                    <a:pt x="568" y="108"/>
                  </a:lnTo>
                  <a:lnTo>
                    <a:pt x="554" y="94"/>
                  </a:lnTo>
                  <a:lnTo>
                    <a:pt x="540" y="82"/>
                  </a:lnTo>
                  <a:lnTo>
                    <a:pt x="526" y="68"/>
                  </a:lnTo>
                  <a:lnTo>
                    <a:pt x="508" y="56"/>
                  </a:lnTo>
                  <a:lnTo>
                    <a:pt x="490" y="46"/>
                  </a:lnTo>
                  <a:lnTo>
                    <a:pt x="472" y="34"/>
                  </a:lnTo>
                  <a:lnTo>
                    <a:pt x="450" y="26"/>
                  </a:lnTo>
                  <a:lnTo>
                    <a:pt x="428" y="18"/>
                  </a:lnTo>
                  <a:lnTo>
                    <a:pt x="404" y="12"/>
                  </a:lnTo>
                  <a:lnTo>
                    <a:pt x="378" y="6"/>
                  </a:lnTo>
                  <a:lnTo>
                    <a:pt x="352" y="2"/>
                  </a:lnTo>
                  <a:lnTo>
                    <a:pt x="3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4" name="Freeform 37"/>
            <p:cNvSpPr>
              <a:spLocks noEditPoints="1"/>
            </p:cNvSpPr>
            <p:nvPr/>
          </p:nvSpPr>
          <p:spPr bwMode="auto">
            <a:xfrm>
              <a:off x="4385037" y="2073681"/>
              <a:ext cx="438132" cy="206534"/>
            </a:xfrm>
            <a:custGeom>
              <a:avLst/>
              <a:gdLst>
                <a:gd name="T0" fmla="*/ 0 w 236"/>
                <a:gd name="T1" fmla="*/ 118 h 118"/>
                <a:gd name="T2" fmla="*/ 0 w 236"/>
                <a:gd name="T3" fmla="*/ 118 h 118"/>
                <a:gd name="T4" fmla="*/ 232 w 236"/>
                <a:gd name="T5" fmla="*/ 118 h 118"/>
                <a:gd name="T6" fmla="*/ 236 w 236"/>
                <a:gd name="T7" fmla="*/ 118 h 118"/>
                <a:gd name="T8" fmla="*/ 0 w 236"/>
                <a:gd name="T9" fmla="*/ 118 h 118"/>
                <a:gd name="T10" fmla="*/ 0 w 236"/>
                <a:gd name="T11" fmla="*/ 116 h 118"/>
                <a:gd name="T12" fmla="*/ 0 w 236"/>
                <a:gd name="T13" fmla="*/ 116 h 118"/>
                <a:gd name="T14" fmla="*/ 0 w 236"/>
                <a:gd name="T15" fmla="*/ 116 h 118"/>
                <a:gd name="T16" fmla="*/ 0 w 236"/>
                <a:gd name="T17" fmla="*/ 116 h 118"/>
                <a:gd name="T18" fmla="*/ 0 w 236"/>
                <a:gd name="T19" fmla="*/ 116 h 118"/>
                <a:gd name="T20" fmla="*/ 2 w 236"/>
                <a:gd name="T21" fmla="*/ 116 h 118"/>
                <a:gd name="T22" fmla="*/ 2 w 236"/>
                <a:gd name="T23" fmla="*/ 116 h 118"/>
                <a:gd name="T24" fmla="*/ 2 w 236"/>
                <a:gd name="T25" fmla="*/ 116 h 118"/>
                <a:gd name="T26" fmla="*/ 2 w 236"/>
                <a:gd name="T27" fmla="*/ 116 h 118"/>
                <a:gd name="T28" fmla="*/ 2 w 236"/>
                <a:gd name="T29" fmla="*/ 114 h 118"/>
                <a:gd name="T30" fmla="*/ 2 w 236"/>
                <a:gd name="T31" fmla="*/ 114 h 118"/>
                <a:gd name="T32" fmla="*/ 2 w 236"/>
                <a:gd name="T33" fmla="*/ 114 h 118"/>
                <a:gd name="T34" fmla="*/ 2 w 236"/>
                <a:gd name="T35" fmla="*/ 114 h 118"/>
                <a:gd name="T36" fmla="*/ 2 w 236"/>
                <a:gd name="T37" fmla="*/ 114 h 118"/>
                <a:gd name="T38" fmla="*/ 2 w 236"/>
                <a:gd name="T39" fmla="*/ 114 h 118"/>
                <a:gd name="T40" fmla="*/ 8 w 236"/>
                <a:gd name="T41" fmla="*/ 106 h 118"/>
                <a:gd name="T42" fmla="*/ 10 w 236"/>
                <a:gd name="T43" fmla="*/ 104 h 118"/>
                <a:gd name="T44" fmla="*/ 10 w 236"/>
                <a:gd name="T45" fmla="*/ 104 h 118"/>
                <a:gd name="T46" fmla="*/ 10 w 236"/>
                <a:gd name="T47" fmla="*/ 104 h 118"/>
                <a:gd name="T48" fmla="*/ 12 w 236"/>
                <a:gd name="T49" fmla="*/ 102 h 118"/>
                <a:gd name="T50" fmla="*/ 12 w 236"/>
                <a:gd name="T51" fmla="*/ 102 h 118"/>
                <a:gd name="T52" fmla="*/ 12 w 236"/>
                <a:gd name="T53" fmla="*/ 102 h 118"/>
                <a:gd name="T54" fmla="*/ 12 w 236"/>
                <a:gd name="T55" fmla="*/ 102 h 118"/>
                <a:gd name="T56" fmla="*/ 12 w 236"/>
                <a:gd name="T57" fmla="*/ 102 h 118"/>
                <a:gd name="T58" fmla="*/ 12 w 236"/>
                <a:gd name="T59" fmla="*/ 102 h 118"/>
                <a:gd name="T60" fmla="*/ 12 w 236"/>
                <a:gd name="T61" fmla="*/ 102 h 118"/>
                <a:gd name="T62" fmla="*/ 12 w 236"/>
                <a:gd name="T63" fmla="*/ 102 h 118"/>
                <a:gd name="T64" fmla="*/ 12 w 236"/>
                <a:gd name="T65" fmla="*/ 102 h 118"/>
                <a:gd name="T66" fmla="*/ 12 w 236"/>
                <a:gd name="T67" fmla="*/ 102 h 118"/>
                <a:gd name="T68" fmla="*/ 12 w 236"/>
                <a:gd name="T69" fmla="*/ 100 h 118"/>
                <a:gd name="T70" fmla="*/ 12 w 236"/>
                <a:gd name="T71" fmla="*/ 100 h 118"/>
                <a:gd name="T72" fmla="*/ 14 w 236"/>
                <a:gd name="T73" fmla="*/ 100 h 118"/>
                <a:gd name="T74" fmla="*/ 14 w 236"/>
                <a:gd name="T75" fmla="*/ 100 h 118"/>
                <a:gd name="T76" fmla="*/ 14 w 236"/>
                <a:gd name="T77" fmla="*/ 100 h 118"/>
                <a:gd name="T78" fmla="*/ 14 w 236"/>
                <a:gd name="T79" fmla="*/ 100 h 118"/>
                <a:gd name="T80" fmla="*/ 14 w 236"/>
                <a:gd name="T81" fmla="*/ 100 h 118"/>
                <a:gd name="T82" fmla="*/ 14 w 236"/>
                <a:gd name="T83" fmla="*/ 100 h 118"/>
                <a:gd name="T84" fmla="*/ 182 w 236"/>
                <a:gd name="T85" fmla="*/ 0 h 118"/>
                <a:gd name="T86" fmla="*/ 140 w 236"/>
                <a:gd name="T87" fmla="*/ 14 h 118"/>
                <a:gd name="T88" fmla="*/ 76 w 236"/>
                <a:gd name="T89" fmla="*/ 46 h 118"/>
                <a:gd name="T90" fmla="*/ 14 w 236"/>
                <a:gd name="T91" fmla="*/ 98 h 118"/>
                <a:gd name="T92" fmla="*/ 54 w 236"/>
                <a:gd name="T93" fmla="*/ 62 h 118"/>
                <a:gd name="T94" fmla="*/ 118 w 236"/>
                <a:gd name="T95" fmla="*/ 22 h 118"/>
                <a:gd name="T96" fmla="*/ 182 w 236"/>
                <a:gd name="T97" fmla="*/ 0 h 118"/>
                <a:gd name="T98" fmla="*/ 182 w 236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6" h="118">
                  <a:moveTo>
                    <a:pt x="0" y="118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close/>
                  <a:moveTo>
                    <a:pt x="236" y="118"/>
                  </a:moveTo>
                  <a:lnTo>
                    <a:pt x="236" y="118"/>
                  </a:lnTo>
                  <a:lnTo>
                    <a:pt x="232" y="118"/>
                  </a:lnTo>
                  <a:lnTo>
                    <a:pt x="232" y="118"/>
                  </a:lnTo>
                  <a:lnTo>
                    <a:pt x="236" y="118"/>
                  </a:lnTo>
                  <a:lnTo>
                    <a:pt x="236" y="118"/>
                  </a:lnTo>
                  <a:close/>
                  <a:moveTo>
                    <a:pt x="0" y="118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2" y="116"/>
                  </a:moveTo>
                  <a:lnTo>
                    <a:pt x="2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2" y="116"/>
                  </a:lnTo>
                  <a:close/>
                  <a:moveTo>
                    <a:pt x="2" y="116"/>
                  </a:move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close/>
                  <a:moveTo>
                    <a:pt x="2" y="116"/>
                  </a:move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close/>
                  <a:moveTo>
                    <a:pt x="2" y="114"/>
                  </a:move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close/>
                  <a:moveTo>
                    <a:pt x="2" y="114"/>
                  </a:move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close/>
                  <a:moveTo>
                    <a:pt x="2" y="114"/>
                  </a:moveTo>
                  <a:lnTo>
                    <a:pt x="2" y="114"/>
                  </a:lnTo>
                  <a:lnTo>
                    <a:pt x="2" y="114"/>
                  </a:lnTo>
                  <a:close/>
                  <a:moveTo>
                    <a:pt x="2" y="114"/>
                  </a:move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close/>
                  <a:moveTo>
                    <a:pt x="8" y="106"/>
                  </a:moveTo>
                  <a:lnTo>
                    <a:pt x="8" y="106"/>
                  </a:lnTo>
                  <a:lnTo>
                    <a:pt x="8" y="106"/>
                  </a:lnTo>
                  <a:close/>
                  <a:moveTo>
                    <a:pt x="10" y="104"/>
                  </a:moveTo>
                  <a:lnTo>
                    <a:pt x="10" y="104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4"/>
                  </a:lnTo>
                  <a:close/>
                  <a:moveTo>
                    <a:pt x="10" y="104"/>
                  </a:moveTo>
                  <a:lnTo>
                    <a:pt x="10" y="104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4"/>
                  </a:lnTo>
                  <a:close/>
                  <a:moveTo>
                    <a:pt x="12" y="102"/>
                  </a:move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close/>
                  <a:moveTo>
                    <a:pt x="12" y="102"/>
                  </a:move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close/>
                  <a:moveTo>
                    <a:pt x="12" y="102"/>
                  </a:move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close/>
                  <a:moveTo>
                    <a:pt x="12" y="102"/>
                  </a:move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close/>
                  <a:moveTo>
                    <a:pt x="12" y="102"/>
                  </a:move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close/>
                  <a:moveTo>
                    <a:pt x="12" y="102"/>
                  </a:move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2"/>
                  </a:lnTo>
                  <a:close/>
                  <a:moveTo>
                    <a:pt x="12" y="100"/>
                  </a:move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close/>
                  <a:moveTo>
                    <a:pt x="14" y="100"/>
                  </a:move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close/>
                  <a:moveTo>
                    <a:pt x="14" y="100"/>
                  </a:move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close/>
                  <a:moveTo>
                    <a:pt x="14" y="100"/>
                  </a:move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close/>
                  <a:moveTo>
                    <a:pt x="14" y="98"/>
                  </a:moveTo>
                  <a:lnTo>
                    <a:pt x="14" y="98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98"/>
                  </a:lnTo>
                  <a:close/>
                  <a:moveTo>
                    <a:pt x="182" y="0"/>
                  </a:moveTo>
                  <a:lnTo>
                    <a:pt x="182" y="0"/>
                  </a:lnTo>
                  <a:lnTo>
                    <a:pt x="162" y="6"/>
                  </a:lnTo>
                  <a:lnTo>
                    <a:pt x="140" y="14"/>
                  </a:lnTo>
                  <a:lnTo>
                    <a:pt x="118" y="22"/>
                  </a:lnTo>
                  <a:lnTo>
                    <a:pt x="98" y="34"/>
                  </a:lnTo>
                  <a:lnTo>
                    <a:pt x="76" y="46"/>
                  </a:lnTo>
                  <a:lnTo>
                    <a:pt x="54" y="62"/>
                  </a:lnTo>
                  <a:lnTo>
                    <a:pt x="34" y="78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34" y="78"/>
                  </a:lnTo>
                  <a:lnTo>
                    <a:pt x="54" y="62"/>
                  </a:lnTo>
                  <a:lnTo>
                    <a:pt x="76" y="46"/>
                  </a:lnTo>
                  <a:lnTo>
                    <a:pt x="98" y="34"/>
                  </a:lnTo>
                  <a:lnTo>
                    <a:pt x="118" y="22"/>
                  </a:lnTo>
                  <a:lnTo>
                    <a:pt x="140" y="14"/>
                  </a:lnTo>
                  <a:lnTo>
                    <a:pt x="162" y="6"/>
                  </a:lnTo>
                  <a:lnTo>
                    <a:pt x="182" y="0"/>
                  </a:lnTo>
                  <a:close/>
                  <a:moveTo>
                    <a:pt x="182" y="0"/>
                  </a:move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9B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5" name="Freeform 38"/>
            <p:cNvSpPr>
              <a:spLocks/>
            </p:cNvSpPr>
            <p:nvPr/>
          </p:nvSpPr>
          <p:spPr bwMode="auto">
            <a:xfrm>
              <a:off x="4385037" y="22802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6" name="Freeform 39"/>
            <p:cNvSpPr>
              <a:spLocks/>
            </p:cNvSpPr>
            <p:nvPr/>
          </p:nvSpPr>
          <p:spPr bwMode="auto">
            <a:xfrm>
              <a:off x="4815743" y="2280214"/>
              <a:ext cx="7426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0 w 4"/>
                <a:gd name="T4" fmla="*/ 4 w 4"/>
                <a:gd name="T5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7" name="Rectangle 40"/>
            <p:cNvSpPr>
              <a:spLocks noChangeArrowheads="1"/>
            </p:cNvSpPr>
            <p:nvPr/>
          </p:nvSpPr>
          <p:spPr bwMode="auto">
            <a:xfrm>
              <a:off x="4385038" y="2280215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8" name="Rectangle 41"/>
            <p:cNvSpPr>
              <a:spLocks noChangeArrowheads="1"/>
            </p:cNvSpPr>
            <p:nvPr/>
          </p:nvSpPr>
          <p:spPr bwMode="auto">
            <a:xfrm>
              <a:off x="4385038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29" name="Rectangle 42"/>
            <p:cNvSpPr>
              <a:spLocks noChangeArrowheads="1"/>
            </p:cNvSpPr>
            <p:nvPr/>
          </p:nvSpPr>
          <p:spPr bwMode="auto">
            <a:xfrm>
              <a:off x="4385038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0" name="Rectangle 43"/>
            <p:cNvSpPr>
              <a:spLocks noChangeArrowheads="1"/>
            </p:cNvSpPr>
            <p:nvPr/>
          </p:nvSpPr>
          <p:spPr bwMode="auto">
            <a:xfrm>
              <a:off x="4385038" y="2276714"/>
              <a:ext cx="3713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1" name="Rectangle 44"/>
            <p:cNvSpPr>
              <a:spLocks noChangeArrowheads="1"/>
            </p:cNvSpPr>
            <p:nvPr/>
          </p:nvSpPr>
          <p:spPr bwMode="auto">
            <a:xfrm>
              <a:off x="4388751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2" name="Rectangle 45"/>
            <p:cNvSpPr>
              <a:spLocks noChangeArrowheads="1"/>
            </p:cNvSpPr>
            <p:nvPr/>
          </p:nvSpPr>
          <p:spPr bwMode="auto">
            <a:xfrm>
              <a:off x="4388751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3" name="Rectangle 46"/>
            <p:cNvSpPr>
              <a:spLocks noChangeArrowheads="1"/>
            </p:cNvSpPr>
            <p:nvPr/>
          </p:nvSpPr>
          <p:spPr bwMode="auto">
            <a:xfrm>
              <a:off x="4388751" y="2273212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4" name="Rectangle 47"/>
            <p:cNvSpPr>
              <a:spLocks noChangeArrowheads="1"/>
            </p:cNvSpPr>
            <p:nvPr/>
          </p:nvSpPr>
          <p:spPr bwMode="auto">
            <a:xfrm>
              <a:off x="4388751" y="2273212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5" name="Freeform 48"/>
            <p:cNvSpPr>
              <a:spLocks/>
            </p:cNvSpPr>
            <p:nvPr/>
          </p:nvSpPr>
          <p:spPr bwMode="auto">
            <a:xfrm>
              <a:off x="4388750" y="227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6" name="Rectangle 49"/>
            <p:cNvSpPr>
              <a:spLocks noChangeArrowheads="1"/>
            </p:cNvSpPr>
            <p:nvPr/>
          </p:nvSpPr>
          <p:spPr bwMode="auto">
            <a:xfrm>
              <a:off x="4388751" y="2273212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7" name="Freeform 50"/>
            <p:cNvSpPr>
              <a:spLocks/>
            </p:cNvSpPr>
            <p:nvPr/>
          </p:nvSpPr>
          <p:spPr bwMode="auto">
            <a:xfrm>
              <a:off x="4399889" y="225921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8" name="Rectangle 51"/>
            <p:cNvSpPr>
              <a:spLocks noChangeArrowheads="1"/>
            </p:cNvSpPr>
            <p:nvPr/>
          </p:nvSpPr>
          <p:spPr bwMode="auto">
            <a:xfrm>
              <a:off x="4403603" y="2255709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39" name="Rectangle 52"/>
            <p:cNvSpPr>
              <a:spLocks noChangeArrowheads="1"/>
            </p:cNvSpPr>
            <p:nvPr/>
          </p:nvSpPr>
          <p:spPr bwMode="auto">
            <a:xfrm>
              <a:off x="4403603" y="2255709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0" name="Rectangle 53"/>
            <p:cNvSpPr>
              <a:spLocks noChangeArrowheads="1"/>
            </p:cNvSpPr>
            <p:nvPr/>
          </p:nvSpPr>
          <p:spPr bwMode="auto">
            <a:xfrm>
              <a:off x="4407316" y="2252210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1" name="Rectangle 54"/>
            <p:cNvSpPr>
              <a:spLocks noChangeArrowheads="1"/>
            </p:cNvSpPr>
            <p:nvPr/>
          </p:nvSpPr>
          <p:spPr bwMode="auto">
            <a:xfrm>
              <a:off x="4407316" y="2252210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2" name="Rectangle 55"/>
            <p:cNvSpPr>
              <a:spLocks noChangeArrowheads="1"/>
            </p:cNvSpPr>
            <p:nvPr/>
          </p:nvSpPr>
          <p:spPr bwMode="auto">
            <a:xfrm>
              <a:off x="4407316" y="2252210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3" name="Rectangle 56"/>
            <p:cNvSpPr>
              <a:spLocks noChangeArrowheads="1"/>
            </p:cNvSpPr>
            <p:nvPr/>
          </p:nvSpPr>
          <p:spPr bwMode="auto">
            <a:xfrm>
              <a:off x="4407316" y="2252210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4" name="Rectangle 57"/>
            <p:cNvSpPr>
              <a:spLocks noChangeArrowheads="1"/>
            </p:cNvSpPr>
            <p:nvPr/>
          </p:nvSpPr>
          <p:spPr bwMode="auto">
            <a:xfrm>
              <a:off x="4407316" y="2252210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5" name="Rectangle 58"/>
            <p:cNvSpPr>
              <a:spLocks noChangeArrowheads="1"/>
            </p:cNvSpPr>
            <p:nvPr/>
          </p:nvSpPr>
          <p:spPr bwMode="auto">
            <a:xfrm>
              <a:off x="4407316" y="2252210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6" name="Rectangle 59"/>
            <p:cNvSpPr>
              <a:spLocks noChangeArrowheads="1"/>
            </p:cNvSpPr>
            <p:nvPr/>
          </p:nvSpPr>
          <p:spPr bwMode="auto">
            <a:xfrm>
              <a:off x="4407316" y="2248708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7" name="Rectangle 60"/>
            <p:cNvSpPr>
              <a:spLocks noChangeArrowheads="1"/>
            </p:cNvSpPr>
            <p:nvPr/>
          </p:nvSpPr>
          <p:spPr bwMode="auto">
            <a:xfrm>
              <a:off x="4411029" y="2248708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8" name="Rectangle 61"/>
            <p:cNvSpPr>
              <a:spLocks noChangeArrowheads="1"/>
            </p:cNvSpPr>
            <p:nvPr/>
          </p:nvSpPr>
          <p:spPr bwMode="auto">
            <a:xfrm>
              <a:off x="4411029" y="2248708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49" name="Rectangle 62"/>
            <p:cNvSpPr>
              <a:spLocks noChangeArrowheads="1"/>
            </p:cNvSpPr>
            <p:nvPr/>
          </p:nvSpPr>
          <p:spPr bwMode="auto">
            <a:xfrm>
              <a:off x="4411029" y="2248708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0" name="Rectangle 63"/>
            <p:cNvSpPr>
              <a:spLocks noChangeArrowheads="1"/>
            </p:cNvSpPr>
            <p:nvPr/>
          </p:nvSpPr>
          <p:spPr bwMode="auto">
            <a:xfrm>
              <a:off x="4411029" y="2245209"/>
              <a:ext cx="1857" cy="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1" name="Freeform 64"/>
            <p:cNvSpPr>
              <a:spLocks/>
            </p:cNvSpPr>
            <p:nvPr/>
          </p:nvSpPr>
          <p:spPr bwMode="auto">
            <a:xfrm>
              <a:off x="4411027" y="2073681"/>
              <a:ext cx="311891" cy="171529"/>
            </a:xfrm>
            <a:custGeom>
              <a:avLst/>
              <a:gdLst>
                <a:gd name="T0" fmla="*/ 168 w 168"/>
                <a:gd name="T1" fmla="*/ 0 h 98"/>
                <a:gd name="T2" fmla="*/ 168 w 168"/>
                <a:gd name="T3" fmla="*/ 0 h 98"/>
                <a:gd name="T4" fmla="*/ 148 w 168"/>
                <a:gd name="T5" fmla="*/ 6 h 98"/>
                <a:gd name="T6" fmla="*/ 126 w 168"/>
                <a:gd name="T7" fmla="*/ 14 h 98"/>
                <a:gd name="T8" fmla="*/ 104 w 168"/>
                <a:gd name="T9" fmla="*/ 22 h 98"/>
                <a:gd name="T10" fmla="*/ 84 w 168"/>
                <a:gd name="T11" fmla="*/ 34 h 98"/>
                <a:gd name="T12" fmla="*/ 62 w 168"/>
                <a:gd name="T13" fmla="*/ 46 h 98"/>
                <a:gd name="T14" fmla="*/ 40 w 168"/>
                <a:gd name="T15" fmla="*/ 62 h 98"/>
                <a:gd name="T16" fmla="*/ 20 w 168"/>
                <a:gd name="T17" fmla="*/ 78 h 98"/>
                <a:gd name="T18" fmla="*/ 0 w 168"/>
                <a:gd name="T19" fmla="*/ 98 h 98"/>
                <a:gd name="T20" fmla="*/ 0 w 168"/>
                <a:gd name="T21" fmla="*/ 98 h 98"/>
                <a:gd name="T22" fmla="*/ 20 w 168"/>
                <a:gd name="T23" fmla="*/ 78 h 98"/>
                <a:gd name="T24" fmla="*/ 40 w 168"/>
                <a:gd name="T25" fmla="*/ 62 h 98"/>
                <a:gd name="T26" fmla="*/ 62 w 168"/>
                <a:gd name="T27" fmla="*/ 46 h 98"/>
                <a:gd name="T28" fmla="*/ 84 w 168"/>
                <a:gd name="T29" fmla="*/ 34 h 98"/>
                <a:gd name="T30" fmla="*/ 104 w 168"/>
                <a:gd name="T31" fmla="*/ 22 h 98"/>
                <a:gd name="T32" fmla="*/ 126 w 168"/>
                <a:gd name="T33" fmla="*/ 14 h 98"/>
                <a:gd name="T34" fmla="*/ 148 w 168"/>
                <a:gd name="T35" fmla="*/ 6 h 98"/>
                <a:gd name="T36" fmla="*/ 168 w 168"/>
                <a:gd name="T3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8" h="98">
                  <a:moveTo>
                    <a:pt x="168" y="0"/>
                  </a:moveTo>
                  <a:lnTo>
                    <a:pt x="168" y="0"/>
                  </a:lnTo>
                  <a:lnTo>
                    <a:pt x="148" y="6"/>
                  </a:lnTo>
                  <a:lnTo>
                    <a:pt x="126" y="14"/>
                  </a:lnTo>
                  <a:lnTo>
                    <a:pt x="104" y="22"/>
                  </a:lnTo>
                  <a:lnTo>
                    <a:pt x="84" y="34"/>
                  </a:lnTo>
                  <a:lnTo>
                    <a:pt x="62" y="46"/>
                  </a:lnTo>
                  <a:lnTo>
                    <a:pt x="40" y="62"/>
                  </a:lnTo>
                  <a:lnTo>
                    <a:pt x="20" y="7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20" y="78"/>
                  </a:lnTo>
                  <a:lnTo>
                    <a:pt x="40" y="62"/>
                  </a:lnTo>
                  <a:lnTo>
                    <a:pt x="62" y="46"/>
                  </a:lnTo>
                  <a:lnTo>
                    <a:pt x="84" y="34"/>
                  </a:lnTo>
                  <a:lnTo>
                    <a:pt x="104" y="22"/>
                  </a:lnTo>
                  <a:lnTo>
                    <a:pt x="126" y="14"/>
                  </a:lnTo>
                  <a:lnTo>
                    <a:pt x="148" y="6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2" name="Rectangle 65"/>
            <p:cNvSpPr>
              <a:spLocks noChangeArrowheads="1"/>
            </p:cNvSpPr>
            <p:nvPr/>
          </p:nvSpPr>
          <p:spPr bwMode="auto">
            <a:xfrm>
              <a:off x="4722918" y="2073679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3" name="Freeform 66"/>
            <p:cNvSpPr>
              <a:spLocks/>
            </p:cNvSpPr>
            <p:nvPr/>
          </p:nvSpPr>
          <p:spPr bwMode="auto">
            <a:xfrm>
              <a:off x="4385037" y="2056176"/>
              <a:ext cx="438132" cy="224037"/>
            </a:xfrm>
            <a:custGeom>
              <a:avLst/>
              <a:gdLst>
                <a:gd name="T0" fmla="*/ 236 w 236"/>
                <a:gd name="T1" fmla="*/ 0 h 128"/>
                <a:gd name="T2" fmla="*/ 182 w 236"/>
                <a:gd name="T3" fmla="*/ 10 h 128"/>
                <a:gd name="T4" fmla="*/ 182 w 236"/>
                <a:gd name="T5" fmla="*/ 10 h 128"/>
                <a:gd name="T6" fmla="*/ 182 w 236"/>
                <a:gd name="T7" fmla="*/ 10 h 128"/>
                <a:gd name="T8" fmla="*/ 162 w 236"/>
                <a:gd name="T9" fmla="*/ 16 h 128"/>
                <a:gd name="T10" fmla="*/ 118 w 236"/>
                <a:gd name="T11" fmla="*/ 32 h 128"/>
                <a:gd name="T12" fmla="*/ 76 w 236"/>
                <a:gd name="T13" fmla="*/ 56 h 128"/>
                <a:gd name="T14" fmla="*/ 34 w 236"/>
                <a:gd name="T15" fmla="*/ 88 h 128"/>
                <a:gd name="T16" fmla="*/ 14 w 236"/>
                <a:gd name="T17" fmla="*/ 108 h 128"/>
                <a:gd name="T18" fmla="*/ 14 w 236"/>
                <a:gd name="T19" fmla="*/ 108 h 128"/>
                <a:gd name="T20" fmla="*/ 14 w 236"/>
                <a:gd name="T21" fmla="*/ 110 h 128"/>
                <a:gd name="T22" fmla="*/ 14 w 236"/>
                <a:gd name="T23" fmla="*/ 110 h 128"/>
                <a:gd name="T24" fmla="*/ 14 w 236"/>
                <a:gd name="T25" fmla="*/ 110 h 128"/>
                <a:gd name="T26" fmla="*/ 14 w 236"/>
                <a:gd name="T27" fmla="*/ 110 h 128"/>
                <a:gd name="T28" fmla="*/ 14 w 236"/>
                <a:gd name="T29" fmla="*/ 110 h 128"/>
                <a:gd name="T30" fmla="*/ 14 w 236"/>
                <a:gd name="T31" fmla="*/ 110 h 128"/>
                <a:gd name="T32" fmla="*/ 14 w 236"/>
                <a:gd name="T33" fmla="*/ 110 h 128"/>
                <a:gd name="T34" fmla="*/ 12 w 236"/>
                <a:gd name="T35" fmla="*/ 110 h 128"/>
                <a:gd name="T36" fmla="*/ 12 w 236"/>
                <a:gd name="T37" fmla="*/ 110 h 128"/>
                <a:gd name="T38" fmla="*/ 12 w 236"/>
                <a:gd name="T39" fmla="*/ 112 h 128"/>
                <a:gd name="T40" fmla="*/ 12 w 236"/>
                <a:gd name="T41" fmla="*/ 112 h 128"/>
                <a:gd name="T42" fmla="*/ 12 w 236"/>
                <a:gd name="T43" fmla="*/ 112 h 128"/>
                <a:gd name="T44" fmla="*/ 12 w 236"/>
                <a:gd name="T45" fmla="*/ 112 h 128"/>
                <a:gd name="T46" fmla="*/ 12 w 236"/>
                <a:gd name="T47" fmla="*/ 112 h 128"/>
                <a:gd name="T48" fmla="*/ 12 w 236"/>
                <a:gd name="T49" fmla="*/ 112 h 128"/>
                <a:gd name="T50" fmla="*/ 12 w 236"/>
                <a:gd name="T51" fmla="*/ 112 h 128"/>
                <a:gd name="T52" fmla="*/ 12 w 236"/>
                <a:gd name="T53" fmla="*/ 112 h 128"/>
                <a:gd name="T54" fmla="*/ 12 w 236"/>
                <a:gd name="T55" fmla="*/ 112 h 128"/>
                <a:gd name="T56" fmla="*/ 12 w 236"/>
                <a:gd name="T57" fmla="*/ 112 h 128"/>
                <a:gd name="T58" fmla="*/ 12 w 236"/>
                <a:gd name="T59" fmla="*/ 112 h 128"/>
                <a:gd name="T60" fmla="*/ 12 w 236"/>
                <a:gd name="T61" fmla="*/ 112 h 128"/>
                <a:gd name="T62" fmla="*/ 10 w 236"/>
                <a:gd name="T63" fmla="*/ 114 h 128"/>
                <a:gd name="T64" fmla="*/ 10 w 236"/>
                <a:gd name="T65" fmla="*/ 114 h 128"/>
                <a:gd name="T66" fmla="*/ 10 w 236"/>
                <a:gd name="T67" fmla="*/ 114 h 128"/>
                <a:gd name="T68" fmla="*/ 10 w 236"/>
                <a:gd name="T69" fmla="*/ 114 h 128"/>
                <a:gd name="T70" fmla="*/ 8 w 236"/>
                <a:gd name="T71" fmla="*/ 116 h 128"/>
                <a:gd name="T72" fmla="*/ 2 w 236"/>
                <a:gd name="T73" fmla="*/ 124 h 128"/>
                <a:gd name="T74" fmla="*/ 2 w 236"/>
                <a:gd name="T75" fmla="*/ 124 h 128"/>
                <a:gd name="T76" fmla="*/ 2 w 236"/>
                <a:gd name="T77" fmla="*/ 124 h 128"/>
                <a:gd name="T78" fmla="*/ 2 w 236"/>
                <a:gd name="T79" fmla="*/ 124 h 128"/>
                <a:gd name="T80" fmla="*/ 2 w 236"/>
                <a:gd name="T81" fmla="*/ 124 h 128"/>
                <a:gd name="T82" fmla="*/ 2 w 236"/>
                <a:gd name="T83" fmla="*/ 124 h 128"/>
                <a:gd name="T84" fmla="*/ 2 w 236"/>
                <a:gd name="T85" fmla="*/ 124 h 128"/>
                <a:gd name="T86" fmla="*/ 2 w 236"/>
                <a:gd name="T87" fmla="*/ 124 h 128"/>
                <a:gd name="T88" fmla="*/ 2 w 236"/>
                <a:gd name="T89" fmla="*/ 126 h 128"/>
                <a:gd name="T90" fmla="*/ 2 w 236"/>
                <a:gd name="T91" fmla="*/ 126 h 128"/>
                <a:gd name="T92" fmla="*/ 2 w 236"/>
                <a:gd name="T93" fmla="*/ 126 h 128"/>
                <a:gd name="T94" fmla="*/ 2 w 236"/>
                <a:gd name="T95" fmla="*/ 126 h 128"/>
                <a:gd name="T96" fmla="*/ 2 w 236"/>
                <a:gd name="T97" fmla="*/ 126 h 128"/>
                <a:gd name="T98" fmla="*/ 0 w 236"/>
                <a:gd name="T99" fmla="*/ 126 h 128"/>
                <a:gd name="T100" fmla="*/ 0 w 236"/>
                <a:gd name="T101" fmla="*/ 126 h 128"/>
                <a:gd name="T102" fmla="*/ 0 w 236"/>
                <a:gd name="T103" fmla="*/ 126 h 128"/>
                <a:gd name="T104" fmla="*/ 0 w 236"/>
                <a:gd name="T105" fmla="*/ 126 h 128"/>
                <a:gd name="T106" fmla="*/ 0 w 236"/>
                <a:gd name="T107" fmla="*/ 126 h 128"/>
                <a:gd name="T108" fmla="*/ 0 w 236"/>
                <a:gd name="T109" fmla="*/ 128 h 128"/>
                <a:gd name="T110" fmla="*/ 0 w 236"/>
                <a:gd name="T111" fmla="*/ 128 h 128"/>
                <a:gd name="T112" fmla="*/ 0 w 236"/>
                <a:gd name="T113" fmla="*/ 128 h 128"/>
                <a:gd name="T114" fmla="*/ 232 w 236"/>
                <a:gd name="T115" fmla="*/ 128 h 128"/>
                <a:gd name="T116" fmla="*/ 232 w 236"/>
                <a:gd name="T117" fmla="*/ 128 h 128"/>
                <a:gd name="T118" fmla="*/ 236 w 236"/>
                <a:gd name="T11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6" h="128">
                  <a:moveTo>
                    <a:pt x="236" y="0"/>
                  </a:moveTo>
                  <a:lnTo>
                    <a:pt x="236" y="0"/>
                  </a:lnTo>
                  <a:lnTo>
                    <a:pt x="212" y="4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62" y="16"/>
                  </a:lnTo>
                  <a:lnTo>
                    <a:pt x="140" y="24"/>
                  </a:lnTo>
                  <a:lnTo>
                    <a:pt x="118" y="32"/>
                  </a:lnTo>
                  <a:lnTo>
                    <a:pt x="98" y="44"/>
                  </a:lnTo>
                  <a:lnTo>
                    <a:pt x="76" y="56"/>
                  </a:lnTo>
                  <a:lnTo>
                    <a:pt x="54" y="72"/>
                  </a:lnTo>
                  <a:lnTo>
                    <a:pt x="34" y="8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6" y="12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4" name="Freeform 67"/>
            <p:cNvSpPr>
              <a:spLocks/>
            </p:cNvSpPr>
            <p:nvPr/>
          </p:nvSpPr>
          <p:spPr bwMode="auto">
            <a:xfrm>
              <a:off x="4385037" y="2056176"/>
              <a:ext cx="438132" cy="224037"/>
            </a:xfrm>
            <a:custGeom>
              <a:avLst/>
              <a:gdLst>
                <a:gd name="T0" fmla="*/ 236 w 236"/>
                <a:gd name="T1" fmla="*/ 0 h 128"/>
                <a:gd name="T2" fmla="*/ 182 w 236"/>
                <a:gd name="T3" fmla="*/ 10 h 128"/>
                <a:gd name="T4" fmla="*/ 182 w 236"/>
                <a:gd name="T5" fmla="*/ 10 h 128"/>
                <a:gd name="T6" fmla="*/ 182 w 236"/>
                <a:gd name="T7" fmla="*/ 10 h 128"/>
                <a:gd name="T8" fmla="*/ 162 w 236"/>
                <a:gd name="T9" fmla="*/ 16 h 128"/>
                <a:gd name="T10" fmla="*/ 118 w 236"/>
                <a:gd name="T11" fmla="*/ 32 h 128"/>
                <a:gd name="T12" fmla="*/ 76 w 236"/>
                <a:gd name="T13" fmla="*/ 56 h 128"/>
                <a:gd name="T14" fmla="*/ 34 w 236"/>
                <a:gd name="T15" fmla="*/ 88 h 128"/>
                <a:gd name="T16" fmla="*/ 14 w 236"/>
                <a:gd name="T17" fmla="*/ 108 h 128"/>
                <a:gd name="T18" fmla="*/ 14 w 236"/>
                <a:gd name="T19" fmla="*/ 108 h 128"/>
                <a:gd name="T20" fmla="*/ 14 w 236"/>
                <a:gd name="T21" fmla="*/ 110 h 128"/>
                <a:gd name="T22" fmla="*/ 14 w 236"/>
                <a:gd name="T23" fmla="*/ 110 h 128"/>
                <a:gd name="T24" fmla="*/ 14 w 236"/>
                <a:gd name="T25" fmla="*/ 110 h 128"/>
                <a:gd name="T26" fmla="*/ 14 w 236"/>
                <a:gd name="T27" fmla="*/ 110 h 128"/>
                <a:gd name="T28" fmla="*/ 14 w 236"/>
                <a:gd name="T29" fmla="*/ 110 h 128"/>
                <a:gd name="T30" fmla="*/ 14 w 236"/>
                <a:gd name="T31" fmla="*/ 110 h 128"/>
                <a:gd name="T32" fmla="*/ 14 w 236"/>
                <a:gd name="T33" fmla="*/ 110 h 128"/>
                <a:gd name="T34" fmla="*/ 12 w 236"/>
                <a:gd name="T35" fmla="*/ 110 h 128"/>
                <a:gd name="T36" fmla="*/ 12 w 236"/>
                <a:gd name="T37" fmla="*/ 110 h 128"/>
                <a:gd name="T38" fmla="*/ 12 w 236"/>
                <a:gd name="T39" fmla="*/ 112 h 128"/>
                <a:gd name="T40" fmla="*/ 12 w 236"/>
                <a:gd name="T41" fmla="*/ 112 h 128"/>
                <a:gd name="T42" fmla="*/ 12 w 236"/>
                <a:gd name="T43" fmla="*/ 112 h 128"/>
                <a:gd name="T44" fmla="*/ 12 w 236"/>
                <a:gd name="T45" fmla="*/ 112 h 128"/>
                <a:gd name="T46" fmla="*/ 12 w 236"/>
                <a:gd name="T47" fmla="*/ 112 h 128"/>
                <a:gd name="T48" fmla="*/ 12 w 236"/>
                <a:gd name="T49" fmla="*/ 112 h 128"/>
                <a:gd name="T50" fmla="*/ 12 w 236"/>
                <a:gd name="T51" fmla="*/ 112 h 128"/>
                <a:gd name="T52" fmla="*/ 12 w 236"/>
                <a:gd name="T53" fmla="*/ 112 h 128"/>
                <a:gd name="T54" fmla="*/ 12 w 236"/>
                <a:gd name="T55" fmla="*/ 112 h 128"/>
                <a:gd name="T56" fmla="*/ 12 w 236"/>
                <a:gd name="T57" fmla="*/ 112 h 128"/>
                <a:gd name="T58" fmla="*/ 12 w 236"/>
                <a:gd name="T59" fmla="*/ 112 h 128"/>
                <a:gd name="T60" fmla="*/ 12 w 236"/>
                <a:gd name="T61" fmla="*/ 112 h 128"/>
                <a:gd name="T62" fmla="*/ 10 w 236"/>
                <a:gd name="T63" fmla="*/ 114 h 128"/>
                <a:gd name="T64" fmla="*/ 10 w 236"/>
                <a:gd name="T65" fmla="*/ 114 h 128"/>
                <a:gd name="T66" fmla="*/ 10 w 236"/>
                <a:gd name="T67" fmla="*/ 114 h 128"/>
                <a:gd name="T68" fmla="*/ 10 w 236"/>
                <a:gd name="T69" fmla="*/ 114 h 128"/>
                <a:gd name="T70" fmla="*/ 8 w 236"/>
                <a:gd name="T71" fmla="*/ 116 h 128"/>
                <a:gd name="T72" fmla="*/ 2 w 236"/>
                <a:gd name="T73" fmla="*/ 124 h 128"/>
                <a:gd name="T74" fmla="*/ 2 w 236"/>
                <a:gd name="T75" fmla="*/ 124 h 128"/>
                <a:gd name="T76" fmla="*/ 2 w 236"/>
                <a:gd name="T77" fmla="*/ 124 h 128"/>
                <a:gd name="T78" fmla="*/ 2 w 236"/>
                <a:gd name="T79" fmla="*/ 124 h 128"/>
                <a:gd name="T80" fmla="*/ 2 w 236"/>
                <a:gd name="T81" fmla="*/ 124 h 128"/>
                <a:gd name="T82" fmla="*/ 2 w 236"/>
                <a:gd name="T83" fmla="*/ 124 h 128"/>
                <a:gd name="T84" fmla="*/ 2 w 236"/>
                <a:gd name="T85" fmla="*/ 124 h 128"/>
                <a:gd name="T86" fmla="*/ 2 w 236"/>
                <a:gd name="T87" fmla="*/ 124 h 128"/>
                <a:gd name="T88" fmla="*/ 2 w 236"/>
                <a:gd name="T89" fmla="*/ 126 h 128"/>
                <a:gd name="T90" fmla="*/ 2 w 236"/>
                <a:gd name="T91" fmla="*/ 126 h 128"/>
                <a:gd name="T92" fmla="*/ 2 w 236"/>
                <a:gd name="T93" fmla="*/ 126 h 128"/>
                <a:gd name="T94" fmla="*/ 2 w 236"/>
                <a:gd name="T95" fmla="*/ 126 h 128"/>
                <a:gd name="T96" fmla="*/ 2 w 236"/>
                <a:gd name="T97" fmla="*/ 126 h 128"/>
                <a:gd name="T98" fmla="*/ 0 w 236"/>
                <a:gd name="T99" fmla="*/ 126 h 128"/>
                <a:gd name="T100" fmla="*/ 0 w 236"/>
                <a:gd name="T101" fmla="*/ 126 h 128"/>
                <a:gd name="T102" fmla="*/ 0 w 236"/>
                <a:gd name="T103" fmla="*/ 126 h 128"/>
                <a:gd name="T104" fmla="*/ 0 w 236"/>
                <a:gd name="T105" fmla="*/ 126 h 128"/>
                <a:gd name="T106" fmla="*/ 0 w 236"/>
                <a:gd name="T107" fmla="*/ 126 h 128"/>
                <a:gd name="T108" fmla="*/ 0 w 236"/>
                <a:gd name="T109" fmla="*/ 128 h 128"/>
                <a:gd name="T110" fmla="*/ 0 w 236"/>
                <a:gd name="T111" fmla="*/ 128 h 128"/>
                <a:gd name="T112" fmla="*/ 0 w 236"/>
                <a:gd name="T113" fmla="*/ 128 h 128"/>
                <a:gd name="T114" fmla="*/ 232 w 236"/>
                <a:gd name="T115" fmla="*/ 128 h 128"/>
                <a:gd name="T116" fmla="*/ 232 w 236"/>
                <a:gd name="T117" fmla="*/ 128 h 128"/>
                <a:gd name="T118" fmla="*/ 236 w 236"/>
                <a:gd name="T11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6" h="128">
                  <a:moveTo>
                    <a:pt x="236" y="0"/>
                  </a:moveTo>
                  <a:lnTo>
                    <a:pt x="236" y="0"/>
                  </a:lnTo>
                  <a:lnTo>
                    <a:pt x="212" y="4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62" y="16"/>
                  </a:lnTo>
                  <a:lnTo>
                    <a:pt x="140" y="24"/>
                  </a:lnTo>
                  <a:lnTo>
                    <a:pt x="118" y="32"/>
                  </a:lnTo>
                  <a:lnTo>
                    <a:pt x="98" y="44"/>
                  </a:lnTo>
                  <a:lnTo>
                    <a:pt x="76" y="56"/>
                  </a:lnTo>
                  <a:lnTo>
                    <a:pt x="54" y="72"/>
                  </a:lnTo>
                  <a:lnTo>
                    <a:pt x="34" y="8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6" y="128"/>
                  </a:lnTo>
                  <a:lnTo>
                    <a:pt x="2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5" name="Freeform 70"/>
            <p:cNvSpPr>
              <a:spLocks/>
            </p:cNvSpPr>
            <p:nvPr/>
          </p:nvSpPr>
          <p:spPr bwMode="auto">
            <a:xfrm>
              <a:off x="2836722" y="2052676"/>
              <a:ext cx="1221572" cy="3259044"/>
            </a:xfrm>
            <a:custGeom>
              <a:avLst/>
              <a:gdLst>
                <a:gd name="T0" fmla="*/ 322 w 658"/>
                <a:gd name="T1" fmla="*/ 0 h 1862"/>
                <a:gd name="T2" fmla="*/ 264 w 658"/>
                <a:gd name="T3" fmla="*/ 8 h 1862"/>
                <a:gd name="T4" fmla="*/ 206 w 658"/>
                <a:gd name="T5" fmla="*/ 24 h 1862"/>
                <a:gd name="T6" fmla="*/ 162 w 658"/>
                <a:gd name="T7" fmla="*/ 44 h 1862"/>
                <a:gd name="T8" fmla="*/ 120 w 658"/>
                <a:gd name="T9" fmla="*/ 70 h 1862"/>
                <a:gd name="T10" fmla="*/ 80 w 658"/>
                <a:gd name="T11" fmla="*/ 108 h 1862"/>
                <a:gd name="T12" fmla="*/ 294 w 658"/>
                <a:gd name="T13" fmla="*/ 130 h 1862"/>
                <a:gd name="T14" fmla="*/ 322 w 658"/>
                <a:gd name="T15" fmla="*/ 128 h 1862"/>
                <a:gd name="T16" fmla="*/ 344 w 658"/>
                <a:gd name="T17" fmla="*/ 130 h 1862"/>
                <a:gd name="T18" fmla="*/ 386 w 658"/>
                <a:gd name="T19" fmla="*/ 140 h 1862"/>
                <a:gd name="T20" fmla="*/ 424 w 658"/>
                <a:gd name="T21" fmla="*/ 158 h 1862"/>
                <a:gd name="T22" fmla="*/ 458 w 658"/>
                <a:gd name="T23" fmla="*/ 184 h 1862"/>
                <a:gd name="T24" fmla="*/ 486 w 658"/>
                <a:gd name="T25" fmla="*/ 216 h 1862"/>
                <a:gd name="T26" fmla="*/ 508 w 658"/>
                <a:gd name="T27" fmla="*/ 252 h 1862"/>
                <a:gd name="T28" fmla="*/ 520 w 658"/>
                <a:gd name="T29" fmla="*/ 292 h 1862"/>
                <a:gd name="T30" fmla="*/ 524 w 658"/>
                <a:gd name="T31" fmla="*/ 336 h 1862"/>
                <a:gd name="T32" fmla="*/ 522 w 658"/>
                <a:gd name="T33" fmla="*/ 358 h 1862"/>
                <a:gd name="T34" fmla="*/ 506 w 658"/>
                <a:gd name="T35" fmla="*/ 410 h 1862"/>
                <a:gd name="T36" fmla="*/ 482 w 658"/>
                <a:gd name="T37" fmla="*/ 456 h 1862"/>
                <a:gd name="T38" fmla="*/ 450 w 658"/>
                <a:gd name="T39" fmla="*/ 496 h 1862"/>
                <a:gd name="T40" fmla="*/ 414 w 658"/>
                <a:gd name="T41" fmla="*/ 528 h 1862"/>
                <a:gd name="T42" fmla="*/ 372 w 658"/>
                <a:gd name="T43" fmla="*/ 556 h 1862"/>
                <a:gd name="T44" fmla="*/ 328 w 658"/>
                <a:gd name="T45" fmla="*/ 580 h 1862"/>
                <a:gd name="T46" fmla="*/ 238 w 658"/>
                <a:gd name="T47" fmla="*/ 612 h 1862"/>
                <a:gd name="T48" fmla="*/ 216 w 658"/>
                <a:gd name="T49" fmla="*/ 618 h 1862"/>
                <a:gd name="T50" fmla="*/ 174 w 658"/>
                <a:gd name="T51" fmla="*/ 636 h 1862"/>
                <a:gd name="T52" fmla="*/ 132 w 658"/>
                <a:gd name="T53" fmla="*/ 656 h 1862"/>
                <a:gd name="T54" fmla="*/ 94 w 658"/>
                <a:gd name="T55" fmla="*/ 684 h 1862"/>
                <a:gd name="T56" fmla="*/ 60 w 658"/>
                <a:gd name="T57" fmla="*/ 714 h 1862"/>
                <a:gd name="T58" fmla="*/ 32 w 658"/>
                <a:gd name="T59" fmla="*/ 750 h 1862"/>
                <a:gd name="T60" fmla="*/ 12 w 658"/>
                <a:gd name="T61" fmla="*/ 792 h 1862"/>
                <a:gd name="T62" fmla="*/ 2 w 658"/>
                <a:gd name="T63" fmla="*/ 836 h 1862"/>
                <a:gd name="T64" fmla="*/ 0 w 658"/>
                <a:gd name="T65" fmla="*/ 1808 h 1862"/>
                <a:gd name="T66" fmla="*/ 2 w 658"/>
                <a:gd name="T67" fmla="*/ 1820 h 1862"/>
                <a:gd name="T68" fmla="*/ 10 w 658"/>
                <a:gd name="T69" fmla="*/ 1838 h 1862"/>
                <a:gd name="T70" fmla="*/ 24 w 658"/>
                <a:gd name="T71" fmla="*/ 1854 h 1862"/>
                <a:gd name="T72" fmla="*/ 42 w 658"/>
                <a:gd name="T73" fmla="*/ 1862 h 1862"/>
                <a:gd name="T74" fmla="*/ 604 w 658"/>
                <a:gd name="T75" fmla="*/ 1862 h 1862"/>
                <a:gd name="T76" fmla="*/ 616 w 658"/>
                <a:gd name="T77" fmla="*/ 1862 h 1862"/>
                <a:gd name="T78" fmla="*/ 634 w 658"/>
                <a:gd name="T79" fmla="*/ 1854 h 1862"/>
                <a:gd name="T80" fmla="*/ 650 w 658"/>
                <a:gd name="T81" fmla="*/ 1838 h 1862"/>
                <a:gd name="T82" fmla="*/ 658 w 658"/>
                <a:gd name="T83" fmla="*/ 1820 h 1862"/>
                <a:gd name="T84" fmla="*/ 658 w 658"/>
                <a:gd name="T85" fmla="*/ 860 h 1862"/>
                <a:gd name="T86" fmla="*/ 658 w 658"/>
                <a:gd name="T87" fmla="*/ 326 h 1862"/>
                <a:gd name="T88" fmla="*/ 650 w 658"/>
                <a:gd name="T89" fmla="*/ 276 h 1862"/>
                <a:gd name="T90" fmla="*/ 636 w 658"/>
                <a:gd name="T91" fmla="*/ 226 h 1862"/>
                <a:gd name="T92" fmla="*/ 608 w 658"/>
                <a:gd name="T93" fmla="*/ 168 h 1862"/>
                <a:gd name="T94" fmla="*/ 568 w 658"/>
                <a:gd name="T95" fmla="*/ 108 h 1862"/>
                <a:gd name="T96" fmla="*/ 540 w 658"/>
                <a:gd name="T97" fmla="*/ 82 h 1862"/>
                <a:gd name="T98" fmla="*/ 508 w 658"/>
                <a:gd name="T99" fmla="*/ 56 h 1862"/>
                <a:gd name="T100" fmla="*/ 470 w 658"/>
                <a:gd name="T101" fmla="*/ 34 h 1862"/>
                <a:gd name="T102" fmla="*/ 428 w 658"/>
                <a:gd name="T103" fmla="*/ 18 h 1862"/>
                <a:gd name="T104" fmla="*/ 378 w 658"/>
                <a:gd name="T105" fmla="*/ 6 h 1862"/>
                <a:gd name="T106" fmla="*/ 322 w 658"/>
                <a:gd name="T107" fmla="*/ 0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8" h="1862">
                  <a:moveTo>
                    <a:pt x="322" y="0"/>
                  </a:moveTo>
                  <a:lnTo>
                    <a:pt x="322" y="0"/>
                  </a:lnTo>
                  <a:lnTo>
                    <a:pt x="294" y="2"/>
                  </a:lnTo>
                  <a:lnTo>
                    <a:pt x="264" y="8"/>
                  </a:lnTo>
                  <a:lnTo>
                    <a:pt x="226" y="18"/>
                  </a:lnTo>
                  <a:lnTo>
                    <a:pt x="206" y="24"/>
                  </a:lnTo>
                  <a:lnTo>
                    <a:pt x="184" y="32"/>
                  </a:lnTo>
                  <a:lnTo>
                    <a:pt x="162" y="44"/>
                  </a:lnTo>
                  <a:lnTo>
                    <a:pt x="140" y="56"/>
                  </a:lnTo>
                  <a:lnTo>
                    <a:pt x="120" y="70"/>
                  </a:lnTo>
                  <a:lnTo>
                    <a:pt x="98" y="88"/>
                  </a:lnTo>
                  <a:lnTo>
                    <a:pt x="80" y="108"/>
                  </a:lnTo>
                  <a:lnTo>
                    <a:pt x="62" y="130"/>
                  </a:lnTo>
                  <a:lnTo>
                    <a:pt x="294" y="130"/>
                  </a:lnTo>
                  <a:lnTo>
                    <a:pt x="294" y="130"/>
                  </a:lnTo>
                  <a:lnTo>
                    <a:pt x="322" y="128"/>
                  </a:lnTo>
                  <a:lnTo>
                    <a:pt x="322" y="128"/>
                  </a:lnTo>
                  <a:lnTo>
                    <a:pt x="344" y="130"/>
                  </a:lnTo>
                  <a:lnTo>
                    <a:pt x="364" y="134"/>
                  </a:lnTo>
                  <a:lnTo>
                    <a:pt x="386" y="140"/>
                  </a:lnTo>
                  <a:lnTo>
                    <a:pt x="406" y="148"/>
                  </a:lnTo>
                  <a:lnTo>
                    <a:pt x="424" y="158"/>
                  </a:lnTo>
                  <a:lnTo>
                    <a:pt x="442" y="170"/>
                  </a:lnTo>
                  <a:lnTo>
                    <a:pt x="458" y="184"/>
                  </a:lnTo>
                  <a:lnTo>
                    <a:pt x="474" y="200"/>
                  </a:lnTo>
                  <a:lnTo>
                    <a:pt x="486" y="216"/>
                  </a:lnTo>
                  <a:lnTo>
                    <a:pt x="498" y="234"/>
                  </a:lnTo>
                  <a:lnTo>
                    <a:pt x="508" y="252"/>
                  </a:lnTo>
                  <a:lnTo>
                    <a:pt x="516" y="272"/>
                  </a:lnTo>
                  <a:lnTo>
                    <a:pt x="520" y="292"/>
                  </a:lnTo>
                  <a:lnTo>
                    <a:pt x="524" y="314"/>
                  </a:lnTo>
                  <a:lnTo>
                    <a:pt x="524" y="336"/>
                  </a:lnTo>
                  <a:lnTo>
                    <a:pt x="522" y="358"/>
                  </a:lnTo>
                  <a:lnTo>
                    <a:pt x="522" y="358"/>
                  </a:lnTo>
                  <a:lnTo>
                    <a:pt x="516" y="384"/>
                  </a:lnTo>
                  <a:lnTo>
                    <a:pt x="506" y="410"/>
                  </a:lnTo>
                  <a:lnTo>
                    <a:pt x="496" y="434"/>
                  </a:lnTo>
                  <a:lnTo>
                    <a:pt x="482" y="456"/>
                  </a:lnTo>
                  <a:lnTo>
                    <a:pt x="468" y="476"/>
                  </a:lnTo>
                  <a:lnTo>
                    <a:pt x="450" y="496"/>
                  </a:lnTo>
                  <a:lnTo>
                    <a:pt x="432" y="512"/>
                  </a:lnTo>
                  <a:lnTo>
                    <a:pt x="414" y="528"/>
                  </a:lnTo>
                  <a:lnTo>
                    <a:pt x="394" y="544"/>
                  </a:lnTo>
                  <a:lnTo>
                    <a:pt x="372" y="556"/>
                  </a:lnTo>
                  <a:lnTo>
                    <a:pt x="350" y="568"/>
                  </a:lnTo>
                  <a:lnTo>
                    <a:pt x="328" y="580"/>
                  </a:lnTo>
                  <a:lnTo>
                    <a:pt x="282" y="598"/>
                  </a:lnTo>
                  <a:lnTo>
                    <a:pt x="238" y="612"/>
                  </a:lnTo>
                  <a:lnTo>
                    <a:pt x="238" y="612"/>
                  </a:lnTo>
                  <a:lnTo>
                    <a:pt x="216" y="618"/>
                  </a:lnTo>
                  <a:lnTo>
                    <a:pt x="194" y="626"/>
                  </a:lnTo>
                  <a:lnTo>
                    <a:pt x="174" y="636"/>
                  </a:lnTo>
                  <a:lnTo>
                    <a:pt x="152" y="646"/>
                  </a:lnTo>
                  <a:lnTo>
                    <a:pt x="132" y="656"/>
                  </a:lnTo>
                  <a:lnTo>
                    <a:pt x="112" y="670"/>
                  </a:lnTo>
                  <a:lnTo>
                    <a:pt x="94" y="684"/>
                  </a:lnTo>
                  <a:lnTo>
                    <a:pt x="76" y="698"/>
                  </a:lnTo>
                  <a:lnTo>
                    <a:pt x="60" y="714"/>
                  </a:lnTo>
                  <a:lnTo>
                    <a:pt x="46" y="732"/>
                  </a:lnTo>
                  <a:lnTo>
                    <a:pt x="32" y="750"/>
                  </a:lnTo>
                  <a:lnTo>
                    <a:pt x="22" y="770"/>
                  </a:lnTo>
                  <a:lnTo>
                    <a:pt x="12" y="792"/>
                  </a:lnTo>
                  <a:lnTo>
                    <a:pt x="6" y="812"/>
                  </a:lnTo>
                  <a:lnTo>
                    <a:pt x="2" y="836"/>
                  </a:lnTo>
                  <a:lnTo>
                    <a:pt x="0" y="860"/>
                  </a:lnTo>
                  <a:lnTo>
                    <a:pt x="0" y="1808"/>
                  </a:lnTo>
                  <a:lnTo>
                    <a:pt x="0" y="1808"/>
                  </a:lnTo>
                  <a:lnTo>
                    <a:pt x="2" y="1820"/>
                  </a:lnTo>
                  <a:lnTo>
                    <a:pt x="4" y="1830"/>
                  </a:lnTo>
                  <a:lnTo>
                    <a:pt x="10" y="1838"/>
                  </a:lnTo>
                  <a:lnTo>
                    <a:pt x="16" y="1846"/>
                  </a:lnTo>
                  <a:lnTo>
                    <a:pt x="24" y="1854"/>
                  </a:lnTo>
                  <a:lnTo>
                    <a:pt x="32" y="1858"/>
                  </a:lnTo>
                  <a:lnTo>
                    <a:pt x="42" y="1862"/>
                  </a:lnTo>
                  <a:lnTo>
                    <a:pt x="54" y="1862"/>
                  </a:lnTo>
                  <a:lnTo>
                    <a:pt x="604" y="1862"/>
                  </a:lnTo>
                  <a:lnTo>
                    <a:pt x="604" y="1862"/>
                  </a:lnTo>
                  <a:lnTo>
                    <a:pt x="616" y="1862"/>
                  </a:lnTo>
                  <a:lnTo>
                    <a:pt x="626" y="1858"/>
                  </a:lnTo>
                  <a:lnTo>
                    <a:pt x="634" y="1854"/>
                  </a:lnTo>
                  <a:lnTo>
                    <a:pt x="642" y="1846"/>
                  </a:lnTo>
                  <a:lnTo>
                    <a:pt x="650" y="1838"/>
                  </a:lnTo>
                  <a:lnTo>
                    <a:pt x="654" y="1830"/>
                  </a:lnTo>
                  <a:lnTo>
                    <a:pt x="658" y="1820"/>
                  </a:lnTo>
                  <a:lnTo>
                    <a:pt x="658" y="1808"/>
                  </a:lnTo>
                  <a:lnTo>
                    <a:pt x="658" y="860"/>
                  </a:lnTo>
                  <a:lnTo>
                    <a:pt x="658" y="326"/>
                  </a:lnTo>
                  <a:lnTo>
                    <a:pt x="658" y="326"/>
                  </a:lnTo>
                  <a:lnTo>
                    <a:pt x="656" y="312"/>
                  </a:lnTo>
                  <a:lnTo>
                    <a:pt x="650" y="276"/>
                  </a:lnTo>
                  <a:lnTo>
                    <a:pt x="644" y="252"/>
                  </a:lnTo>
                  <a:lnTo>
                    <a:pt x="636" y="226"/>
                  </a:lnTo>
                  <a:lnTo>
                    <a:pt x="624" y="198"/>
                  </a:lnTo>
                  <a:lnTo>
                    <a:pt x="608" y="168"/>
                  </a:lnTo>
                  <a:lnTo>
                    <a:pt x="590" y="138"/>
                  </a:lnTo>
                  <a:lnTo>
                    <a:pt x="568" y="108"/>
                  </a:lnTo>
                  <a:lnTo>
                    <a:pt x="554" y="94"/>
                  </a:lnTo>
                  <a:lnTo>
                    <a:pt x="540" y="82"/>
                  </a:lnTo>
                  <a:lnTo>
                    <a:pt x="524" y="68"/>
                  </a:lnTo>
                  <a:lnTo>
                    <a:pt x="508" y="56"/>
                  </a:lnTo>
                  <a:lnTo>
                    <a:pt x="490" y="46"/>
                  </a:lnTo>
                  <a:lnTo>
                    <a:pt x="470" y="34"/>
                  </a:lnTo>
                  <a:lnTo>
                    <a:pt x="450" y="26"/>
                  </a:lnTo>
                  <a:lnTo>
                    <a:pt x="428" y="18"/>
                  </a:lnTo>
                  <a:lnTo>
                    <a:pt x="404" y="12"/>
                  </a:lnTo>
                  <a:lnTo>
                    <a:pt x="378" y="6"/>
                  </a:lnTo>
                  <a:lnTo>
                    <a:pt x="352" y="2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6" name="Freeform 71"/>
            <p:cNvSpPr>
              <a:spLocks/>
            </p:cNvSpPr>
            <p:nvPr/>
          </p:nvSpPr>
          <p:spPr bwMode="auto">
            <a:xfrm>
              <a:off x="2836722" y="2052676"/>
              <a:ext cx="1221572" cy="3259044"/>
            </a:xfrm>
            <a:custGeom>
              <a:avLst/>
              <a:gdLst>
                <a:gd name="T0" fmla="*/ 322 w 658"/>
                <a:gd name="T1" fmla="*/ 0 h 1862"/>
                <a:gd name="T2" fmla="*/ 264 w 658"/>
                <a:gd name="T3" fmla="*/ 8 h 1862"/>
                <a:gd name="T4" fmla="*/ 206 w 658"/>
                <a:gd name="T5" fmla="*/ 24 h 1862"/>
                <a:gd name="T6" fmla="*/ 162 w 658"/>
                <a:gd name="T7" fmla="*/ 44 h 1862"/>
                <a:gd name="T8" fmla="*/ 120 w 658"/>
                <a:gd name="T9" fmla="*/ 70 h 1862"/>
                <a:gd name="T10" fmla="*/ 80 w 658"/>
                <a:gd name="T11" fmla="*/ 108 h 1862"/>
                <a:gd name="T12" fmla="*/ 294 w 658"/>
                <a:gd name="T13" fmla="*/ 130 h 1862"/>
                <a:gd name="T14" fmla="*/ 322 w 658"/>
                <a:gd name="T15" fmla="*/ 128 h 1862"/>
                <a:gd name="T16" fmla="*/ 344 w 658"/>
                <a:gd name="T17" fmla="*/ 130 h 1862"/>
                <a:gd name="T18" fmla="*/ 386 w 658"/>
                <a:gd name="T19" fmla="*/ 140 h 1862"/>
                <a:gd name="T20" fmla="*/ 424 w 658"/>
                <a:gd name="T21" fmla="*/ 158 h 1862"/>
                <a:gd name="T22" fmla="*/ 458 w 658"/>
                <a:gd name="T23" fmla="*/ 184 h 1862"/>
                <a:gd name="T24" fmla="*/ 486 w 658"/>
                <a:gd name="T25" fmla="*/ 216 h 1862"/>
                <a:gd name="T26" fmla="*/ 508 w 658"/>
                <a:gd name="T27" fmla="*/ 252 h 1862"/>
                <a:gd name="T28" fmla="*/ 520 w 658"/>
                <a:gd name="T29" fmla="*/ 292 h 1862"/>
                <a:gd name="T30" fmla="*/ 524 w 658"/>
                <a:gd name="T31" fmla="*/ 336 h 1862"/>
                <a:gd name="T32" fmla="*/ 522 w 658"/>
                <a:gd name="T33" fmla="*/ 358 h 1862"/>
                <a:gd name="T34" fmla="*/ 506 w 658"/>
                <a:gd name="T35" fmla="*/ 410 h 1862"/>
                <a:gd name="T36" fmla="*/ 482 w 658"/>
                <a:gd name="T37" fmla="*/ 456 h 1862"/>
                <a:gd name="T38" fmla="*/ 450 w 658"/>
                <a:gd name="T39" fmla="*/ 496 h 1862"/>
                <a:gd name="T40" fmla="*/ 414 w 658"/>
                <a:gd name="T41" fmla="*/ 528 h 1862"/>
                <a:gd name="T42" fmla="*/ 372 w 658"/>
                <a:gd name="T43" fmla="*/ 556 h 1862"/>
                <a:gd name="T44" fmla="*/ 328 w 658"/>
                <a:gd name="T45" fmla="*/ 580 h 1862"/>
                <a:gd name="T46" fmla="*/ 238 w 658"/>
                <a:gd name="T47" fmla="*/ 612 h 1862"/>
                <a:gd name="T48" fmla="*/ 216 w 658"/>
                <a:gd name="T49" fmla="*/ 618 h 1862"/>
                <a:gd name="T50" fmla="*/ 174 w 658"/>
                <a:gd name="T51" fmla="*/ 636 h 1862"/>
                <a:gd name="T52" fmla="*/ 132 w 658"/>
                <a:gd name="T53" fmla="*/ 656 h 1862"/>
                <a:gd name="T54" fmla="*/ 94 w 658"/>
                <a:gd name="T55" fmla="*/ 684 h 1862"/>
                <a:gd name="T56" fmla="*/ 60 w 658"/>
                <a:gd name="T57" fmla="*/ 714 h 1862"/>
                <a:gd name="T58" fmla="*/ 32 w 658"/>
                <a:gd name="T59" fmla="*/ 750 h 1862"/>
                <a:gd name="T60" fmla="*/ 12 w 658"/>
                <a:gd name="T61" fmla="*/ 792 h 1862"/>
                <a:gd name="T62" fmla="*/ 2 w 658"/>
                <a:gd name="T63" fmla="*/ 836 h 1862"/>
                <a:gd name="T64" fmla="*/ 0 w 658"/>
                <a:gd name="T65" fmla="*/ 1808 h 1862"/>
                <a:gd name="T66" fmla="*/ 2 w 658"/>
                <a:gd name="T67" fmla="*/ 1820 h 1862"/>
                <a:gd name="T68" fmla="*/ 10 w 658"/>
                <a:gd name="T69" fmla="*/ 1838 h 1862"/>
                <a:gd name="T70" fmla="*/ 24 w 658"/>
                <a:gd name="T71" fmla="*/ 1854 h 1862"/>
                <a:gd name="T72" fmla="*/ 42 w 658"/>
                <a:gd name="T73" fmla="*/ 1862 h 1862"/>
                <a:gd name="T74" fmla="*/ 604 w 658"/>
                <a:gd name="T75" fmla="*/ 1862 h 1862"/>
                <a:gd name="T76" fmla="*/ 616 w 658"/>
                <a:gd name="T77" fmla="*/ 1862 h 1862"/>
                <a:gd name="T78" fmla="*/ 634 w 658"/>
                <a:gd name="T79" fmla="*/ 1854 h 1862"/>
                <a:gd name="T80" fmla="*/ 650 w 658"/>
                <a:gd name="T81" fmla="*/ 1838 h 1862"/>
                <a:gd name="T82" fmla="*/ 658 w 658"/>
                <a:gd name="T83" fmla="*/ 1820 h 1862"/>
                <a:gd name="T84" fmla="*/ 658 w 658"/>
                <a:gd name="T85" fmla="*/ 860 h 1862"/>
                <a:gd name="T86" fmla="*/ 658 w 658"/>
                <a:gd name="T87" fmla="*/ 326 h 1862"/>
                <a:gd name="T88" fmla="*/ 650 w 658"/>
                <a:gd name="T89" fmla="*/ 276 h 1862"/>
                <a:gd name="T90" fmla="*/ 636 w 658"/>
                <a:gd name="T91" fmla="*/ 226 h 1862"/>
                <a:gd name="T92" fmla="*/ 608 w 658"/>
                <a:gd name="T93" fmla="*/ 168 h 1862"/>
                <a:gd name="T94" fmla="*/ 568 w 658"/>
                <a:gd name="T95" fmla="*/ 108 h 1862"/>
                <a:gd name="T96" fmla="*/ 540 w 658"/>
                <a:gd name="T97" fmla="*/ 82 h 1862"/>
                <a:gd name="T98" fmla="*/ 508 w 658"/>
                <a:gd name="T99" fmla="*/ 56 h 1862"/>
                <a:gd name="T100" fmla="*/ 470 w 658"/>
                <a:gd name="T101" fmla="*/ 34 h 1862"/>
                <a:gd name="T102" fmla="*/ 428 w 658"/>
                <a:gd name="T103" fmla="*/ 18 h 1862"/>
                <a:gd name="T104" fmla="*/ 378 w 658"/>
                <a:gd name="T105" fmla="*/ 6 h 1862"/>
                <a:gd name="T106" fmla="*/ 322 w 658"/>
                <a:gd name="T107" fmla="*/ 0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8" h="1862">
                  <a:moveTo>
                    <a:pt x="322" y="0"/>
                  </a:moveTo>
                  <a:lnTo>
                    <a:pt x="322" y="0"/>
                  </a:lnTo>
                  <a:lnTo>
                    <a:pt x="294" y="2"/>
                  </a:lnTo>
                  <a:lnTo>
                    <a:pt x="264" y="8"/>
                  </a:lnTo>
                  <a:lnTo>
                    <a:pt x="226" y="18"/>
                  </a:lnTo>
                  <a:lnTo>
                    <a:pt x="206" y="24"/>
                  </a:lnTo>
                  <a:lnTo>
                    <a:pt x="184" y="32"/>
                  </a:lnTo>
                  <a:lnTo>
                    <a:pt x="162" y="44"/>
                  </a:lnTo>
                  <a:lnTo>
                    <a:pt x="140" y="56"/>
                  </a:lnTo>
                  <a:lnTo>
                    <a:pt x="120" y="70"/>
                  </a:lnTo>
                  <a:lnTo>
                    <a:pt x="98" y="88"/>
                  </a:lnTo>
                  <a:lnTo>
                    <a:pt x="80" y="108"/>
                  </a:lnTo>
                  <a:lnTo>
                    <a:pt x="62" y="130"/>
                  </a:lnTo>
                  <a:lnTo>
                    <a:pt x="294" y="130"/>
                  </a:lnTo>
                  <a:lnTo>
                    <a:pt x="294" y="130"/>
                  </a:lnTo>
                  <a:lnTo>
                    <a:pt x="322" y="128"/>
                  </a:lnTo>
                  <a:lnTo>
                    <a:pt x="322" y="128"/>
                  </a:lnTo>
                  <a:lnTo>
                    <a:pt x="344" y="130"/>
                  </a:lnTo>
                  <a:lnTo>
                    <a:pt x="364" y="134"/>
                  </a:lnTo>
                  <a:lnTo>
                    <a:pt x="386" y="140"/>
                  </a:lnTo>
                  <a:lnTo>
                    <a:pt x="406" y="148"/>
                  </a:lnTo>
                  <a:lnTo>
                    <a:pt x="424" y="158"/>
                  </a:lnTo>
                  <a:lnTo>
                    <a:pt x="442" y="170"/>
                  </a:lnTo>
                  <a:lnTo>
                    <a:pt x="458" y="184"/>
                  </a:lnTo>
                  <a:lnTo>
                    <a:pt x="474" y="200"/>
                  </a:lnTo>
                  <a:lnTo>
                    <a:pt x="486" y="216"/>
                  </a:lnTo>
                  <a:lnTo>
                    <a:pt x="498" y="234"/>
                  </a:lnTo>
                  <a:lnTo>
                    <a:pt x="508" y="252"/>
                  </a:lnTo>
                  <a:lnTo>
                    <a:pt x="516" y="272"/>
                  </a:lnTo>
                  <a:lnTo>
                    <a:pt x="520" y="292"/>
                  </a:lnTo>
                  <a:lnTo>
                    <a:pt x="524" y="314"/>
                  </a:lnTo>
                  <a:lnTo>
                    <a:pt x="524" y="336"/>
                  </a:lnTo>
                  <a:lnTo>
                    <a:pt x="522" y="358"/>
                  </a:lnTo>
                  <a:lnTo>
                    <a:pt x="522" y="358"/>
                  </a:lnTo>
                  <a:lnTo>
                    <a:pt x="516" y="384"/>
                  </a:lnTo>
                  <a:lnTo>
                    <a:pt x="506" y="410"/>
                  </a:lnTo>
                  <a:lnTo>
                    <a:pt x="496" y="434"/>
                  </a:lnTo>
                  <a:lnTo>
                    <a:pt x="482" y="456"/>
                  </a:lnTo>
                  <a:lnTo>
                    <a:pt x="468" y="476"/>
                  </a:lnTo>
                  <a:lnTo>
                    <a:pt x="450" y="496"/>
                  </a:lnTo>
                  <a:lnTo>
                    <a:pt x="432" y="512"/>
                  </a:lnTo>
                  <a:lnTo>
                    <a:pt x="414" y="528"/>
                  </a:lnTo>
                  <a:lnTo>
                    <a:pt x="394" y="544"/>
                  </a:lnTo>
                  <a:lnTo>
                    <a:pt x="372" y="556"/>
                  </a:lnTo>
                  <a:lnTo>
                    <a:pt x="350" y="568"/>
                  </a:lnTo>
                  <a:lnTo>
                    <a:pt x="328" y="580"/>
                  </a:lnTo>
                  <a:lnTo>
                    <a:pt x="282" y="598"/>
                  </a:lnTo>
                  <a:lnTo>
                    <a:pt x="238" y="612"/>
                  </a:lnTo>
                  <a:lnTo>
                    <a:pt x="238" y="612"/>
                  </a:lnTo>
                  <a:lnTo>
                    <a:pt x="216" y="618"/>
                  </a:lnTo>
                  <a:lnTo>
                    <a:pt x="194" y="626"/>
                  </a:lnTo>
                  <a:lnTo>
                    <a:pt x="174" y="636"/>
                  </a:lnTo>
                  <a:lnTo>
                    <a:pt x="152" y="646"/>
                  </a:lnTo>
                  <a:lnTo>
                    <a:pt x="132" y="656"/>
                  </a:lnTo>
                  <a:lnTo>
                    <a:pt x="112" y="670"/>
                  </a:lnTo>
                  <a:lnTo>
                    <a:pt x="94" y="684"/>
                  </a:lnTo>
                  <a:lnTo>
                    <a:pt x="76" y="698"/>
                  </a:lnTo>
                  <a:lnTo>
                    <a:pt x="60" y="714"/>
                  </a:lnTo>
                  <a:lnTo>
                    <a:pt x="46" y="732"/>
                  </a:lnTo>
                  <a:lnTo>
                    <a:pt x="32" y="750"/>
                  </a:lnTo>
                  <a:lnTo>
                    <a:pt x="22" y="770"/>
                  </a:lnTo>
                  <a:lnTo>
                    <a:pt x="12" y="792"/>
                  </a:lnTo>
                  <a:lnTo>
                    <a:pt x="6" y="812"/>
                  </a:lnTo>
                  <a:lnTo>
                    <a:pt x="2" y="836"/>
                  </a:lnTo>
                  <a:lnTo>
                    <a:pt x="0" y="860"/>
                  </a:lnTo>
                  <a:lnTo>
                    <a:pt x="0" y="1808"/>
                  </a:lnTo>
                  <a:lnTo>
                    <a:pt x="0" y="1808"/>
                  </a:lnTo>
                  <a:lnTo>
                    <a:pt x="2" y="1820"/>
                  </a:lnTo>
                  <a:lnTo>
                    <a:pt x="4" y="1830"/>
                  </a:lnTo>
                  <a:lnTo>
                    <a:pt x="10" y="1838"/>
                  </a:lnTo>
                  <a:lnTo>
                    <a:pt x="16" y="1846"/>
                  </a:lnTo>
                  <a:lnTo>
                    <a:pt x="24" y="1854"/>
                  </a:lnTo>
                  <a:lnTo>
                    <a:pt x="32" y="1858"/>
                  </a:lnTo>
                  <a:lnTo>
                    <a:pt x="42" y="1862"/>
                  </a:lnTo>
                  <a:lnTo>
                    <a:pt x="54" y="1862"/>
                  </a:lnTo>
                  <a:lnTo>
                    <a:pt x="604" y="1862"/>
                  </a:lnTo>
                  <a:lnTo>
                    <a:pt x="604" y="1862"/>
                  </a:lnTo>
                  <a:lnTo>
                    <a:pt x="616" y="1862"/>
                  </a:lnTo>
                  <a:lnTo>
                    <a:pt x="626" y="1858"/>
                  </a:lnTo>
                  <a:lnTo>
                    <a:pt x="634" y="1854"/>
                  </a:lnTo>
                  <a:lnTo>
                    <a:pt x="642" y="1846"/>
                  </a:lnTo>
                  <a:lnTo>
                    <a:pt x="650" y="1838"/>
                  </a:lnTo>
                  <a:lnTo>
                    <a:pt x="654" y="1830"/>
                  </a:lnTo>
                  <a:lnTo>
                    <a:pt x="658" y="1820"/>
                  </a:lnTo>
                  <a:lnTo>
                    <a:pt x="658" y="1808"/>
                  </a:lnTo>
                  <a:lnTo>
                    <a:pt x="658" y="860"/>
                  </a:lnTo>
                  <a:lnTo>
                    <a:pt x="658" y="326"/>
                  </a:lnTo>
                  <a:lnTo>
                    <a:pt x="658" y="326"/>
                  </a:lnTo>
                  <a:lnTo>
                    <a:pt x="656" y="312"/>
                  </a:lnTo>
                  <a:lnTo>
                    <a:pt x="650" y="276"/>
                  </a:lnTo>
                  <a:lnTo>
                    <a:pt x="644" y="252"/>
                  </a:lnTo>
                  <a:lnTo>
                    <a:pt x="636" y="226"/>
                  </a:lnTo>
                  <a:lnTo>
                    <a:pt x="624" y="198"/>
                  </a:lnTo>
                  <a:lnTo>
                    <a:pt x="608" y="168"/>
                  </a:lnTo>
                  <a:lnTo>
                    <a:pt x="590" y="138"/>
                  </a:lnTo>
                  <a:lnTo>
                    <a:pt x="568" y="108"/>
                  </a:lnTo>
                  <a:lnTo>
                    <a:pt x="554" y="94"/>
                  </a:lnTo>
                  <a:lnTo>
                    <a:pt x="540" y="82"/>
                  </a:lnTo>
                  <a:lnTo>
                    <a:pt x="524" y="68"/>
                  </a:lnTo>
                  <a:lnTo>
                    <a:pt x="508" y="56"/>
                  </a:lnTo>
                  <a:lnTo>
                    <a:pt x="490" y="46"/>
                  </a:lnTo>
                  <a:lnTo>
                    <a:pt x="470" y="34"/>
                  </a:lnTo>
                  <a:lnTo>
                    <a:pt x="450" y="26"/>
                  </a:lnTo>
                  <a:lnTo>
                    <a:pt x="428" y="18"/>
                  </a:lnTo>
                  <a:lnTo>
                    <a:pt x="404" y="12"/>
                  </a:lnTo>
                  <a:lnTo>
                    <a:pt x="378" y="6"/>
                  </a:lnTo>
                  <a:lnTo>
                    <a:pt x="352" y="2"/>
                  </a:lnTo>
                  <a:lnTo>
                    <a:pt x="3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7" name="Freeform 72"/>
            <p:cNvSpPr>
              <a:spLocks noEditPoints="1"/>
            </p:cNvSpPr>
            <p:nvPr/>
          </p:nvSpPr>
          <p:spPr bwMode="auto">
            <a:xfrm>
              <a:off x="2951824" y="2070180"/>
              <a:ext cx="438132" cy="210035"/>
            </a:xfrm>
            <a:custGeom>
              <a:avLst/>
              <a:gdLst>
                <a:gd name="T0" fmla="*/ 0 w 236"/>
                <a:gd name="T1" fmla="*/ 120 h 120"/>
                <a:gd name="T2" fmla="*/ 0 w 236"/>
                <a:gd name="T3" fmla="*/ 120 h 120"/>
                <a:gd name="T4" fmla="*/ 0 w 236"/>
                <a:gd name="T5" fmla="*/ 120 h 120"/>
                <a:gd name="T6" fmla="*/ 236 w 236"/>
                <a:gd name="T7" fmla="*/ 120 h 120"/>
                <a:gd name="T8" fmla="*/ 232 w 236"/>
                <a:gd name="T9" fmla="*/ 120 h 120"/>
                <a:gd name="T10" fmla="*/ 236 w 236"/>
                <a:gd name="T11" fmla="*/ 120 h 120"/>
                <a:gd name="T12" fmla="*/ 0 w 236"/>
                <a:gd name="T13" fmla="*/ 120 h 120"/>
                <a:gd name="T14" fmla="*/ 0 w 236"/>
                <a:gd name="T15" fmla="*/ 120 h 120"/>
                <a:gd name="T16" fmla="*/ 0 w 236"/>
                <a:gd name="T17" fmla="*/ 118 h 120"/>
                <a:gd name="T18" fmla="*/ 0 w 236"/>
                <a:gd name="T19" fmla="*/ 118 h 120"/>
                <a:gd name="T20" fmla="*/ 0 w 236"/>
                <a:gd name="T21" fmla="*/ 118 h 120"/>
                <a:gd name="T22" fmla="*/ 0 w 236"/>
                <a:gd name="T23" fmla="*/ 118 h 120"/>
                <a:gd name="T24" fmla="*/ 0 w 236"/>
                <a:gd name="T25" fmla="*/ 118 h 120"/>
                <a:gd name="T26" fmla="*/ 0 w 236"/>
                <a:gd name="T27" fmla="*/ 118 h 120"/>
                <a:gd name="T28" fmla="*/ 0 w 236"/>
                <a:gd name="T29" fmla="*/ 118 h 120"/>
                <a:gd name="T30" fmla="*/ 0 w 236"/>
                <a:gd name="T31" fmla="*/ 118 h 120"/>
                <a:gd name="T32" fmla="*/ 0 w 236"/>
                <a:gd name="T33" fmla="*/ 118 h 120"/>
                <a:gd name="T34" fmla="*/ 0 w 236"/>
                <a:gd name="T35" fmla="*/ 118 h 120"/>
                <a:gd name="T36" fmla="*/ 2 w 236"/>
                <a:gd name="T37" fmla="*/ 116 h 120"/>
                <a:gd name="T38" fmla="*/ 2 w 236"/>
                <a:gd name="T39" fmla="*/ 116 h 120"/>
                <a:gd name="T40" fmla="*/ 2 w 236"/>
                <a:gd name="T41" fmla="*/ 116 h 120"/>
                <a:gd name="T42" fmla="*/ 2 w 236"/>
                <a:gd name="T43" fmla="*/ 116 h 120"/>
                <a:gd name="T44" fmla="*/ 14 w 236"/>
                <a:gd name="T45" fmla="*/ 102 h 120"/>
                <a:gd name="T46" fmla="*/ 14 w 236"/>
                <a:gd name="T47" fmla="*/ 102 h 120"/>
                <a:gd name="T48" fmla="*/ 14 w 236"/>
                <a:gd name="T49" fmla="*/ 102 h 120"/>
                <a:gd name="T50" fmla="*/ 14 w 236"/>
                <a:gd name="T51" fmla="*/ 100 h 120"/>
                <a:gd name="T52" fmla="*/ 14 w 236"/>
                <a:gd name="T53" fmla="*/ 100 h 120"/>
                <a:gd name="T54" fmla="*/ 14 w 236"/>
                <a:gd name="T55" fmla="*/ 100 h 120"/>
                <a:gd name="T56" fmla="*/ 14 w 236"/>
                <a:gd name="T57" fmla="*/ 100 h 120"/>
                <a:gd name="T58" fmla="*/ 14 w 236"/>
                <a:gd name="T59" fmla="*/ 100 h 120"/>
                <a:gd name="T60" fmla="*/ 16 w 236"/>
                <a:gd name="T61" fmla="*/ 100 h 120"/>
                <a:gd name="T62" fmla="*/ 16 w 236"/>
                <a:gd name="T63" fmla="*/ 100 h 120"/>
                <a:gd name="T64" fmla="*/ 16 w 236"/>
                <a:gd name="T65" fmla="*/ 100 h 120"/>
                <a:gd name="T66" fmla="*/ 16 w 236"/>
                <a:gd name="T67" fmla="*/ 100 h 120"/>
                <a:gd name="T68" fmla="*/ 16 w 236"/>
                <a:gd name="T69" fmla="*/ 100 h 120"/>
                <a:gd name="T70" fmla="*/ 16 w 236"/>
                <a:gd name="T71" fmla="*/ 98 h 120"/>
                <a:gd name="T72" fmla="*/ 16 w 236"/>
                <a:gd name="T73" fmla="*/ 100 h 120"/>
                <a:gd name="T74" fmla="*/ 16 w 236"/>
                <a:gd name="T75" fmla="*/ 98 h 120"/>
                <a:gd name="T76" fmla="*/ 16 w 236"/>
                <a:gd name="T77" fmla="*/ 98 h 120"/>
                <a:gd name="T78" fmla="*/ 16 w 236"/>
                <a:gd name="T79" fmla="*/ 98 h 120"/>
                <a:gd name="T80" fmla="*/ 16 w 236"/>
                <a:gd name="T81" fmla="*/ 98 h 120"/>
                <a:gd name="T82" fmla="*/ 16 w 236"/>
                <a:gd name="T83" fmla="*/ 98 h 120"/>
                <a:gd name="T84" fmla="*/ 16 w 236"/>
                <a:gd name="T85" fmla="*/ 98 h 120"/>
                <a:gd name="T86" fmla="*/ 16 w 236"/>
                <a:gd name="T87" fmla="*/ 98 h 120"/>
                <a:gd name="T88" fmla="*/ 16 w 236"/>
                <a:gd name="T89" fmla="*/ 98 h 120"/>
                <a:gd name="T90" fmla="*/ 18 w 236"/>
                <a:gd name="T91" fmla="*/ 98 h 120"/>
                <a:gd name="T92" fmla="*/ 16 w 236"/>
                <a:gd name="T93" fmla="*/ 98 h 120"/>
                <a:gd name="T94" fmla="*/ 188 w 236"/>
                <a:gd name="T95" fmla="*/ 0 h 120"/>
                <a:gd name="T96" fmla="*/ 168 w 236"/>
                <a:gd name="T97" fmla="*/ 6 h 120"/>
                <a:gd name="T98" fmla="*/ 124 w 236"/>
                <a:gd name="T99" fmla="*/ 22 h 120"/>
                <a:gd name="T100" fmla="*/ 80 w 236"/>
                <a:gd name="T101" fmla="*/ 44 h 120"/>
                <a:gd name="T102" fmla="*/ 36 w 236"/>
                <a:gd name="T103" fmla="*/ 78 h 120"/>
                <a:gd name="T104" fmla="*/ 18 w 236"/>
                <a:gd name="T105" fmla="*/ 98 h 120"/>
                <a:gd name="T106" fmla="*/ 58 w 236"/>
                <a:gd name="T107" fmla="*/ 60 h 120"/>
                <a:gd name="T108" fmla="*/ 102 w 236"/>
                <a:gd name="T109" fmla="*/ 32 h 120"/>
                <a:gd name="T110" fmla="*/ 146 w 236"/>
                <a:gd name="T111" fmla="*/ 14 h 120"/>
                <a:gd name="T112" fmla="*/ 188 w 236"/>
                <a:gd name="T113" fmla="*/ 0 h 120"/>
                <a:gd name="T114" fmla="*/ 188 w 236"/>
                <a:gd name="T115" fmla="*/ 0 h 120"/>
                <a:gd name="T116" fmla="*/ 188 w 236"/>
                <a:gd name="T1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6" h="120">
                  <a:moveTo>
                    <a:pt x="0" y="120"/>
                  </a:move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236" y="120"/>
                  </a:moveTo>
                  <a:lnTo>
                    <a:pt x="236" y="120"/>
                  </a:lnTo>
                  <a:lnTo>
                    <a:pt x="232" y="120"/>
                  </a:lnTo>
                  <a:lnTo>
                    <a:pt x="232" y="120"/>
                  </a:lnTo>
                  <a:lnTo>
                    <a:pt x="236" y="120"/>
                  </a:lnTo>
                  <a:lnTo>
                    <a:pt x="236" y="120"/>
                  </a:lnTo>
                  <a:close/>
                  <a:moveTo>
                    <a:pt x="0" y="120"/>
                  </a:move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0" y="118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close/>
                  <a:moveTo>
                    <a:pt x="0" y="118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close/>
                  <a:moveTo>
                    <a:pt x="0" y="118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close/>
                  <a:moveTo>
                    <a:pt x="0" y="118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close/>
                  <a:moveTo>
                    <a:pt x="2" y="116"/>
                  </a:moveTo>
                  <a:lnTo>
                    <a:pt x="2" y="116"/>
                  </a:lnTo>
                  <a:lnTo>
                    <a:pt x="2" y="116"/>
                  </a:lnTo>
                  <a:close/>
                  <a:moveTo>
                    <a:pt x="2" y="116"/>
                  </a:move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close/>
                  <a:moveTo>
                    <a:pt x="14" y="102"/>
                  </a:moveTo>
                  <a:lnTo>
                    <a:pt x="14" y="102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4" y="102"/>
                  </a:lnTo>
                  <a:close/>
                  <a:moveTo>
                    <a:pt x="14" y="100"/>
                  </a:move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close/>
                  <a:moveTo>
                    <a:pt x="14" y="100"/>
                  </a:move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close/>
                  <a:moveTo>
                    <a:pt x="16" y="100"/>
                  </a:move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close/>
                  <a:moveTo>
                    <a:pt x="16" y="100"/>
                  </a:move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close/>
                  <a:moveTo>
                    <a:pt x="16" y="98"/>
                  </a:moveTo>
                  <a:lnTo>
                    <a:pt x="16" y="98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98"/>
                  </a:lnTo>
                  <a:close/>
                  <a:moveTo>
                    <a:pt x="16" y="98"/>
                  </a:move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close/>
                  <a:moveTo>
                    <a:pt x="16" y="98"/>
                  </a:move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close/>
                  <a:moveTo>
                    <a:pt x="16" y="98"/>
                  </a:move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close/>
                  <a:moveTo>
                    <a:pt x="18" y="98"/>
                  </a:moveTo>
                  <a:lnTo>
                    <a:pt x="18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8" y="98"/>
                  </a:lnTo>
                  <a:close/>
                  <a:moveTo>
                    <a:pt x="188" y="0"/>
                  </a:moveTo>
                  <a:lnTo>
                    <a:pt x="188" y="0"/>
                  </a:lnTo>
                  <a:lnTo>
                    <a:pt x="168" y="6"/>
                  </a:lnTo>
                  <a:lnTo>
                    <a:pt x="146" y="14"/>
                  </a:lnTo>
                  <a:lnTo>
                    <a:pt x="124" y="22"/>
                  </a:lnTo>
                  <a:lnTo>
                    <a:pt x="102" y="32"/>
                  </a:lnTo>
                  <a:lnTo>
                    <a:pt x="80" y="44"/>
                  </a:lnTo>
                  <a:lnTo>
                    <a:pt x="58" y="60"/>
                  </a:lnTo>
                  <a:lnTo>
                    <a:pt x="36" y="78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36" y="78"/>
                  </a:lnTo>
                  <a:lnTo>
                    <a:pt x="58" y="60"/>
                  </a:lnTo>
                  <a:lnTo>
                    <a:pt x="80" y="44"/>
                  </a:lnTo>
                  <a:lnTo>
                    <a:pt x="102" y="32"/>
                  </a:lnTo>
                  <a:lnTo>
                    <a:pt x="124" y="22"/>
                  </a:lnTo>
                  <a:lnTo>
                    <a:pt x="146" y="14"/>
                  </a:lnTo>
                  <a:lnTo>
                    <a:pt x="168" y="6"/>
                  </a:lnTo>
                  <a:lnTo>
                    <a:pt x="188" y="0"/>
                  </a:lnTo>
                  <a:close/>
                  <a:moveTo>
                    <a:pt x="188" y="0"/>
                  </a:move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79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8" name="Freeform 73"/>
            <p:cNvSpPr>
              <a:spLocks/>
            </p:cNvSpPr>
            <p:nvPr/>
          </p:nvSpPr>
          <p:spPr bwMode="auto">
            <a:xfrm>
              <a:off x="2951824" y="22802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59" name="Freeform 74"/>
            <p:cNvSpPr>
              <a:spLocks/>
            </p:cNvSpPr>
            <p:nvPr/>
          </p:nvSpPr>
          <p:spPr bwMode="auto">
            <a:xfrm>
              <a:off x="3382530" y="2280214"/>
              <a:ext cx="7426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0 w 4"/>
                <a:gd name="T4" fmla="*/ 4 w 4"/>
                <a:gd name="T5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0" name="Rectangle 75"/>
            <p:cNvSpPr>
              <a:spLocks noChangeArrowheads="1"/>
            </p:cNvSpPr>
            <p:nvPr/>
          </p:nvSpPr>
          <p:spPr bwMode="auto">
            <a:xfrm>
              <a:off x="2951824" y="2280215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1" name="Rectangle 76"/>
            <p:cNvSpPr>
              <a:spLocks noChangeArrowheads="1"/>
            </p:cNvSpPr>
            <p:nvPr/>
          </p:nvSpPr>
          <p:spPr bwMode="auto">
            <a:xfrm>
              <a:off x="2951824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2" name="Rectangle 77"/>
            <p:cNvSpPr>
              <a:spLocks noChangeArrowheads="1"/>
            </p:cNvSpPr>
            <p:nvPr/>
          </p:nvSpPr>
          <p:spPr bwMode="auto">
            <a:xfrm>
              <a:off x="2951824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3" name="Rectangle 78"/>
            <p:cNvSpPr>
              <a:spLocks noChangeArrowheads="1"/>
            </p:cNvSpPr>
            <p:nvPr/>
          </p:nvSpPr>
          <p:spPr bwMode="auto">
            <a:xfrm>
              <a:off x="2951824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4" name="Rectangle 79"/>
            <p:cNvSpPr>
              <a:spLocks noChangeArrowheads="1"/>
            </p:cNvSpPr>
            <p:nvPr/>
          </p:nvSpPr>
          <p:spPr bwMode="auto">
            <a:xfrm>
              <a:off x="2951824" y="2276714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5" name="Freeform 80"/>
            <p:cNvSpPr>
              <a:spLocks/>
            </p:cNvSpPr>
            <p:nvPr/>
          </p:nvSpPr>
          <p:spPr bwMode="auto">
            <a:xfrm>
              <a:off x="2955537" y="227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6" name="Rectangle 81"/>
            <p:cNvSpPr>
              <a:spLocks noChangeArrowheads="1"/>
            </p:cNvSpPr>
            <p:nvPr/>
          </p:nvSpPr>
          <p:spPr bwMode="auto">
            <a:xfrm>
              <a:off x="2955537" y="2273212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7" name="Rectangle 82"/>
            <p:cNvSpPr>
              <a:spLocks noChangeArrowheads="1"/>
            </p:cNvSpPr>
            <p:nvPr/>
          </p:nvSpPr>
          <p:spPr bwMode="auto">
            <a:xfrm>
              <a:off x="2977816" y="2248708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8" name="Rectangle 83"/>
            <p:cNvSpPr>
              <a:spLocks noChangeArrowheads="1"/>
            </p:cNvSpPr>
            <p:nvPr/>
          </p:nvSpPr>
          <p:spPr bwMode="auto">
            <a:xfrm>
              <a:off x="2977816" y="2245209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69" name="Rectangle 84"/>
            <p:cNvSpPr>
              <a:spLocks noChangeArrowheads="1"/>
            </p:cNvSpPr>
            <p:nvPr/>
          </p:nvSpPr>
          <p:spPr bwMode="auto">
            <a:xfrm>
              <a:off x="2977816" y="2245209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0" name="Rectangle 85"/>
            <p:cNvSpPr>
              <a:spLocks noChangeArrowheads="1"/>
            </p:cNvSpPr>
            <p:nvPr/>
          </p:nvSpPr>
          <p:spPr bwMode="auto">
            <a:xfrm>
              <a:off x="2981529" y="2245209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1" name="Rectangle 86"/>
            <p:cNvSpPr>
              <a:spLocks noChangeArrowheads="1"/>
            </p:cNvSpPr>
            <p:nvPr/>
          </p:nvSpPr>
          <p:spPr bwMode="auto">
            <a:xfrm>
              <a:off x="2981529" y="2245209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2" name="Rectangle 87"/>
            <p:cNvSpPr>
              <a:spLocks noChangeArrowheads="1"/>
            </p:cNvSpPr>
            <p:nvPr/>
          </p:nvSpPr>
          <p:spPr bwMode="auto">
            <a:xfrm>
              <a:off x="2981529" y="2241709"/>
              <a:ext cx="1857" cy="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3" name="Rectangle 88"/>
            <p:cNvSpPr>
              <a:spLocks noChangeArrowheads="1"/>
            </p:cNvSpPr>
            <p:nvPr/>
          </p:nvSpPr>
          <p:spPr bwMode="auto">
            <a:xfrm>
              <a:off x="2981529" y="2241707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4" name="Rectangle 89"/>
            <p:cNvSpPr>
              <a:spLocks noChangeArrowheads="1"/>
            </p:cNvSpPr>
            <p:nvPr/>
          </p:nvSpPr>
          <p:spPr bwMode="auto">
            <a:xfrm>
              <a:off x="2981529" y="2241707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5" name="Rectangle 90"/>
            <p:cNvSpPr>
              <a:spLocks noChangeArrowheads="1"/>
            </p:cNvSpPr>
            <p:nvPr/>
          </p:nvSpPr>
          <p:spPr bwMode="auto">
            <a:xfrm>
              <a:off x="2981529" y="2241707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6" name="Rectangle 91"/>
            <p:cNvSpPr>
              <a:spLocks noChangeArrowheads="1"/>
            </p:cNvSpPr>
            <p:nvPr/>
          </p:nvSpPr>
          <p:spPr bwMode="auto">
            <a:xfrm>
              <a:off x="2981530" y="2241707"/>
              <a:ext cx="3713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7" name="Freeform 92"/>
            <p:cNvSpPr>
              <a:spLocks/>
            </p:cNvSpPr>
            <p:nvPr/>
          </p:nvSpPr>
          <p:spPr bwMode="auto">
            <a:xfrm>
              <a:off x="2985241" y="2070180"/>
              <a:ext cx="315604" cy="171529"/>
            </a:xfrm>
            <a:custGeom>
              <a:avLst/>
              <a:gdLst>
                <a:gd name="T0" fmla="*/ 170 w 170"/>
                <a:gd name="T1" fmla="*/ 0 h 98"/>
                <a:gd name="T2" fmla="*/ 170 w 170"/>
                <a:gd name="T3" fmla="*/ 0 h 98"/>
                <a:gd name="T4" fmla="*/ 150 w 170"/>
                <a:gd name="T5" fmla="*/ 6 h 98"/>
                <a:gd name="T6" fmla="*/ 128 w 170"/>
                <a:gd name="T7" fmla="*/ 14 h 98"/>
                <a:gd name="T8" fmla="*/ 106 w 170"/>
                <a:gd name="T9" fmla="*/ 22 h 98"/>
                <a:gd name="T10" fmla="*/ 84 w 170"/>
                <a:gd name="T11" fmla="*/ 32 h 98"/>
                <a:gd name="T12" fmla="*/ 62 w 170"/>
                <a:gd name="T13" fmla="*/ 44 h 98"/>
                <a:gd name="T14" fmla="*/ 40 w 170"/>
                <a:gd name="T15" fmla="*/ 60 h 98"/>
                <a:gd name="T16" fmla="*/ 18 w 170"/>
                <a:gd name="T17" fmla="*/ 78 h 98"/>
                <a:gd name="T18" fmla="*/ 0 w 170"/>
                <a:gd name="T19" fmla="*/ 98 h 98"/>
                <a:gd name="T20" fmla="*/ 0 w 170"/>
                <a:gd name="T21" fmla="*/ 98 h 98"/>
                <a:gd name="T22" fmla="*/ 18 w 170"/>
                <a:gd name="T23" fmla="*/ 78 h 98"/>
                <a:gd name="T24" fmla="*/ 40 w 170"/>
                <a:gd name="T25" fmla="*/ 60 h 98"/>
                <a:gd name="T26" fmla="*/ 62 w 170"/>
                <a:gd name="T27" fmla="*/ 44 h 98"/>
                <a:gd name="T28" fmla="*/ 84 w 170"/>
                <a:gd name="T29" fmla="*/ 32 h 98"/>
                <a:gd name="T30" fmla="*/ 106 w 170"/>
                <a:gd name="T31" fmla="*/ 22 h 98"/>
                <a:gd name="T32" fmla="*/ 128 w 170"/>
                <a:gd name="T33" fmla="*/ 14 h 98"/>
                <a:gd name="T34" fmla="*/ 150 w 170"/>
                <a:gd name="T35" fmla="*/ 6 h 98"/>
                <a:gd name="T36" fmla="*/ 170 w 170"/>
                <a:gd name="T3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0" h="98">
                  <a:moveTo>
                    <a:pt x="170" y="0"/>
                  </a:moveTo>
                  <a:lnTo>
                    <a:pt x="170" y="0"/>
                  </a:lnTo>
                  <a:lnTo>
                    <a:pt x="150" y="6"/>
                  </a:lnTo>
                  <a:lnTo>
                    <a:pt x="128" y="14"/>
                  </a:lnTo>
                  <a:lnTo>
                    <a:pt x="106" y="22"/>
                  </a:lnTo>
                  <a:lnTo>
                    <a:pt x="84" y="32"/>
                  </a:lnTo>
                  <a:lnTo>
                    <a:pt x="62" y="44"/>
                  </a:lnTo>
                  <a:lnTo>
                    <a:pt x="40" y="60"/>
                  </a:lnTo>
                  <a:lnTo>
                    <a:pt x="18" y="7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8" y="78"/>
                  </a:lnTo>
                  <a:lnTo>
                    <a:pt x="40" y="60"/>
                  </a:lnTo>
                  <a:lnTo>
                    <a:pt x="62" y="44"/>
                  </a:lnTo>
                  <a:lnTo>
                    <a:pt x="84" y="32"/>
                  </a:lnTo>
                  <a:lnTo>
                    <a:pt x="106" y="22"/>
                  </a:lnTo>
                  <a:lnTo>
                    <a:pt x="128" y="14"/>
                  </a:lnTo>
                  <a:lnTo>
                    <a:pt x="150" y="6"/>
                  </a:lnTo>
                  <a:lnTo>
                    <a:pt x="17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8" name="Rectangle 93"/>
            <p:cNvSpPr>
              <a:spLocks noChangeArrowheads="1"/>
            </p:cNvSpPr>
            <p:nvPr/>
          </p:nvSpPr>
          <p:spPr bwMode="auto">
            <a:xfrm>
              <a:off x="3300846" y="2070178"/>
              <a:ext cx="1857" cy="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79" name="Freeform 94"/>
            <p:cNvSpPr>
              <a:spLocks/>
            </p:cNvSpPr>
            <p:nvPr/>
          </p:nvSpPr>
          <p:spPr bwMode="auto">
            <a:xfrm>
              <a:off x="2951824" y="2056176"/>
              <a:ext cx="438132" cy="224037"/>
            </a:xfrm>
            <a:custGeom>
              <a:avLst/>
              <a:gdLst>
                <a:gd name="T0" fmla="*/ 236 w 236"/>
                <a:gd name="T1" fmla="*/ 0 h 128"/>
                <a:gd name="T2" fmla="*/ 188 w 236"/>
                <a:gd name="T3" fmla="*/ 8 h 128"/>
                <a:gd name="T4" fmla="*/ 188 w 236"/>
                <a:gd name="T5" fmla="*/ 8 h 128"/>
                <a:gd name="T6" fmla="*/ 188 w 236"/>
                <a:gd name="T7" fmla="*/ 8 h 128"/>
                <a:gd name="T8" fmla="*/ 168 w 236"/>
                <a:gd name="T9" fmla="*/ 14 h 128"/>
                <a:gd name="T10" fmla="*/ 124 w 236"/>
                <a:gd name="T11" fmla="*/ 30 h 128"/>
                <a:gd name="T12" fmla="*/ 80 w 236"/>
                <a:gd name="T13" fmla="*/ 52 h 128"/>
                <a:gd name="T14" fmla="*/ 36 w 236"/>
                <a:gd name="T15" fmla="*/ 86 h 128"/>
                <a:gd name="T16" fmla="*/ 18 w 236"/>
                <a:gd name="T17" fmla="*/ 106 h 128"/>
                <a:gd name="T18" fmla="*/ 18 w 236"/>
                <a:gd name="T19" fmla="*/ 106 h 128"/>
                <a:gd name="T20" fmla="*/ 16 w 236"/>
                <a:gd name="T21" fmla="*/ 106 h 128"/>
                <a:gd name="T22" fmla="*/ 16 w 236"/>
                <a:gd name="T23" fmla="*/ 106 h 128"/>
                <a:gd name="T24" fmla="*/ 16 w 236"/>
                <a:gd name="T25" fmla="*/ 106 h 128"/>
                <a:gd name="T26" fmla="*/ 16 w 236"/>
                <a:gd name="T27" fmla="*/ 106 h 128"/>
                <a:gd name="T28" fmla="*/ 16 w 236"/>
                <a:gd name="T29" fmla="*/ 106 h 128"/>
                <a:gd name="T30" fmla="*/ 16 w 236"/>
                <a:gd name="T31" fmla="*/ 106 h 128"/>
                <a:gd name="T32" fmla="*/ 16 w 236"/>
                <a:gd name="T33" fmla="*/ 106 h 128"/>
                <a:gd name="T34" fmla="*/ 16 w 236"/>
                <a:gd name="T35" fmla="*/ 106 h 128"/>
                <a:gd name="T36" fmla="*/ 16 w 236"/>
                <a:gd name="T37" fmla="*/ 108 h 128"/>
                <a:gd name="T38" fmla="*/ 16 w 236"/>
                <a:gd name="T39" fmla="*/ 108 h 128"/>
                <a:gd name="T40" fmla="*/ 16 w 236"/>
                <a:gd name="T41" fmla="*/ 108 h 128"/>
                <a:gd name="T42" fmla="*/ 16 w 236"/>
                <a:gd name="T43" fmla="*/ 108 h 128"/>
                <a:gd name="T44" fmla="*/ 16 w 236"/>
                <a:gd name="T45" fmla="*/ 108 h 128"/>
                <a:gd name="T46" fmla="*/ 14 w 236"/>
                <a:gd name="T47" fmla="*/ 108 h 128"/>
                <a:gd name="T48" fmla="*/ 14 w 236"/>
                <a:gd name="T49" fmla="*/ 108 h 128"/>
                <a:gd name="T50" fmla="*/ 14 w 236"/>
                <a:gd name="T51" fmla="*/ 108 h 128"/>
                <a:gd name="T52" fmla="*/ 14 w 236"/>
                <a:gd name="T53" fmla="*/ 108 h 128"/>
                <a:gd name="T54" fmla="*/ 14 w 236"/>
                <a:gd name="T55" fmla="*/ 110 h 128"/>
                <a:gd name="T56" fmla="*/ 14 w 236"/>
                <a:gd name="T57" fmla="*/ 110 h 128"/>
                <a:gd name="T58" fmla="*/ 2 w 236"/>
                <a:gd name="T59" fmla="*/ 124 h 128"/>
                <a:gd name="T60" fmla="*/ 2 w 236"/>
                <a:gd name="T61" fmla="*/ 124 h 128"/>
                <a:gd name="T62" fmla="*/ 2 w 236"/>
                <a:gd name="T63" fmla="*/ 124 h 128"/>
                <a:gd name="T64" fmla="*/ 0 w 236"/>
                <a:gd name="T65" fmla="*/ 126 h 128"/>
                <a:gd name="T66" fmla="*/ 0 w 236"/>
                <a:gd name="T67" fmla="*/ 126 h 128"/>
                <a:gd name="T68" fmla="*/ 0 w 236"/>
                <a:gd name="T69" fmla="*/ 126 h 128"/>
                <a:gd name="T70" fmla="*/ 0 w 236"/>
                <a:gd name="T71" fmla="*/ 126 h 128"/>
                <a:gd name="T72" fmla="*/ 0 w 236"/>
                <a:gd name="T73" fmla="*/ 126 h 128"/>
                <a:gd name="T74" fmla="*/ 0 w 236"/>
                <a:gd name="T75" fmla="*/ 126 h 128"/>
                <a:gd name="T76" fmla="*/ 0 w 236"/>
                <a:gd name="T77" fmla="*/ 126 h 128"/>
                <a:gd name="T78" fmla="*/ 0 w 236"/>
                <a:gd name="T79" fmla="*/ 126 h 128"/>
                <a:gd name="T80" fmla="*/ 0 w 236"/>
                <a:gd name="T81" fmla="*/ 128 h 128"/>
                <a:gd name="T82" fmla="*/ 0 w 236"/>
                <a:gd name="T83" fmla="*/ 128 h 128"/>
                <a:gd name="T84" fmla="*/ 0 w 236"/>
                <a:gd name="T85" fmla="*/ 128 h 128"/>
                <a:gd name="T86" fmla="*/ 0 w 236"/>
                <a:gd name="T87" fmla="*/ 128 h 128"/>
                <a:gd name="T88" fmla="*/ 232 w 236"/>
                <a:gd name="T89" fmla="*/ 128 h 128"/>
                <a:gd name="T90" fmla="*/ 236 w 236"/>
                <a:gd name="T9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6" h="128">
                  <a:moveTo>
                    <a:pt x="236" y="0"/>
                  </a:moveTo>
                  <a:lnTo>
                    <a:pt x="236" y="0"/>
                  </a:lnTo>
                  <a:lnTo>
                    <a:pt x="214" y="4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68" y="14"/>
                  </a:lnTo>
                  <a:lnTo>
                    <a:pt x="146" y="22"/>
                  </a:lnTo>
                  <a:lnTo>
                    <a:pt x="124" y="30"/>
                  </a:lnTo>
                  <a:lnTo>
                    <a:pt x="102" y="40"/>
                  </a:lnTo>
                  <a:lnTo>
                    <a:pt x="80" y="52"/>
                  </a:lnTo>
                  <a:lnTo>
                    <a:pt x="58" y="68"/>
                  </a:lnTo>
                  <a:lnTo>
                    <a:pt x="36" y="8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6" y="12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EF4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80" name="Freeform 95"/>
            <p:cNvSpPr>
              <a:spLocks/>
            </p:cNvSpPr>
            <p:nvPr/>
          </p:nvSpPr>
          <p:spPr bwMode="auto">
            <a:xfrm>
              <a:off x="2951824" y="2056176"/>
              <a:ext cx="438132" cy="224037"/>
            </a:xfrm>
            <a:custGeom>
              <a:avLst/>
              <a:gdLst>
                <a:gd name="T0" fmla="*/ 236 w 236"/>
                <a:gd name="T1" fmla="*/ 0 h 128"/>
                <a:gd name="T2" fmla="*/ 188 w 236"/>
                <a:gd name="T3" fmla="*/ 8 h 128"/>
                <a:gd name="T4" fmla="*/ 188 w 236"/>
                <a:gd name="T5" fmla="*/ 8 h 128"/>
                <a:gd name="T6" fmla="*/ 188 w 236"/>
                <a:gd name="T7" fmla="*/ 8 h 128"/>
                <a:gd name="T8" fmla="*/ 168 w 236"/>
                <a:gd name="T9" fmla="*/ 14 h 128"/>
                <a:gd name="T10" fmla="*/ 124 w 236"/>
                <a:gd name="T11" fmla="*/ 30 h 128"/>
                <a:gd name="T12" fmla="*/ 80 w 236"/>
                <a:gd name="T13" fmla="*/ 52 h 128"/>
                <a:gd name="T14" fmla="*/ 36 w 236"/>
                <a:gd name="T15" fmla="*/ 86 h 128"/>
                <a:gd name="T16" fmla="*/ 18 w 236"/>
                <a:gd name="T17" fmla="*/ 106 h 128"/>
                <a:gd name="T18" fmla="*/ 18 w 236"/>
                <a:gd name="T19" fmla="*/ 106 h 128"/>
                <a:gd name="T20" fmla="*/ 16 w 236"/>
                <a:gd name="T21" fmla="*/ 106 h 128"/>
                <a:gd name="T22" fmla="*/ 16 w 236"/>
                <a:gd name="T23" fmla="*/ 106 h 128"/>
                <a:gd name="T24" fmla="*/ 16 w 236"/>
                <a:gd name="T25" fmla="*/ 106 h 128"/>
                <a:gd name="T26" fmla="*/ 16 w 236"/>
                <a:gd name="T27" fmla="*/ 106 h 128"/>
                <a:gd name="T28" fmla="*/ 16 w 236"/>
                <a:gd name="T29" fmla="*/ 106 h 128"/>
                <a:gd name="T30" fmla="*/ 16 w 236"/>
                <a:gd name="T31" fmla="*/ 106 h 128"/>
                <a:gd name="T32" fmla="*/ 16 w 236"/>
                <a:gd name="T33" fmla="*/ 106 h 128"/>
                <a:gd name="T34" fmla="*/ 16 w 236"/>
                <a:gd name="T35" fmla="*/ 106 h 128"/>
                <a:gd name="T36" fmla="*/ 16 w 236"/>
                <a:gd name="T37" fmla="*/ 108 h 128"/>
                <a:gd name="T38" fmla="*/ 16 w 236"/>
                <a:gd name="T39" fmla="*/ 108 h 128"/>
                <a:gd name="T40" fmla="*/ 16 w 236"/>
                <a:gd name="T41" fmla="*/ 108 h 128"/>
                <a:gd name="T42" fmla="*/ 16 w 236"/>
                <a:gd name="T43" fmla="*/ 108 h 128"/>
                <a:gd name="T44" fmla="*/ 16 w 236"/>
                <a:gd name="T45" fmla="*/ 108 h 128"/>
                <a:gd name="T46" fmla="*/ 14 w 236"/>
                <a:gd name="T47" fmla="*/ 108 h 128"/>
                <a:gd name="T48" fmla="*/ 14 w 236"/>
                <a:gd name="T49" fmla="*/ 108 h 128"/>
                <a:gd name="T50" fmla="*/ 14 w 236"/>
                <a:gd name="T51" fmla="*/ 108 h 128"/>
                <a:gd name="T52" fmla="*/ 14 w 236"/>
                <a:gd name="T53" fmla="*/ 108 h 128"/>
                <a:gd name="T54" fmla="*/ 14 w 236"/>
                <a:gd name="T55" fmla="*/ 110 h 128"/>
                <a:gd name="T56" fmla="*/ 14 w 236"/>
                <a:gd name="T57" fmla="*/ 110 h 128"/>
                <a:gd name="T58" fmla="*/ 2 w 236"/>
                <a:gd name="T59" fmla="*/ 124 h 128"/>
                <a:gd name="T60" fmla="*/ 2 w 236"/>
                <a:gd name="T61" fmla="*/ 124 h 128"/>
                <a:gd name="T62" fmla="*/ 2 w 236"/>
                <a:gd name="T63" fmla="*/ 124 h 128"/>
                <a:gd name="T64" fmla="*/ 0 w 236"/>
                <a:gd name="T65" fmla="*/ 126 h 128"/>
                <a:gd name="T66" fmla="*/ 0 w 236"/>
                <a:gd name="T67" fmla="*/ 126 h 128"/>
                <a:gd name="T68" fmla="*/ 0 w 236"/>
                <a:gd name="T69" fmla="*/ 126 h 128"/>
                <a:gd name="T70" fmla="*/ 0 w 236"/>
                <a:gd name="T71" fmla="*/ 126 h 128"/>
                <a:gd name="T72" fmla="*/ 0 w 236"/>
                <a:gd name="T73" fmla="*/ 126 h 128"/>
                <a:gd name="T74" fmla="*/ 0 w 236"/>
                <a:gd name="T75" fmla="*/ 126 h 128"/>
                <a:gd name="T76" fmla="*/ 0 w 236"/>
                <a:gd name="T77" fmla="*/ 126 h 128"/>
                <a:gd name="T78" fmla="*/ 0 w 236"/>
                <a:gd name="T79" fmla="*/ 126 h 128"/>
                <a:gd name="T80" fmla="*/ 0 w 236"/>
                <a:gd name="T81" fmla="*/ 128 h 128"/>
                <a:gd name="T82" fmla="*/ 0 w 236"/>
                <a:gd name="T83" fmla="*/ 128 h 128"/>
                <a:gd name="T84" fmla="*/ 0 w 236"/>
                <a:gd name="T85" fmla="*/ 128 h 128"/>
                <a:gd name="T86" fmla="*/ 0 w 236"/>
                <a:gd name="T87" fmla="*/ 128 h 128"/>
                <a:gd name="T88" fmla="*/ 232 w 236"/>
                <a:gd name="T89" fmla="*/ 128 h 128"/>
                <a:gd name="T90" fmla="*/ 236 w 236"/>
                <a:gd name="T9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6" h="128">
                  <a:moveTo>
                    <a:pt x="236" y="0"/>
                  </a:moveTo>
                  <a:lnTo>
                    <a:pt x="236" y="0"/>
                  </a:lnTo>
                  <a:lnTo>
                    <a:pt x="214" y="4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168" y="14"/>
                  </a:lnTo>
                  <a:lnTo>
                    <a:pt x="146" y="22"/>
                  </a:lnTo>
                  <a:lnTo>
                    <a:pt x="124" y="30"/>
                  </a:lnTo>
                  <a:lnTo>
                    <a:pt x="102" y="40"/>
                  </a:lnTo>
                  <a:lnTo>
                    <a:pt x="80" y="52"/>
                  </a:lnTo>
                  <a:lnTo>
                    <a:pt x="58" y="68"/>
                  </a:lnTo>
                  <a:lnTo>
                    <a:pt x="36" y="8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6" y="128"/>
                  </a:lnTo>
                  <a:lnTo>
                    <a:pt x="236" y="0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81" name="Freeform 98"/>
            <p:cNvSpPr>
              <a:spLocks/>
            </p:cNvSpPr>
            <p:nvPr/>
          </p:nvSpPr>
          <p:spPr bwMode="auto">
            <a:xfrm>
              <a:off x="1403511" y="2052676"/>
              <a:ext cx="1221572" cy="3259044"/>
            </a:xfrm>
            <a:custGeom>
              <a:avLst/>
              <a:gdLst>
                <a:gd name="T0" fmla="*/ 322 w 658"/>
                <a:gd name="T1" fmla="*/ 0 h 1862"/>
                <a:gd name="T2" fmla="*/ 264 w 658"/>
                <a:gd name="T3" fmla="*/ 8 h 1862"/>
                <a:gd name="T4" fmla="*/ 206 w 658"/>
                <a:gd name="T5" fmla="*/ 24 h 1862"/>
                <a:gd name="T6" fmla="*/ 162 w 658"/>
                <a:gd name="T7" fmla="*/ 44 h 1862"/>
                <a:gd name="T8" fmla="*/ 120 w 658"/>
                <a:gd name="T9" fmla="*/ 70 h 1862"/>
                <a:gd name="T10" fmla="*/ 80 w 658"/>
                <a:gd name="T11" fmla="*/ 108 h 1862"/>
                <a:gd name="T12" fmla="*/ 294 w 658"/>
                <a:gd name="T13" fmla="*/ 130 h 1862"/>
                <a:gd name="T14" fmla="*/ 322 w 658"/>
                <a:gd name="T15" fmla="*/ 128 h 1862"/>
                <a:gd name="T16" fmla="*/ 344 w 658"/>
                <a:gd name="T17" fmla="*/ 130 h 1862"/>
                <a:gd name="T18" fmla="*/ 386 w 658"/>
                <a:gd name="T19" fmla="*/ 140 h 1862"/>
                <a:gd name="T20" fmla="*/ 424 w 658"/>
                <a:gd name="T21" fmla="*/ 158 h 1862"/>
                <a:gd name="T22" fmla="*/ 458 w 658"/>
                <a:gd name="T23" fmla="*/ 184 h 1862"/>
                <a:gd name="T24" fmla="*/ 486 w 658"/>
                <a:gd name="T25" fmla="*/ 216 h 1862"/>
                <a:gd name="T26" fmla="*/ 508 w 658"/>
                <a:gd name="T27" fmla="*/ 252 h 1862"/>
                <a:gd name="T28" fmla="*/ 520 w 658"/>
                <a:gd name="T29" fmla="*/ 292 h 1862"/>
                <a:gd name="T30" fmla="*/ 524 w 658"/>
                <a:gd name="T31" fmla="*/ 336 h 1862"/>
                <a:gd name="T32" fmla="*/ 522 w 658"/>
                <a:gd name="T33" fmla="*/ 358 h 1862"/>
                <a:gd name="T34" fmla="*/ 506 w 658"/>
                <a:gd name="T35" fmla="*/ 410 h 1862"/>
                <a:gd name="T36" fmla="*/ 482 w 658"/>
                <a:gd name="T37" fmla="*/ 456 h 1862"/>
                <a:gd name="T38" fmla="*/ 450 w 658"/>
                <a:gd name="T39" fmla="*/ 496 h 1862"/>
                <a:gd name="T40" fmla="*/ 414 w 658"/>
                <a:gd name="T41" fmla="*/ 528 h 1862"/>
                <a:gd name="T42" fmla="*/ 372 w 658"/>
                <a:gd name="T43" fmla="*/ 556 h 1862"/>
                <a:gd name="T44" fmla="*/ 328 w 658"/>
                <a:gd name="T45" fmla="*/ 580 h 1862"/>
                <a:gd name="T46" fmla="*/ 238 w 658"/>
                <a:gd name="T47" fmla="*/ 612 h 1862"/>
                <a:gd name="T48" fmla="*/ 216 w 658"/>
                <a:gd name="T49" fmla="*/ 618 h 1862"/>
                <a:gd name="T50" fmla="*/ 174 w 658"/>
                <a:gd name="T51" fmla="*/ 636 h 1862"/>
                <a:gd name="T52" fmla="*/ 132 w 658"/>
                <a:gd name="T53" fmla="*/ 656 h 1862"/>
                <a:gd name="T54" fmla="*/ 94 w 658"/>
                <a:gd name="T55" fmla="*/ 684 h 1862"/>
                <a:gd name="T56" fmla="*/ 60 w 658"/>
                <a:gd name="T57" fmla="*/ 714 h 1862"/>
                <a:gd name="T58" fmla="*/ 32 w 658"/>
                <a:gd name="T59" fmla="*/ 750 h 1862"/>
                <a:gd name="T60" fmla="*/ 12 w 658"/>
                <a:gd name="T61" fmla="*/ 792 h 1862"/>
                <a:gd name="T62" fmla="*/ 2 w 658"/>
                <a:gd name="T63" fmla="*/ 836 h 1862"/>
                <a:gd name="T64" fmla="*/ 0 w 658"/>
                <a:gd name="T65" fmla="*/ 1808 h 1862"/>
                <a:gd name="T66" fmla="*/ 0 w 658"/>
                <a:gd name="T67" fmla="*/ 1820 h 1862"/>
                <a:gd name="T68" fmla="*/ 8 w 658"/>
                <a:gd name="T69" fmla="*/ 1838 h 1862"/>
                <a:gd name="T70" fmla="*/ 24 w 658"/>
                <a:gd name="T71" fmla="*/ 1854 h 1862"/>
                <a:gd name="T72" fmla="*/ 42 w 658"/>
                <a:gd name="T73" fmla="*/ 1862 h 1862"/>
                <a:gd name="T74" fmla="*/ 604 w 658"/>
                <a:gd name="T75" fmla="*/ 1862 h 1862"/>
                <a:gd name="T76" fmla="*/ 616 w 658"/>
                <a:gd name="T77" fmla="*/ 1862 h 1862"/>
                <a:gd name="T78" fmla="*/ 634 w 658"/>
                <a:gd name="T79" fmla="*/ 1854 h 1862"/>
                <a:gd name="T80" fmla="*/ 648 w 658"/>
                <a:gd name="T81" fmla="*/ 1838 h 1862"/>
                <a:gd name="T82" fmla="*/ 656 w 658"/>
                <a:gd name="T83" fmla="*/ 1820 h 1862"/>
                <a:gd name="T84" fmla="*/ 658 w 658"/>
                <a:gd name="T85" fmla="*/ 860 h 1862"/>
                <a:gd name="T86" fmla="*/ 658 w 658"/>
                <a:gd name="T87" fmla="*/ 326 h 1862"/>
                <a:gd name="T88" fmla="*/ 650 w 658"/>
                <a:gd name="T89" fmla="*/ 276 h 1862"/>
                <a:gd name="T90" fmla="*/ 636 w 658"/>
                <a:gd name="T91" fmla="*/ 226 h 1862"/>
                <a:gd name="T92" fmla="*/ 608 w 658"/>
                <a:gd name="T93" fmla="*/ 168 h 1862"/>
                <a:gd name="T94" fmla="*/ 568 w 658"/>
                <a:gd name="T95" fmla="*/ 108 h 1862"/>
                <a:gd name="T96" fmla="*/ 540 w 658"/>
                <a:gd name="T97" fmla="*/ 82 h 1862"/>
                <a:gd name="T98" fmla="*/ 508 w 658"/>
                <a:gd name="T99" fmla="*/ 56 h 1862"/>
                <a:gd name="T100" fmla="*/ 470 w 658"/>
                <a:gd name="T101" fmla="*/ 34 h 1862"/>
                <a:gd name="T102" fmla="*/ 428 w 658"/>
                <a:gd name="T103" fmla="*/ 18 h 1862"/>
                <a:gd name="T104" fmla="*/ 378 w 658"/>
                <a:gd name="T105" fmla="*/ 6 h 1862"/>
                <a:gd name="T106" fmla="*/ 322 w 658"/>
                <a:gd name="T107" fmla="*/ 0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8" h="1862">
                  <a:moveTo>
                    <a:pt x="322" y="0"/>
                  </a:moveTo>
                  <a:lnTo>
                    <a:pt x="322" y="0"/>
                  </a:lnTo>
                  <a:lnTo>
                    <a:pt x="294" y="2"/>
                  </a:lnTo>
                  <a:lnTo>
                    <a:pt x="264" y="8"/>
                  </a:lnTo>
                  <a:lnTo>
                    <a:pt x="226" y="18"/>
                  </a:lnTo>
                  <a:lnTo>
                    <a:pt x="206" y="24"/>
                  </a:lnTo>
                  <a:lnTo>
                    <a:pt x="184" y="32"/>
                  </a:lnTo>
                  <a:lnTo>
                    <a:pt x="162" y="44"/>
                  </a:lnTo>
                  <a:lnTo>
                    <a:pt x="140" y="56"/>
                  </a:lnTo>
                  <a:lnTo>
                    <a:pt x="120" y="70"/>
                  </a:lnTo>
                  <a:lnTo>
                    <a:pt x="98" y="88"/>
                  </a:lnTo>
                  <a:lnTo>
                    <a:pt x="80" y="108"/>
                  </a:lnTo>
                  <a:lnTo>
                    <a:pt x="62" y="130"/>
                  </a:lnTo>
                  <a:lnTo>
                    <a:pt x="294" y="130"/>
                  </a:lnTo>
                  <a:lnTo>
                    <a:pt x="294" y="130"/>
                  </a:lnTo>
                  <a:lnTo>
                    <a:pt x="322" y="128"/>
                  </a:lnTo>
                  <a:lnTo>
                    <a:pt x="322" y="128"/>
                  </a:lnTo>
                  <a:lnTo>
                    <a:pt x="344" y="130"/>
                  </a:lnTo>
                  <a:lnTo>
                    <a:pt x="364" y="134"/>
                  </a:lnTo>
                  <a:lnTo>
                    <a:pt x="386" y="140"/>
                  </a:lnTo>
                  <a:lnTo>
                    <a:pt x="404" y="148"/>
                  </a:lnTo>
                  <a:lnTo>
                    <a:pt x="424" y="158"/>
                  </a:lnTo>
                  <a:lnTo>
                    <a:pt x="442" y="170"/>
                  </a:lnTo>
                  <a:lnTo>
                    <a:pt x="458" y="184"/>
                  </a:lnTo>
                  <a:lnTo>
                    <a:pt x="472" y="200"/>
                  </a:lnTo>
                  <a:lnTo>
                    <a:pt x="486" y="216"/>
                  </a:lnTo>
                  <a:lnTo>
                    <a:pt x="498" y="234"/>
                  </a:lnTo>
                  <a:lnTo>
                    <a:pt x="508" y="252"/>
                  </a:lnTo>
                  <a:lnTo>
                    <a:pt x="516" y="272"/>
                  </a:lnTo>
                  <a:lnTo>
                    <a:pt x="520" y="292"/>
                  </a:lnTo>
                  <a:lnTo>
                    <a:pt x="524" y="314"/>
                  </a:lnTo>
                  <a:lnTo>
                    <a:pt x="524" y="336"/>
                  </a:lnTo>
                  <a:lnTo>
                    <a:pt x="522" y="358"/>
                  </a:lnTo>
                  <a:lnTo>
                    <a:pt x="522" y="358"/>
                  </a:lnTo>
                  <a:lnTo>
                    <a:pt x="514" y="384"/>
                  </a:lnTo>
                  <a:lnTo>
                    <a:pt x="506" y="410"/>
                  </a:lnTo>
                  <a:lnTo>
                    <a:pt x="496" y="434"/>
                  </a:lnTo>
                  <a:lnTo>
                    <a:pt x="482" y="456"/>
                  </a:lnTo>
                  <a:lnTo>
                    <a:pt x="468" y="476"/>
                  </a:lnTo>
                  <a:lnTo>
                    <a:pt x="450" y="496"/>
                  </a:lnTo>
                  <a:lnTo>
                    <a:pt x="432" y="512"/>
                  </a:lnTo>
                  <a:lnTo>
                    <a:pt x="414" y="528"/>
                  </a:lnTo>
                  <a:lnTo>
                    <a:pt x="394" y="544"/>
                  </a:lnTo>
                  <a:lnTo>
                    <a:pt x="372" y="556"/>
                  </a:lnTo>
                  <a:lnTo>
                    <a:pt x="350" y="568"/>
                  </a:lnTo>
                  <a:lnTo>
                    <a:pt x="328" y="580"/>
                  </a:lnTo>
                  <a:lnTo>
                    <a:pt x="282" y="598"/>
                  </a:lnTo>
                  <a:lnTo>
                    <a:pt x="238" y="612"/>
                  </a:lnTo>
                  <a:lnTo>
                    <a:pt x="238" y="612"/>
                  </a:lnTo>
                  <a:lnTo>
                    <a:pt x="216" y="618"/>
                  </a:lnTo>
                  <a:lnTo>
                    <a:pt x="194" y="626"/>
                  </a:lnTo>
                  <a:lnTo>
                    <a:pt x="174" y="636"/>
                  </a:lnTo>
                  <a:lnTo>
                    <a:pt x="152" y="646"/>
                  </a:lnTo>
                  <a:lnTo>
                    <a:pt x="132" y="656"/>
                  </a:lnTo>
                  <a:lnTo>
                    <a:pt x="112" y="670"/>
                  </a:lnTo>
                  <a:lnTo>
                    <a:pt x="94" y="684"/>
                  </a:lnTo>
                  <a:lnTo>
                    <a:pt x="76" y="698"/>
                  </a:lnTo>
                  <a:lnTo>
                    <a:pt x="60" y="714"/>
                  </a:lnTo>
                  <a:lnTo>
                    <a:pt x="44" y="732"/>
                  </a:lnTo>
                  <a:lnTo>
                    <a:pt x="32" y="750"/>
                  </a:lnTo>
                  <a:lnTo>
                    <a:pt x="20" y="770"/>
                  </a:lnTo>
                  <a:lnTo>
                    <a:pt x="12" y="792"/>
                  </a:lnTo>
                  <a:lnTo>
                    <a:pt x="6" y="812"/>
                  </a:lnTo>
                  <a:lnTo>
                    <a:pt x="2" y="836"/>
                  </a:lnTo>
                  <a:lnTo>
                    <a:pt x="0" y="860"/>
                  </a:lnTo>
                  <a:lnTo>
                    <a:pt x="0" y="1808"/>
                  </a:lnTo>
                  <a:lnTo>
                    <a:pt x="0" y="1808"/>
                  </a:lnTo>
                  <a:lnTo>
                    <a:pt x="0" y="1820"/>
                  </a:lnTo>
                  <a:lnTo>
                    <a:pt x="4" y="1830"/>
                  </a:lnTo>
                  <a:lnTo>
                    <a:pt x="8" y="1838"/>
                  </a:lnTo>
                  <a:lnTo>
                    <a:pt x="16" y="1846"/>
                  </a:lnTo>
                  <a:lnTo>
                    <a:pt x="24" y="1854"/>
                  </a:lnTo>
                  <a:lnTo>
                    <a:pt x="32" y="1858"/>
                  </a:lnTo>
                  <a:lnTo>
                    <a:pt x="42" y="1862"/>
                  </a:lnTo>
                  <a:lnTo>
                    <a:pt x="54" y="1862"/>
                  </a:lnTo>
                  <a:lnTo>
                    <a:pt x="604" y="1862"/>
                  </a:lnTo>
                  <a:lnTo>
                    <a:pt x="604" y="1862"/>
                  </a:lnTo>
                  <a:lnTo>
                    <a:pt x="616" y="1862"/>
                  </a:lnTo>
                  <a:lnTo>
                    <a:pt x="626" y="1858"/>
                  </a:lnTo>
                  <a:lnTo>
                    <a:pt x="634" y="1854"/>
                  </a:lnTo>
                  <a:lnTo>
                    <a:pt x="642" y="1846"/>
                  </a:lnTo>
                  <a:lnTo>
                    <a:pt x="648" y="1838"/>
                  </a:lnTo>
                  <a:lnTo>
                    <a:pt x="654" y="1830"/>
                  </a:lnTo>
                  <a:lnTo>
                    <a:pt x="656" y="1820"/>
                  </a:lnTo>
                  <a:lnTo>
                    <a:pt x="658" y="1808"/>
                  </a:lnTo>
                  <a:lnTo>
                    <a:pt x="658" y="860"/>
                  </a:lnTo>
                  <a:lnTo>
                    <a:pt x="658" y="326"/>
                  </a:lnTo>
                  <a:lnTo>
                    <a:pt x="658" y="326"/>
                  </a:lnTo>
                  <a:lnTo>
                    <a:pt x="656" y="312"/>
                  </a:lnTo>
                  <a:lnTo>
                    <a:pt x="650" y="276"/>
                  </a:lnTo>
                  <a:lnTo>
                    <a:pt x="644" y="252"/>
                  </a:lnTo>
                  <a:lnTo>
                    <a:pt x="636" y="226"/>
                  </a:lnTo>
                  <a:lnTo>
                    <a:pt x="624" y="198"/>
                  </a:lnTo>
                  <a:lnTo>
                    <a:pt x="608" y="168"/>
                  </a:lnTo>
                  <a:lnTo>
                    <a:pt x="590" y="138"/>
                  </a:lnTo>
                  <a:lnTo>
                    <a:pt x="568" y="108"/>
                  </a:lnTo>
                  <a:lnTo>
                    <a:pt x="554" y="94"/>
                  </a:lnTo>
                  <a:lnTo>
                    <a:pt x="540" y="82"/>
                  </a:lnTo>
                  <a:lnTo>
                    <a:pt x="524" y="68"/>
                  </a:lnTo>
                  <a:lnTo>
                    <a:pt x="508" y="56"/>
                  </a:lnTo>
                  <a:lnTo>
                    <a:pt x="490" y="46"/>
                  </a:lnTo>
                  <a:lnTo>
                    <a:pt x="470" y="34"/>
                  </a:lnTo>
                  <a:lnTo>
                    <a:pt x="450" y="26"/>
                  </a:lnTo>
                  <a:lnTo>
                    <a:pt x="428" y="18"/>
                  </a:lnTo>
                  <a:lnTo>
                    <a:pt x="404" y="12"/>
                  </a:lnTo>
                  <a:lnTo>
                    <a:pt x="378" y="6"/>
                  </a:lnTo>
                  <a:lnTo>
                    <a:pt x="350" y="2"/>
                  </a:lnTo>
                  <a:lnTo>
                    <a:pt x="322" y="0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782" name="Freeform 99"/>
            <p:cNvSpPr>
              <a:spLocks/>
            </p:cNvSpPr>
            <p:nvPr/>
          </p:nvSpPr>
          <p:spPr bwMode="auto">
            <a:xfrm>
              <a:off x="1518612" y="2056176"/>
              <a:ext cx="438132" cy="224037"/>
            </a:xfrm>
            <a:custGeom>
              <a:avLst/>
              <a:gdLst>
                <a:gd name="T0" fmla="*/ 236 w 236"/>
                <a:gd name="T1" fmla="*/ 0 h 128"/>
                <a:gd name="T2" fmla="*/ 236 w 236"/>
                <a:gd name="T3" fmla="*/ 0 h 128"/>
                <a:gd name="T4" fmla="*/ 214 w 236"/>
                <a:gd name="T5" fmla="*/ 2 h 128"/>
                <a:gd name="T6" fmla="*/ 188 w 236"/>
                <a:gd name="T7" fmla="*/ 8 h 128"/>
                <a:gd name="T8" fmla="*/ 158 w 236"/>
                <a:gd name="T9" fmla="*/ 16 h 128"/>
                <a:gd name="T10" fmla="*/ 126 w 236"/>
                <a:gd name="T11" fmla="*/ 30 h 128"/>
                <a:gd name="T12" fmla="*/ 92 w 236"/>
                <a:gd name="T13" fmla="*/ 46 h 128"/>
                <a:gd name="T14" fmla="*/ 76 w 236"/>
                <a:gd name="T15" fmla="*/ 56 h 128"/>
                <a:gd name="T16" fmla="*/ 58 w 236"/>
                <a:gd name="T17" fmla="*/ 68 h 128"/>
                <a:gd name="T18" fmla="*/ 42 w 236"/>
                <a:gd name="T19" fmla="*/ 80 h 128"/>
                <a:gd name="T20" fmla="*/ 28 w 236"/>
                <a:gd name="T21" fmla="*/ 94 h 128"/>
                <a:gd name="T22" fmla="*/ 12 w 236"/>
                <a:gd name="T23" fmla="*/ 110 h 128"/>
                <a:gd name="T24" fmla="*/ 0 w 236"/>
                <a:gd name="T25" fmla="*/ 128 h 128"/>
                <a:gd name="T26" fmla="*/ 232 w 236"/>
                <a:gd name="T27" fmla="*/ 128 h 128"/>
                <a:gd name="T28" fmla="*/ 232 w 236"/>
                <a:gd name="T29" fmla="*/ 128 h 128"/>
                <a:gd name="T30" fmla="*/ 236 w 236"/>
                <a:gd name="T31" fmla="*/ 128 h 128"/>
                <a:gd name="T32" fmla="*/ 236 w 236"/>
                <a:gd name="T3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28">
                  <a:moveTo>
                    <a:pt x="236" y="0"/>
                  </a:moveTo>
                  <a:lnTo>
                    <a:pt x="236" y="0"/>
                  </a:lnTo>
                  <a:lnTo>
                    <a:pt x="214" y="2"/>
                  </a:lnTo>
                  <a:lnTo>
                    <a:pt x="188" y="8"/>
                  </a:lnTo>
                  <a:lnTo>
                    <a:pt x="158" y="16"/>
                  </a:lnTo>
                  <a:lnTo>
                    <a:pt x="126" y="30"/>
                  </a:lnTo>
                  <a:lnTo>
                    <a:pt x="92" y="46"/>
                  </a:lnTo>
                  <a:lnTo>
                    <a:pt x="76" y="56"/>
                  </a:lnTo>
                  <a:lnTo>
                    <a:pt x="58" y="68"/>
                  </a:lnTo>
                  <a:lnTo>
                    <a:pt x="42" y="80"/>
                  </a:lnTo>
                  <a:lnTo>
                    <a:pt x="28" y="94"/>
                  </a:lnTo>
                  <a:lnTo>
                    <a:pt x="12" y="110"/>
                  </a:lnTo>
                  <a:lnTo>
                    <a:pt x="0" y="128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6" y="12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4587" tIns="47294" rIns="94587" bIns="47294" numCol="1" anchor="t" anchorCtr="0" compatLnSpc="1">
              <a:prstTxWarp prst="textNoShape">
                <a:avLst/>
              </a:prstTxWarp>
            </a:bodyPr>
            <a:lstStyle/>
            <a:p>
              <a:pPr defTabSz="945885"/>
              <a:endParaRPr lang="en-GB" sz="2540">
                <a:solidFill>
                  <a:srgbClr val="000000"/>
                </a:solidFill>
              </a:endParaRPr>
            </a:p>
          </p:txBody>
        </p:sp>
        <p:sp>
          <p:nvSpPr>
            <p:cNvPr id="800" name="TextBox 799"/>
            <p:cNvSpPr txBox="1"/>
            <p:nvPr/>
          </p:nvSpPr>
          <p:spPr>
            <a:xfrm>
              <a:off x="2061191" y="3119899"/>
              <a:ext cx="1336675" cy="7456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indent="-283766" defTabSz="945885">
                <a:spcAft>
                  <a:spcPts val="931"/>
                </a:spcAft>
              </a:pPr>
              <a:r>
                <a:rPr lang="en-GB" sz="2902" b="1" i="1" dirty="0">
                  <a:solidFill>
                    <a:srgbClr val="FFFFFF"/>
                  </a:solidFill>
                </a:rPr>
                <a:t>01</a:t>
              </a:r>
            </a:p>
          </p:txBody>
        </p:sp>
        <p:sp>
          <p:nvSpPr>
            <p:cNvPr id="801" name="TextBox 800"/>
            <p:cNvSpPr txBox="1"/>
            <p:nvPr/>
          </p:nvSpPr>
          <p:spPr>
            <a:xfrm>
              <a:off x="3440487" y="3119899"/>
              <a:ext cx="1336675" cy="7456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indent="-283766" defTabSz="945885">
                <a:spcAft>
                  <a:spcPts val="931"/>
                </a:spcAft>
              </a:pPr>
              <a:r>
                <a:rPr lang="en-GB" sz="2902" b="1" i="1" kern="900" dirty="0">
                  <a:solidFill>
                    <a:srgbClr val="FFFFFF"/>
                  </a:solidFill>
                </a:rPr>
                <a:t>02</a:t>
              </a:r>
            </a:p>
          </p:txBody>
        </p:sp>
        <p:sp>
          <p:nvSpPr>
            <p:cNvPr id="802" name="TextBox 801"/>
            <p:cNvSpPr txBox="1"/>
            <p:nvPr/>
          </p:nvSpPr>
          <p:spPr>
            <a:xfrm>
              <a:off x="4881771" y="3119899"/>
              <a:ext cx="1336675" cy="7456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indent="-283766" defTabSz="945885">
                <a:spcAft>
                  <a:spcPts val="931"/>
                </a:spcAft>
              </a:pPr>
              <a:r>
                <a:rPr lang="en-GB" sz="2902" b="1" i="1" kern="900" dirty="0">
                  <a:solidFill>
                    <a:srgbClr val="FFFFFF"/>
                  </a:solidFill>
                </a:rPr>
                <a:t>03</a:t>
              </a:r>
            </a:p>
          </p:txBody>
        </p:sp>
        <p:sp>
          <p:nvSpPr>
            <p:cNvPr id="803" name="TextBox 802"/>
            <p:cNvSpPr txBox="1"/>
            <p:nvPr/>
          </p:nvSpPr>
          <p:spPr>
            <a:xfrm>
              <a:off x="6292059" y="3120355"/>
              <a:ext cx="1336675" cy="7456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indent="-283766" defTabSz="945885">
                <a:spcAft>
                  <a:spcPts val="931"/>
                </a:spcAft>
              </a:pPr>
              <a:r>
                <a:rPr lang="en-GB" sz="2902" b="1" i="1" kern="900" dirty="0">
                  <a:solidFill>
                    <a:srgbClr val="FFFFFF"/>
                  </a:solidFill>
                </a:rPr>
                <a:t>04</a:t>
              </a:r>
            </a:p>
          </p:txBody>
        </p:sp>
      </p:grpSp>
      <p:pic>
        <p:nvPicPr>
          <p:cNvPr id="117" name="Graphic 116" descr="Programmer female with solid fill">
            <a:extLst>
              <a:ext uri="{FF2B5EF4-FFF2-40B4-BE49-F238E27FC236}">
                <a16:creationId xmlns:a16="http://schemas.microsoft.com/office/drawing/2014/main" xmlns="" id="{602DEFE7-534B-48C7-AD5F-51AAC9999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64199" y="3761375"/>
            <a:ext cx="904435" cy="904435"/>
          </a:xfrm>
          <a:prstGeom prst="rect">
            <a:avLst/>
          </a:prstGeom>
        </p:spPr>
      </p:pic>
      <p:pic>
        <p:nvPicPr>
          <p:cNvPr id="114" name="Graphic 113" descr="Blog outline">
            <a:extLst>
              <a:ext uri="{FF2B5EF4-FFF2-40B4-BE49-F238E27FC236}">
                <a16:creationId xmlns:a16="http://schemas.microsoft.com/office/drawing/2014/main" xmlns="" id="{60234F6C-2A77-4626-A94A-C3BA4CE91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277600" y="-142875"/>
            <a:ext cx="914400" cy="914400"/>
          </a:xfrm>
          <a:prstGeom prst="rect">
            <a:avLst/>
          </a:prstGeom>
        </p:spPr>
      </p:pic>
      <p:pic>
        <p:nvPicPr>
          <p:cNvPr id="116" name="Graphic 115" descr="Office worker male with solid fill">
            <a:extLst>
              <a:ext uri="{FF2B5EF4-FFF2-40B4-BE49-F238E27FC236}">
                <a16:creationId xmlns:a16="http://schemas.microsoft.com/office/drawing/2014/main" xmlns="" id="{F046D6D8-18D4-49EA-96DD-07CCCF8A3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77524" y="-24637"/>
            <a:ext cx="676275" cy="676275"/>
          </a:xfrm>
          <a:prstGeom prst="rect">
            <a:avLst/>
          </a:prstGeom>
        </p:spPr>
      </p:pic>
      <p:pic>
        <p:nvPicPr>
          <p:cNvPr id="120" name="Graphic 119" descr="Remote learning language with solid fill">
            <a:extLst>
              <a:ext uri="{FF2B5EF4-FFF2-40B4-BE49-F238E27FC236}">
                <a16:creationId xmlns:a16="http://schemas.microsoft.com/office/drawing/2014/main" xmlns="" id="{CF60F3AA-E79B-4184-A27C-2536E8341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97482" y="3736773"/>
            <a:ext cx="914400" cy="914400"/>
          </a:xfrm>
          <a:prstGeom prst="rect">
            <a:avLst/>
          </a:prstGeom>
        </p:spPr>
      </p:pic>
      <p:pic>
        <p:nvPicPr>
          <p:cNvPr id="121" name="Graphic 120" descr="Handshake with solid fill">
            <a:extLst>
              <a:ext uri="{FF2B5EF4-FFF2-40B4-BE49-F238E27FC236}">
                <a16:creationId xmlns:a16="http://schemas.microsoft.com/office/drawing/2014/main" xmlns="" id="{8BDD2DB6-8EFF-4A27-A372-FB19FBAA3F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316118" y="3878016"/>
            <a:ext cx="914400" cy="914400"/>
          </a:xfrm>
          <a:prstGeom prst="rect">
            <a:avLst/>
          </a:prstGeom>
        </p:spPr>
      </p:pic>
      <p:pic>
        <p:nvPicPr>
          <p:cNvPr id="122" name="Graphic 121" descr="Blog outline">
            <a:extLst>
              <a:ext uri="{FF2B5EF4-FFF2-40B4-BE49-F238E27FC236}">
                <a16:creationId xmlns:a16="http://schemas.microsoft.com/office/drawing/2014/main" xmlns="" id="{9DB531D8-764B-41A5-879A-719227345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14705" y="3767904"/>
            <a:ext cx="914400" cy="914400"/>
          </a:xfrm>
          <a:prstGeom prst="rect">
            <a:avLst/>
          </a:prstGeom>
        </p:spPr>
      </p:pic>
      <p:pic>
        <p:nvPicPr>
          <p:cNvPr id="123" name="Graphic 122" descr="Remote learning language with solid fill">
            <a:extLst>
              <a:ext uri="{FF2B5EF4-FFF2-40B4-BE49-F238E27FC236}">
                <a16:creationId xmlns:a16="http://schemas.microsoft.com/office/drawing/2014/main" xmlns="" id="{59E75AAD-94FA-4BFF-9328-209A26C364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963455" y="3736773"/>
            <a:ext cx="914400" cy="914400"/>
          </a:xfrm>
          <a:prstGeom prst="rect">
            <a:avLst/>
          </a:prstGeom>
        </p:spPr>
      </p:pic>
      <p:pic>
        <p:nvPicPr>
          <p:cNvPr id="124" name="Graphic 123" descr="Blog outline">
            <a:extLst>
              <a:ext uri="{FF2B5EF4-FFF2-40B4-BE49-F238E27FC236}">
                <a16:creationId xmlns:a16="http://schemas.microsoft.com/office/drawing/2014/main" xmlns="" id="{BA738692-05A0-4881-B88F-07DF35B49C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380678" y="3767904"/>
            <a:ext cx="914400" cy="914400"/>
          </a:xfrm>
          <a:prstGeom prst="rect">
            <a:avLst/>
          </a:prstGeom>
        </p:spPr>
      </p:pic>
      <p:sp>
        <p:nvSpPr>
          <p:cNvPr id="125" name="Rectangle 105"/>
          <p:cNvSpPr>
            <a:spLocks noChangeArrowheads="1"/>
          </p:cNvSpPr>
          <p:nvPr/>
        </p:nvSpPr>
        <p:spPr bwMode="auto">
          <a:xfrm>
            <a:off x="4682205" y="4914463"/>
            <a:ext cx="7838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45885"/>
            <a:r>
              <a:rPr lang="hi-IN" altLang="en-US" sz="1600" b="1" i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</a:t>
            </a:r>
            <a:endParaRPr lang="en-US" alt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" name="Rectangle 106"/>
          <p:cNvSpPr>
            <a:spLocks noChangeArrowheads="1"/>
          </p:cNvSpPr>
          <p:nvPr/>
        </p:nvSpPr>
        <p:spPr bwMode="auto">
          <a:xfrm>
            <a:off x="4682204" y="5214041"/>
            <a:ext cx="1132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45885"/>
            <a:r>
              <a:rPr lang="hi-IN" altLang="en-US" sz="1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endParaRPr lang="en-US" altLang="en-US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7" name="Rectangle 105"/>
          <p:cNvSpPr>
            <a:spLocks noChangeArrowheads="1"/>
          </p:cNvSpPr>
          <p:nvPr/>
        </p:nvSpPr>
        <p:spPr bwMode="auto">
          <a:xfrm>
            <a:off x="6426581" y="4914463"/>
            <a:ext cx="7838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45885"/>
            <a:r>
              <a:rPr lang="hi-IN" altLang="en-US" sz="1600" b="1" i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</a:t>
            </a:r>
            <a:endParaRPr lang="en-US" alt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8" name="Rectangle 106"/>
          <p:cNvSpPr>
            <a:spLocks noChangeArrowheads="1"/>
          </p:cNvSpPr>
          <p:nvPr/>
        </p:nvSpPr>
        <p:spPr bwMode="auto">
          <a:xfrm>
            <a:off x="6426580" y="5214041"/>
            <a:ext cx="1132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45885"/>
            <a:r>
              <a:rPr lang="hi-IN" altLang="en-US" sz="1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endParaRPr lang="en-US" altLang="en-US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" name="Rectangle 105"/>
          <p:cNvSpPr>
            <a:spLocks noChangeArrowheads="1"/>
          </p:cNvSpPr>
          <p:nvPr/>
        </p:nvSpPr>
        <p:spPr bwMode="auto">
          <a:xfrm>
            <a:off x="8131085" y="4914463"/>
            <a:ext cx="7838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45885"/>
            <a:r>
              <a:rPr lang="hi-IN" altLang="en-US" sz="1600" b="1" i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</a:t>
            </a:r>
            <a:endParaRPr lang="en-US" alt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0" name="Rectangle 106"/>
          <p:cNvSpPr>
            <a:spLocks noChangeArrowheads="1"/>
          </p:cNvSpPr>
          <p:nvPr/>
        </p:nvSpPr>
        <p:spPr bwMode="auto">
          <a:xfrm>
            <a:off x="8131084" y="5214041"/>
            <a:ext cx="1132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45885"/>
            <a:r>
              <a:rPr lang="hi-IN" altLang="en-US" sz="1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endParaRPr lang="en-US" altLang="en-US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1" name="Rectangle 105"/>
          <p:cNvSpPr>
            <a:spLocks noChangeArrowheads="1"/>
          </p:cNvSpPr>
          <p:nvPr/>
        </p:nvSpPr>
        <p:spPr bwMode="auto">
          <a:xfrm>
            <a:off x="2972205" y="4914463"/>
            <a:ext cx="7838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45885"/>
            <a:r>
              <a:rPr lang="hi-IN" altLang="en-US" sz="1600" b="1" i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</a:t>
            </a:r>
            <a:endParaRPr lang="en-US" alt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2" name="Rectangle 106"/>
          <p:cNvSpPr>
            <a:spLocks noChangeArrowheads="1"/>
          </p:cNvSpPr>
          <p:nvPr/>
        </p:nvSpPr>
        <p:spPr bwMode="auto">
          <a:xfrm>
            <a:off x="2972204" y="5214041"/>
            <a:ext cx="1132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45885"/>
            <a:r>
              <a:rPr lang="hi-IN" altLang="en-US" sz="1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उपशीर्षक का विवरण यहाँ लिखें</a:t>
            </a:r>
            <a:endParaRPr lang="en-US" altLang="en-US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14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38" y="1203475"/>
            <a:ext cx="5056083" cy="782638"/>
          </a:xfrm>
        </p:spPr>
        <p:txBody>
          <a:bodyPr/>
          <a:lstStyle/>
          <a:p>
            <a:r>
              <a:rPr lang="hi-IN" dirty="0"/>
              <a:t>स्लाइड का शीर्षक </a:t>
            </a:r>
            <a:endParaRPr lang="en-I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ABA28E5-1D46-4F27-A2B0-FA46AC50A2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="" id="{960B354D-4C5A-477C-84D7-40B82F143E15}"/>
              </a:ext>
            </a:extLst>
          </p:cNvPr>
          <p:cNvSpPr txBox="1">
            <a:spLocks/>
          </p:cNvSpPr>
          <p:nvPr/>
        </p:nvSpPr>
        <p:spPr>
          <a:xfrm>
            <a:off x="1358880" y="2571219"/>
            <a:ext cx="2035945" cy="1102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उपशीर्षक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xmlns="" id="{F76C4138-FB11-4F8E-B64D-CC0FC204CF9E}"/>
              </a:ext>
            </a:extLst>
          </p:cNvPr>
          <p:cNvSpPr txBox="1">
            <a:spLocks/>
          </p:cNvSpPr>
          <p:nvPr/>
        </p:nvSpPr>
        <p:spPr>
          <a:xfrm>
            <a:off x="3906646" y="2603762"/>
            <a:ext cx="2035945" cy="1102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उपशीर्षक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xmlns="" id="{0AD1EB73-ECB8-4652-98E1-C407C506F40F}"/>
              </a:ext>
            </a:extLst>
          </p:cNvPr>
          <p:cNvSpPr txBox="1">
            <a:spLocks/>
          </p:cNvSpPr>
          <p:nvPr/>
        </p:nvSpPr>
        <p:spPr>
          <a:xfrm>
            <a:off x="5942591" y="2545420"/>
            <a:ext cx="2035945" cy="1102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उपशीर्षक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xmlns="" id="{3D430D29-A72E-4281-8306-58B59080C7AC}"/>
              </a:ext>
            </a:extLst>
          </p:cNvPr>
          <p:cNvSpPr txBox="1">
            <a:spLocks/>
          </p:cNvSpPr>
          <p:nvPr/>
        </p:nvSpPr>
        <p:spPr>
          <a:xfrm>
            <a:off x="8211946" y="2560001"/>
            <a:ext cx="2035945" cy="1102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उपशीर्षक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Graphic 16" descr="Family with two children outline">
            <a:extLst>
              <a:ext uri="{FF2B5EF4-FFF2-40B4-BE49-F238E27FC236}">
                <a16:creationId xmlns:a16="http://schemas.microsoft.com/office/drawing/2014/main" xmlns="" id="{F31A9C85-B54F-4E43-853D-144A564B3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6060" y="-127000"/>
            <a:ext cx="914400" cy="914400"/>
          </a:xfrm>
          <a:prstGeom prst="rect">
            <a:avLst/>
          </a:prstGeom>
        </p:spPr>
      </p:pic>
      <p:pic>
        <p:nvPicPr>
          <p:cNvPr id="18" name="Graphic 17" descr="Architecture outline">
            <a:extLst>
              <a:ext uri="{FF2B5EF4-FFF2-40B4-BE49-F238E27FC236}">
                <a16:creationId xmlns:a16="http://schemas.microsoft.com/office/drawing/2014/main" xmlns="" id="{9939BE76-A4C9-4C22-835C-A0F86F8D0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00460" y="-154940"/>
            <a:ext cx="914400" cy="914400"/>
          </a:xfrm>
          <a:prstGeom prst="rect">
            <a:avLst/>
          </a:prstGeom>
        </p:spPr>
      </p:pic>
      <p:pic>
        <p:nvPicPr>
          <p:cNvPr id="19" name="Graphic 18" descr="Programmer female with solid fill">
            <a:extLst>
              <a:ext uri="{FF2B5EF4-FFF2-40B4-BE49-F238E27FC236}">
                <a16:creationId xmlns:a16="http://schemas.microsoft.com/office/drawing/2014/main" xmlns="" id="{1A7B9923-9A72-4BBB-9570-FD2561B09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06974" y="3912622"/>
            <a:ext cx="904435" cy="904435"/>
          </a:xfrm>
          <a:prstGeom prst="rect">
            <a:avLst/>
          </a:prstGeom>
        </p:spPr>
      </p:pic>
      <p:pic>
        <p:nvPicPr>
          <p:cNvPr id="20" name="Graphic 19" descr="Medical with solid fill">
            <a:extLst>
              <a:ext uri="{FF2B5EF4-FFF2-40B4-BE49-F238E27FC236}">
                <a16:creationId xmlns:a16="http://schemas.microsoft.com/office/drawing/2014/main" xmlns="" id="{DC289FC6-6B15-47E3-89A9-CE512CEFFD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40387" y="3894736"/>
            <a:ext cx="940206" cy="940206"/>
          </a:xfrm>
          <a:prstGeom prst="rect">
            <a:avLst/>
          </a:prstGeom>
        </p:spPr>
      </p:pic>
      <p:pic>
        <p:nvPicPr>
          <p:cNvPr id="21" name="Graphic 20" descr="Books outline">
            <a:extLst>
              <a:ext uri="{FF2B5EF4-FFF2-40B4-BE49-F238E27FC236}">
                <a16:creationId xmlns:a16="http://schemas.microsoft.com/office/drawing/2014/main" xmlns="" id="{E7BC0ADD-3CEF-42E8-9DA6-FA6E199413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58880" y="3890322"/>
            <a:ext cx="949034" cy="94903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6A77CDC-12F8-41FE-9815-F53E319724D3}"/>
              </a:ext>
            </a:extLst>
          </p:cNvPr>
          <p:cNvCxnSpPr>
            <a:cxnSpLocks/>
          </p:cNvCxnSpPr>
          <p:nvPr/>
        </p:nvCxnSpPr>
        <p:spPr>
          <a:xfrm flipV="1">
            <a:off x="1157122" y="5143500"/>
            <a:ext cx="1014333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lock outline">
            <a:extLst>
              <a:ext uri="{FF2B5EF4-FFF2-40B4-BE49-F238E27FC236}">
                <a16:creationId xmlns:a16="http://schemas.microsoft.com/office/drawing/2014/main" xmlns="" id="{65218CCD-CEA7-455E-939B-F5978B0DD9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61975" y="4838368"/>
            <a:ext cx="661829" cy="6618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10DB7557-C506-43D1-9F03-374305716BC5}"/>
              </a:ext>
            </a:extLst>
          </p:cNvPr>
          <p:cNvSpPr/>
          <p:nvPr/>
        </p:nvSpPr>
        <p:spPr>
          <a:xfrm>
            <a:off x="1709413" y="5050219"/>
            <a:ext cx="219075" cy="2381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769B600-9EA6-4706-8611-77737CAA4ABB}"/>
              </a:ext>
            </a:extLst>
          </p:cNvPr>
          <p:cNvSpPr/>
          <p:nvPr/>
        </p:nvSpPr>
        <p:spPr>
          <a:xfrm>
            <a:off x="10925340" y="5050215"/>
            <a:ext cx="219075" cy="2381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26E51EA-1D2F-433B-AE40-3EC39B7C5CB1}"/>
              </a:ext>
            </a:extLst>
          </p:cNvPr>
          <p:cNvSpPr/>
          <p:nvPr/>
        </p:nvSpPr>
        <p:spPr>
          <a:xfrm>
            <a:off x="9040541" y="5050216"/>
            <a:ext cx="219075" cy="2381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237FC83D-49F0-4325-BAA0-1A0691547A74}"/>
              </a:ext>
            </a:extLst>
          </p:cNvPr>
          <p:cNvSpPr/>
          <p:nvPr/>
        </p:nvSpPr>
        <p:spPr>
          <a:xfrm>
            <a:off x="6705403" y="5050217"/>
            <a:ext cx="219075" cy="2381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31C497EA-09D2-478D-A950-89374B301E8A}"/>
              </a:ext>
            </a:extLst>
          </p:cNvPr>
          <p:cNvSpPr/>
          <p:nvPr/>
        </p:nvSpPr>
        <p:spPr>
          <a:xfrm>
            <a:off x="4449653" y="5050218"/>
            <a:ext cx="219075" cy="2381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2" name="Graphic 21" descr="Architecture outline">
            <a:extLst>
              <a:ext uri="{FF2B5EF4-FFF2-40B4-BE49-F238E27FC236}">
                <a16:creationId xmlns:a16="http://schemas.microsoft.com/office/drawing/2014/main" xmlns="" id="{DABBDACE-02C9-4F08-95BC-BF223AB17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83341" y="3907639"/>
            <a:ext cx="914400" cy="914400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xmlns="" id="{605C3A4A-FDA1-4D52-8FAC-EC1E11863D74}"/>
              </a:ext>
            </a:extLst>
          </p:cNvPr>
          <p:cNvSpPr txBox="1">
            <a:spLocks/>
          </p:cNvSpPr>
          <p:nvPr/>
        </p:nvSpPr>
        <p:spPr>
          <a:xfrm>
            <a:off x="10282487" y="2462629"/>
            <a:ext cx="2035945" cy="1102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उपशीर्षक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/>
            <a:r>
              <a:rPr lang="hi-I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मद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Graphic 23" descr="Family with two children outline">
            <a:extLst>
              <a:ext uri="{FF2B5EF4-FFF2-40B4-BE49-F238E27FC236}">
                <a16:creationId xmlns:a16="http://schemas.microsoft.com/office/drawing/2014/main" xmlns="" id="{4A28EBD6-D6AD-42FF-B6CE-776D34614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76511" y="3907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6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9C6AE-4EA7-4D3A-8610-9CD34131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उद्देश्य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C3E2E0-2BD4-4A77-AAF6-9E17D0B7A6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i-IN" dirty="0"/>
              <a:t>विकास, समृद्धि ... ग्रामीण आजीविका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0253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C01CE71-FC76-4B08-B6CF-991940C3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स्लाइड का शीर्षक 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8F02AC-2ACE-4B6E-9181-99EBB0890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438" y="1177373"/>
            <a:ext cx="6172200" cy="5403850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2AE43E3-E3DE-481E-9B87-7B1F8783A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i-IN" dirty="0" smtClean="0"/>
              <a:t>उप शीर्षक </a:t>
            </a:r>
            <a:r>
              <a:rPr lang="en-US" dirty="0" smtClean="0"/>
              <a:t>1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i-IN" dirty="0" smtClean="0"/>
              <a:t>उप शीर्षक</a:t>
            </a:r>
            <a:r>
              <a:rPr lang="en-US" dirty="0" smtClean="0"/>
              <a:t>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C20937-8D4C-4000-BCD6-AC984F093F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xmlns="" id="{3D4E0D90-03B6-4A8E-AE8F-BE8F34848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6060" y="-127000"/>
            <a:ext cx="914400" cy="914400"/>
          </a:xfrm>
          <a:prstGeom prst="rect">
            <a:avLst/>
          </a:prstGeom>
        </p:spPr>
      </p:pic>
      <p:pic>
        <p:nvPicPr>
          <p:cNvPr id="10" name="Graphic 9" descr="Architecture outline">
            <a:extLst>
              <a:ext uri="{FF2B5EF4-FFF2-40B4-BE49-F238E27FC236}">
                <a16:creationId xmlns:a16="http://schemas.microsoft.com/office/drawing/2014/main" xmlns="" id="{D9C6D65E-8092-4DE7-86A8-DE802D856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00460" y="-1549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9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स्लाइड का शीर्षक </a:t>
            </a:r>
            <a:endParaRPr lang="en-GB" i="0" dirty="0"/>
          </a:p>
        </p:txBody>
      </p:sp>
      <p:sp>
        <p:nvSpPr>
          <p:cNvPr id="98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BD7F86-1881-4698-8703-FB80B0800997}" type="slidenum">
              <a:rPr lang="en-GB" smtClean="0"/>
              <a:pPr/>
              <a:t>4</a:t>
            </a:fld>
            <a:endParaRPr lang="en-GB"/>
          </a:p>
        </p:txBody>
      </p:sp>
      <p:grpSp>
        <p:nvGrpSpPr>
          <p:cNvPr id="69" name="Group 68"/>
          <p:cNvGrpSpPr/>
          <p:nvPr/>
        </p:nvGrpSpPr>
        <p:grpSpPr>
          <a:xfrm>
            <a:off x="1699755" y="4914426"/>
            <a:ext cx="8792490" cy="648053"/>
            <a:chOff x="3768233" y="4887007"/>
            <a:chExt cx="9694127" cy="714508"/>
          </a:xfrm>
        </p:grpSpPr>
        <p:grpSp>
          <p:nvGrpSpPr>
            <p:cNvPr id="70" name="Group 69"/>
            <p:cNvGrpSpPr/>
            <p:nvPr/>
          </p:nvGrpSpPr>
          <p:grpSpPr>
            <a:xfrm>
              <a:off x="3768233" y="4887007"/>
              <a:ext cx="724002" cy="714508"/>
              <a:chOff x="543655" y="5181781"/>
              <a:chExt cx="724002" cy="714508"/>
            </a:xfrm>
          </p:grpSpPr>
          <p:sp>
            <p:nvSpPr>
              <p:cNvPr id="76" name="Teardrop 75"/>
              <p:cNvSpPr/>
              <p:nvPr/>
            </p:nvSpPr>
            <p:spPr bwMode="ltGray">
              <a:xfrm rot="2700000">
                <a:off x="548401" y="5177033"/>
                <a:ext cx="714508" cy="724002"/>
              </a:xfrm>
              <a:prstGeom prst="teardrop">
                <a:avLst>
                  <a:gd name="adj" fmla="val 151405"/>
                </a:avLst>
              </a:prstGeom>
              <a:solidFill>
                <a:srgbClr val="EAE8E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 bwMode="ltGray">
              <a:xfrm>
                <a:off x="599655" y="5233034"/>
                <a:ext cx="612000" cy="612000"/>
              </a:xfrm>
              <a:prstGeom prst="ellipse">
                <a:avLst/>
              </a:prstGeom>
              <a:solidFill>
                <a:srgbClr val="EB8C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4" name="Rectangle 73"/>
            <p:cNvSpPr/>
            <p:nvPr/>
          </p:nvSpPr>
          <p:spPr bwMode="ltGray">
            <a:xfrm>
              <a:off x="4676172" y="4952748"/>
              <a:ext cx="8786188" cy="58695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rgbClr val="EB8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3" tIns="32652" rIns="65303" bIns="65303" rtlCol="0" anchor="t" anchorCtr="0"/>
            <a:lstStyle/>
            <a:p>
              <a:r>
                <a:rPr lang="hi-IN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कौशल</a:t>
              </a:r>
              <a:endParaRPr lang="en-GB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699755" y="3571130"/>
            <a:ext cx="8792490" cy="648053"/>
            <a:chOff x="3768233" y="3498605"/>
            <a:chExt cx="9694127" cy="714508"/>
          </a:xfrm>
        </p:grpSpPr>
        <p:grpSp>
          <p:nvGrpSpPr>
            <p:cNvPr id="79" name="Group 78"/>
            <p:cNvGrpSpPr/>
            <p:nvPr/>
          </p:nvGrpSpPr>
          <p:grpSpPr>
            <a:xfrm>
              <a:off x="3768233" y="3498605"/>
              <a:ext cx="724002" cy="714508"/>
              <a:chOff x="526025" y="3552601"/>
              <a:chExt cx="724002" cy="714508"/>
            </a:xfrm>
          </p:grpSpPr>
          <p:sp>
            <p:nvSpPr>
              <p:cNvPr id="82" name="Teardrop 81"/>
              <p:cNvSpPr/>
              <p:nvPr/>
            </p:nvSpPr>
            <p:spPr bwMode="ltGray">
              <a:xfrm rot="2700000">
                <a:off x="530771" y="3547853"/>
                <a:ext cx="714508" cy="724002"/>
              </a:xfrm>
              <a:prstGeom prst="teardrop">
                <a:avLst>
                  <a:gd name="adj" fmla="val 151405"/>
                </a:avLst>
              </a:prstGeom>
              <a:solidFill>
                <a:srgbClr val="EAE8E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ltGray">
              <a:xfrm>
                <a:off x="582025" y="3603854"/>
                <a:ext cx="612000" cy="612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 bwMode="ltGray">
            <a:xfrm>
              <a:off x="4675910" y="3563070"/>
              <a:ext cx="8786450" cy="58695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3" tIns="32652" rIns="65303" bIns="65303" rtlCol="0" anchor="t" anchorCtr="0"/>
            <a:lstStyle/>
            <a:p>
              <a:r>
                <a:rPr lang="hi-IN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विकास</a:t>
              </a:r>
              <a:endParaRPr lang="en-GB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699754" y="2227833"/>
            <a:ext cx="8792491" cy="648053"/>
            <a:chOff x="3768232" y="2110202"/>
            <a:chExt cx="9694128" cy="714508"/>
          </a:xfrm>
        </p:grpSpPr>
        <p:grpSp>
          <p:nvGrpSpPr>
            <p:cNvPr id="85" name="Group 84"/>
            <p:cNvGrpSpPr/>
            <p:nvPr/>
          </p:nvGrpSpPr>
          <p:grpSpPr>
            <a:xfrm>
              <a:off x="3768232" y="2110202"/>
              <a:ext cx="724002" cy="714508"/>
              <a:chOff x="519374" y="1924163"/>
              <a:chExt cx="724002" cy="714508"/>
            </a:xfrm>
          </p:grpSpPr>
          <p:sp>
            <p:nvSpPr>
              <p:cNvPr id="88" name="Teardrop 87"/>
              <p:cNvSpPr/>
              <p:nvPr/>
            </p:nvSpPr>
            <p:spPr bwMode="ltGray">
              <a:xfrm rot="2700000">
                <a:off x="524121" y="1919416"/>
                <a:ext cx="714508" cy="724002"/>
              </a:xfrm>
              <a:prstGeom prst="teardrop">
                <a:avLst>
                  <a:gd name="adj" fmla="val 151405"/>
                </a:avLst>
              </a:prstGeom>
              <a:solidFill>
                <a:srgbClr val="EAE8E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7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ltGray">
              <a:xfrm>
                <a:off x="575376" y="1975417"/>
                <a:ext cx="612000" cy="612000"/>
              </a:xfrm>
              <a:prstGeom prst="ellipse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7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6" name="Rectangle 85"/>
            <p:cNvSpPr/>
            <p:nvPr/>
          </p:nvSpPr>
          <p:spPr bwMode="ltGray">
            <a:xfrm>
              <a:off x="4676172" y="2174879"/>
              <a:ext cx="8786188" cy="585472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3" tIns="32652" rIns="65303" bIns="65303" rtlCol="0" anchor="t" anchorCtr="0"/>
            <a:lstStyle/>
            <a:p>
              <a:r>
                <a:rPr lang="hi-IN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जागरूकता</a:t>
              </a:r>
              <a:endParaRPr lang="en-GB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699754" y="2899481"/>
            <a:ext cx="8792491" cy="648053"/>
            <a:chOff x="3768232" y="2804403"/>
            <a:chExt cx="9694128" cy="714508"/>
          </a:xfrm>
        </p:grpSpPr>
        <p:grpSp>
          <p:nvGrpSpPr>
            <p:cNvPr id="91" name="Group 90"/>
            <p:cNvGrpSpPr/>
            <p:nvPr/>
          </p:nvGrpSpPr>
          <p:grpSpPr>
            <a:xfrm>
              <a:off x="3768232" y="2804403"/>
              <a:ext cx="724002" cy="714508"/>
              <a:chOff x="519374" y="2740108"/>
              <a:chExt cx="724002" cy="714508"/>
            </a:xfrm>
          </p:grpSpPr>
          <p:sp>
            <p:nvSpPr>
              <p:cNvPr id="94" name="Teardrop 93"/>
              <p:cNvSpPr/>
              <p:nvPr/>
            </p:nvSpPr>
            <p:spPr bwMode="ltGray">
              <a:xfrm rot="2700000">
                <a:off x="524121" y="2735361"/>
                <a:ext cx="714508" cy="724002"/>
              </a:xfrm>
              <a:prstGeom prst="teardrop">
                <a:avLst>
                  <a:gd name="adj" fmla="val 151405"/>
                </a:avLst>
              </a:prstGeom>
              <a:solidFill>
                <a:srgbClr val="EAE8E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7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ltGray">
              <a:xfrm>
                <a:off x="575375" y="2791362"/>
                <a:ext cx="612000" cy="612000"/>
              </a:xfrm>
              <a:prstGeom prst="ellipse">
                <a:avLst/>
              </a:prstGeom>
              <a:solidFill>
                <a:schemeClr val="accent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7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 bwMode="ltGray">
            <a:xfrm>
              <a:off x="4676172" y="2868231"/>
              <a:ext cx="8786188" cy="58695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3" tIns="32652" rIns="65303" bIns="65303" rtlCol="0" anchor="t" anchorCtr="0"/>
            <a:lstStyle/>
            <a:p>
              <a:r>
                <a:rPr lang="hi-IN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प्रौद्योगिकी</a:t>
              </a:r>
              <a:endParaRPr lang="en-GB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Freeform 5004"/>
            <p:cNvSpPr>
              <a:spLocks noEditPoints="1"/>
            </p:cNvSpPr>
            <p:nvPr/>
          </p:nvSpPr>
          <p:spPr bwMode="auto">
            <a:xfrm>
              <a:off x="3995322" y="2932791"/>
              <a:ext cx="269821" cy="457731"/>
            </a:xfrm>
            <a:custGeom>
              <a:avLst/>
              <a:gdLst>
                <a:gd name="T0" fmla="*/ 146 w 224"/>
                <a:gd name="T1" fmla="*/ 78 h 380"/>
                <a:gd name="T2" fmla="*/ 176 w 224"/>
                <a:gd name="T3" fmla="*/ 76 h 380"/>
                <a:gd name="T4" fmla="*/ 180 w 224"/>
                <a:gd name="T5" fmla="*/ 104 h 380"/>
                <a:gd name="T6" fmla="*/ 152 w 224"/>
                <a:gd name="T7" fmla="*/ 112 h 380"/>
                <a:gd name="T8" fmla="*/ 144 w 224"/>
                <a:gd name="T9" fmla="*/ 104 h 380"/>
                <a:gd name="T10" fmla="*/ 176 w 224"/>
                <a:gd name="T11" fmla="*/ 162 h 380"/>
                <a:gd name="T12" fmla="*/ 180 w 224"/>
                <a:gd name="T13" fmla="*/ 134 h 380"/>
                <a:gd name="T14" fmla="*/ 152 w 224"/>
                <a:gd name="T15" fmla="*/ 126 h 380"/>
                <a:gd name="T16" fmla="*/ 144 w 224"/>
                <a:gd name="T17" fmla="*/ 134 h 380"/>
                <a:gd name="T18" fmla="*/ 148 w 224"/>
                <a:gd name="T19" fmla="*/ 162 h 380"/>
                <a:gd name="T20" fmla="*/ 224 w 224"/>
                <a:gd name="T21" fmla="*/ 352 h 380"/>
                <a:gd name="T22" fmla="*/ 28 w 224"/>
                <a:gd name="T23" fmla="*/ 380 h 380"/>
                <a:gd name="T24" fmla="*/ 0 w 224"/>
                <a:gd name="T25" fmla="*/ 352 h 380"/>
                <a:gd name="T26" fmla="*/ 16 w 224"/>
                <a:gd name="T27" fmla="*/ 2 h 380"/>
                <a:gd name="T28" fmla="*/ 216 w 224"/>
                <a:gd name="T29" fmla="*/ 8 h 380"/>
                <a:gd name="T30" fmla="*/ 86 w 224"/>
                <a:gd name="T31" fmla="*/ 34 h 380"/>
                <a:gd name="T32" fmla="*/ 130 w 224"/>
                <a:gd name="T33" fmla="*/ 42 h 380"/>
                <a:gd name="T34" fmla="*/ 138 w 224"/>
                <a:gd name="T35" fmla="*/ 34 h 380"/>
                <a:gd name="T36" fmla="*/ 130 w 224"/>
                <a:gd name="T37" fmla="*/ 26 h 380"/>
                <a:gd name="T38" fmla="*/ 86 w 224"/>
                <a:gd name="T39" fmla="*/ 32 h 380"/>
                <a:gd name="T40" fmla="*/ 130 w 224"/>
                <a:gd name="T41" fmla="*/ 336 h 380"/>
                <a:gd name="T42" fmla="*/ 104 w 224"/>
                <a:gd name="T43" fmla="*/ 326 h 380"/>
                <a:gd name="T44" fmla="*/ 94 w 224"/>
                <a:gd name="T45" fmla="*/ 350 h 380"/>
                <a:gd name="T46" fmla="*/ 120 w 224"/>
                <a:gd name="T47" fmla="*/ 360 h 380"/>
                <a:gd name="T48" fmla="*/ 196 w 224"/>
                <a:gd name="T49" fmla="*/ 60 h 380"/>
                <a:gd name="T50" fmla="*/ 102 w 224"/>
                <a:gd name="T51" fmla="*/ 112 h 380"/>
                <a:gd name="T52" fmla="*/ 130 w 224"/>
                <a:gd name="T53" fmla="*/ 108 h 380"/>
                <a:gd name="T54" fmla="*/ 128 w 224"/>
                <a:gd name="T55" fmla="*/ 78 h 380"/>
                <a:gd name="T56" fmla="*/ 98 w 224"/>
                <a:gd name="T57" fmla="*/ 76 h 380"/>
                <a:gd name="T58" fmla="*/ 94 w 224"/>
                <a:gd name="T59" fmla="*/ 104 h 380"/>
                <a:gd name="T60" fmla="*/ 102 w 224"/>
                <a:gd name="T61" fmla="*/ 112 h 380"/>
                <a:gd name="T62" fmla="*/ 136 w 224"/>
                <a:gd name="T63" fmla="*/ 226 h 380"/>
                <a:gd name="T64" fmla="*/ 136 w 224"/>
                <a:gd name="T65" fmla="*/ 216 h 380"/>
                <a:gd name="T66" fmla="*/ 48 w 224"/>
                <a:gd name="T67" fmla="*/ 214 h 380"/>
                <a:gd name="T68" fmla="*/ 44 w 224"/>
                <a:gd name="T69" fmla="*/ 224 h 380"/>
                <a:gd name="T70" fmla="*/ 52 w 224"/>
                <a:gd name="T71" fmla="*/ 258 h 380"/>
                <a:gd name="T72" fmla="*/ 180 w 224"/>
                <a:gd name="T73" fmla="*/ 254 h 380"/>
                <a:gd name="T74" fmla="*/ 176 w 224"/>
                <a:gd name="T75" fmla="*/ 244 h 380"/>
                <a:gd name="T76" fmla="*/ 46 w 224"/>
                <a:gd name="T77" fmla="*/ 246 h 380"/>
                <a:gd name="T78" fmla="*/ 46 w 224"/>
                <a:gd name="T79" fmla="*/ 256 h 380"/>
                <a:gd name="T80" fmla="*/ 152 w 224"/>
                <a:gd name="T81" fmla="*/ 288 h 380"/>
                <a:gd name="T82" fmla="*/ 160 w 224"/>
                <a:gd name="T83" fmla="*/ 280 h 380"/>
                <a:gd name="T84" fmla="*/ 152 w 224"/>
                <a:gd name="T85" fmla="*/ 272 h 380"/>
                <a:gd name="T86" fmla="*/ 44 w 224"/>
                <a:gd name="T87" fmla="*/ 276 h 380"/>
                <a:gd name="T88" fmla="*/ 48 w 224"/>
                <a:gd name="T89" fmla="*/ 286 h 380"/>
                <a:gd name="T90" fmla="*/ 72 w 224"/>
                <a:gd name="T91" fmla="*/ 164 h 380"/>
                <a:gd name="T92" fmla="*/ 80 w 224"/>
                <a:gd name="T93" fmla="*/ 134 h 380"/>
                <a:gd name="T94" fmla="*/ 72 w 224"/>
                <a:gd name="T95" fmla="*/ 126 h 380"/>
                <a:gd name="T96" fmla="*/ 44 w 224"/>
                <a:gd name="T97" fmla="*/ 130 h 380"/>
                <a:gd name="T98" fmla="*/ 46 w 224"/>
                <a:gd name="T99" fmla="*/ 162 h 380"/>
                <a:gd name="T100" fmla="*/ 122 w 224"/>
                <a:gd name="T101" fmla="*/ 164 h 380"/>
                <a:gd name="T102" fmla="*/ 130 w 224"/>
                <a:gd name="T103" fmla="*/ 156 h 380"/>
                <a:gd name="T104" fmla="*/ 126 w 224"/>
                <a:gd name="T105" fmla="*/ 126 h 380"/>
                <a:gd name="T106" fmla="*/ 96 w 224"/>
                <a:gd name="T107" fmla="*/ 128 h 380"/>
                <a:gd name="T108" fmla="*/ 94 w 224"/>
                <a:gd name="T109" fmla="*/ 158 h 380"/>
                <a:gd name="T110" fmla="*/ 52 w 224"/>
                <a:gd name="T111" fmla="*/ 112 h 380"/>
                <a:gd name="T112" fmla="*/ 80 w 224"/>
                <a:gd name="T113" fmla="*/ 108 h 380"/>
                <a:gd name="T114" fmla="*/ 78 w 224"/>
                <a:gd name="T115" fmla="*/ 78 h 380"/>
                <a:gd name="T116" fmla="*/ 48 w 224"/>
                <a:gd name="T117" fmla="*/ 76 h 380"/>
                <a:gd name="T118" fmla="*/ 44 w 224"/>
                <a:gd name="T119" fmla="*/ 104 h 380"/>
                <a:gd name="T120" fmla="*/ 52 w 224"/>
                <a:gd name="T121" fmla="*/ 112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4" h="380">
                  <a:moveTo>
                    <a:pt x="144" y="104"/>
                  </a:moveTo>
                  <a:lnTo>
                    <a:pt x="144" y="82"/>
                  </a:lnTo>
                  <a:lnTo>
                    <a:pt x="144" y="82"/>
                  </a:lnTo>
                  <a:lnTo>
                    <a:pt x="144" y="80"/>
                  </a:lnTo>
                  <a:lnTo>
                    <a:pt x="146" y="78"/>
                  </a:lnTo>
                  <a:lnTo>
                    <a:pt x="148" y="76"/>
                  </a:lnTo>
                  <a:lnTo>
                    <a:pt x="152" y="74"/>
                  </a:lnTo>
                  <a:lnTo>
                    <a:pt x="172" y="74"/>
                  </a:lnTo>
                  <a:lnTo>
                    <a:pt x="172" y="74"/>
                  </a:lnTo>
                  <a:lnTo>
                    <a:pt x="176" y="76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0" y="82"/>
                  </a:lnTo>
                  <a:lnTo>
                    <a:pt x="180" y="104"/>
                  </a:lnTo>
                  <a:lnTo>
                    <a:pt x="180" y="104"/>
                  </a:lnTo>
                  <a:lnTo>
                    <a:pt x="180" y="108"/>
                  </a:lnTo>
                  <a:lnTo>
                    <a:pt x="178" y="110"/>
                  </a:lnTo>
                  <a:lnTo>
                    <a:pt x="176" y="112"/>
                  </a:lnTo>
                  <a:lnTo>
                    <a:pt x="172" y="112"/>
                  </a:lnTo>
                  <a:lnTo>
                    <a:pt x="152" y="112"/>
                  </a:lnTo>
                  <a:lnTo>
                    <a:pt x="152" y="112"/>
                  </a:lnTo>
                  <a:lnTo>
                    <a:pt x="148" y="112"/>
                  </a:lnTo>
                  <a:lnTo>
                    <a:pt x="146" y="110"/>
                  </a:lnTo>
                  <a:lnTo>
                    <a:pt x="144" y="108"/>
                  </a:lnTo>
                  <a:lnTo>
                    <a:pt x="144" y="104"/>
                  </a:lnTo>
                  <a:lnTo>
                    <a:pt x="144" y="104"/>
                  </a:lnTo>
                  <a:close/>
                  <a:moveTo>
                    <a:pt x="152" y="164"/>
                  </a:moveTo>
                  <a:lnTo>
                    <a:pt x="172" y="164"/>
                  </a:lnTo>
                  <a:lnTo>
                    <a:pt x="172" y="164"/>
                  </a:lnTo>
                  <a:lnTo>
                    <a:pt x="176" y="162"/>
                  </a:lnTo>
                  <a:lnTo>
                    <a:pt x="178" y="162"/>
                  </a:lnTo>
                  <a:lnTo>
                    <a:pt x="180" y="158"/>
                  </a:lnTo>
                  <a:lnTo>
                    <a:pt x="180" y="156"/>
                  </a:lnTo>
                  <a:lnTo>
                    <a:pt x="180" y="134"/>
                  </a:lnTo>
                  <a:lnTo>
                    <a:pt x="180" y="134"/>
                  </a:lnTo>
                  <a:lnTo>
                    <a:pt x="180" y="130"/>
                  </a:lnTo>
                  <a:lnTo>
                    <a:pt x="178" y="128"/>
                  </a:lnTo>
                  <a:lnTo>
                    <a:pt x="176" y="126"/>
                  </a:lnTo>
                  <a:lnTo>
                    <a:pt x="172" y="126"/>
                  </a:lnTo>
                  <a:lnTo>
                    <a:pt x="152" y="126"/>
                  </a:lnTo>
                  <a:lnTo>
                    <a:pt x="152" y="126"/>
                  </a:lnTo>
                  <a:lnTo>
                    <a:pt x="148" y="126"/>
                  </a:lnTo>
                  <a:lnTo>
                    <a:pt x="146" y="128"/>
                  </a:lnTo>
                  <a:lnTo>
                    <a:pt x="144" y="130"/>
                  </a:lnTo>
                  <a:lnTo>
                    <a:pt x="144" y="134"/>
                  </a:lnTo>
                  <a:lnTo>
                    <a:pt x="144" y="156"/>
                  </a:lnTo>
                  <a:lnTo>
                    <a:pt x="144" y="156"/>
                  </a:lnTo>
                  <a:lnTo>
                    <a:pt x="144" y="158"/>
                  </a:lnTo>
                  <a:lnTo>
                    <a:pt x="146" y="162"/>
                  </a:lnTo>
                  <a:lnTo>
                    <a:pt x="148" y="162"/>
                  </a:lnTo>
                  <a:lnTo>
                    <a:pt x="152" y="164"/>
                  </a:lnTo>
                  <a:lnTo>
                    <a:pt x="152" y="164"/>
                  </a:lnTo>
                  <a:close/>
                  <a:moveTo>
                    <a:pt x="224" y="28"/>
                  </a:moveTo>
                  <a:lnTo>
                    <a:pt x="224" y="352"/>
                  </a:lnTo>
                  <a:lnTo>
                    <a:pt x="224" y="352"/>
                  </a:lnTo>
                  <a:lnTo>
                    <a:pt x="222" y="364"/>
                  </a:lnTo>
                  <a:lnTo>
                    <a:pt x="216" y="372"/>
                  </a:lnTo>
                  <a:lnTo>
                    <a:pt x="208" y="378"/>
                  </a:lnTo>
                  <a:lnTo>
                    <a:pt x="196" y="380"/>
                  </a:lnTo>
                  <a:lnTo>
                    <a:pt x="28" y="380"/>
                  </a:lnTo>
                  <a:lnTo>
                    <a:pt x="28" y="380"/>
                  </a:lnTo>
                  <a:lnTo>
                    <a:pt x="16" y="378"/>
                  </a:lnTo>
                  <a:lnTo>
                    <a:pt x="8" y="372"/>
                  </a:lnTo>
                  <a:lnTo>
                    <a:pt x="2" y="364"/>
                  </a:lnTo>
                  <a:lnTo>
                    <a:pt x="0" y="35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8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208" y="2"/>
                  </a:lnTo>
                  <a:lnTo>
                    <a:pt x="216" y="8"/>
                  </a:lnTo>
                  <a:lnTo>
                    <a:pt x="222" y="16"/>
                  </a:lnTo>
                  <a:lnTo>
                    <a:pt x="224" y="28"/>
                  </a:lnTo>
                  <a:lnTo>
                    <a:pt x="224" y="28"/>
                  </a:lnTo>
                  <a:close/>
                  <a:moveTo>
                    <a:pt x="86" y="34"/>
                  </a:moveTo>
                  <a:lnTo>
                    <a:pt x="86" y="34"/>
                  </a:lnTo>
                  <a:lnTo>
                    <a:pt x="86" y="38"/>
                  </a:lnTo>
                  <a:lnTo>
                    <a:pt x="88" y="40"/>
                  </a:lnTo>
                  <a:lnTo>
                    <a:pt x="90" y="42"/>
                  </a:lnTo>
                  <a:lnTo>
                    <a:pt x="94" y="42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4" y="42"/>
                  </a:lnTo>
                  <a:lnTo>
                    <a:pt x="136" y="40"/>
                  </a:lnTo>
                  <a:lnTo>
                    <a:pt x="138" y="38"/>
                  </a:lnTo>
                  <a:lnTo>
                    <a:pt x="138" y="34"/>
                  </a:lnTo>
                  <a:lnTo>
                    <a:pt x="138" y="34"/>
                  </a:lnTo>
                  <a:lnTo>
                    <a:pt x="138" y="32"/>
                  </a:lnTo>
                  <a:lnTo>
                    <a:pt x="136" y="28"/>
                  </a:lnTo>
                  <a:lnTo>
                    <a:pt x="134" y="28"/>
                  </a:lnTo>
                  <a:lnTo>
                    <a:pt x="130" y="26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0" y="28"/>
                  </a:lnTo>
                  <a:lnTo>
                    <a:pt x="88" y="28"/>
                  </a:lnTo>
                  <a:lnTo>
                    <a:pt x="86" y="32"/>
                  </a:lnTo>
                  <a:lnTo>
                    <a:pt x="86" y="34"/>
                  </a:lnTo>
                  <a:lnTo>
                    <a:pt x="86" y="34"/>
                  </a:lnTo>
                  <a:close/>
                  <a:moveTo>
                    <a:pt x="130" y="344"/>
                  </a:moveTo>
                  <a:lnTo>
                    <a:pt x="130" y="344"/>
                  </a:lnTo>
                  <a:lnTo>
                    <a:pt x="130" y="336"/>
                  </a:lnTo>
                  <a:lnTo>
                    <a:pt x="126" y="330"/>
                  </a:lnTo>
                  <a:lnTo>
                    <a:pt x="120" y="326"/>
                  </a:lnTo>
                  <a:lnTo>
                    <a:pt x="112" y="324"/>
                  </a:lnTo>
                  <a:lnTo>
                    <a:pt x="112" y="324"/>
                  </a:lnTo>
                  <a:lnTo>
                    <a:pt x="104" y="326"/>
                  </a:lnTo>
                  <a:lnTo>
                    <a:pt x="98" y="330"/>
                  </a:lnTo>
                  <a:lnTo>
                    <a:pt x="94" y="336"/>
                  </a:lnTo>
                  <a:lnTo>
                    <a:pt x="94" y="344"/>
                  </a:lnTo>
                  <a:lnTo>
                    <a:pt x="94" y="344"/>
                  </a:lnTo>
                  <a:lnTo>
                    <a:pt x="94" y="350"/>
                  </a:lnTo>
                  <a:lnTo>
                    <a:pt x="98" y="356"/>
                  </a:lnTo>
                  <a:lnTo>
                    <a:pt x="104" y="360"/>
                  </a:lnTo>
                  <a:lnTo>
                    <a:pt x="112" y="362"/>
                  </a:lnTo>
                  <a:lnTo>
                    <a:pt x="112" y="362"/>
                  </a:lnTo>
                  <a:lnTo>
                    <a:pt x="120" y="360"/>
                  </a:lnTo>
                  <a:lnTo>
                    <a:pt x="126" y="356"/>
                  </a:lnTo>
                  <a:lnTo>
                    <a:pt x="130" y="350"/>
                  </a:lnTo>
                  <a:lnTo>
                    <a:pt x="130" y="344"/>
                  </a:lnTo>
                  <a:lnTo>
                    <a:pt x="130" y="344"/>
                  </a:lnTo>
                  <a:close/>
                  <a:moveTo>
                    <a:pt x="196" y="60"/>
                  </a:moveTo>
                  <a:lnTo>
                    <a:pt x="28" y="60"/>
                  </a:lnTo>
                  <a:lnTo>
                    <a:pt x="28" y="308"/>
                  </a:lnTo>
                  <a:lnTo>
                    <a:pt x="196" y="308"/>
                  </a:lnTo>
                  <a:lnTo>
                    <a:pt x="196" y="60"/>
                  </a:lnTo>
                  <a:close/>
                  <a:moveTo>
                    <a:pt x="102" y="112"/>
                  </a:moveTo>
                  <a:lnTo>
                    <a:pt x="122" y="112"/>
                  </a:lnTo>
                  <a:lnTo>
                    <a:pt x="122" y="112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30" y="108"/>
                  </a:lnTo>
                  <a:lnTo>
                    <a:pt x="130" y="104"/>
                  </a:lnTo>
                  <a:lnTo>
                    <a:pt x="130" y="82"/>
                  </a:lnTo>
                  <a:lnTo>
                    <a:pt x="130" y="82"/>
                  </a:lnTo>
                  <a:lnTo>
                    <a:pt x="130" y="80"/>
                  </a:lnTo>
                  <a:lnTo>
                    <a:pt x="128" y="78"/>
                  </a:lnTo>
                  <a:lnTo>
                    <a:pt x="126" y="76"/>
                  </a:lnTo>
                  <a:lnTo>
                    <a:pt x="122" y="74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98" y="76"/>
                  </a:lnTo>
                  <a:lnTo>
                    <a:pt x="96" y="78"/>
                  </a:lnTo>
                  <a:lnTo>
                    <a:pt x="94" y="80"/>
                  </a:lnTo>
                  <a:lnTo>
                    <a:pt x="94" y="82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4" y="108"/>
                  </a:lnTo>
                  <a:lnTo>
                    <a:pt x="96" y="110"/>
                  </a:lnTo>
                  <a:lnTo>
                    <a:pt x="98" y="112"/>
                  </a:lnTo>
                  <a:lnTo>
                    <a:pt x="102" y="112"/>
                  </a:lnTo>
                  <a:lnTo>
                    <a:pt x="102" y="112"/>
                  </a:lnTo>
                  <a:close/>
                  <a:moveTo>
                    <a:pt x="52" y="228"/>
                  </a:moveTo>
                  <a:lnTo>
                    <a:pt x="130" y="228"/>
                  </a:lnTo>
                  <a:lnTo>
                    <a:pt x="130" y="228"/>
                  </a:lnTo>
                  <a:lnTo>
                    <a:pt x="134" y="228"/>
                  </a:lnTo>
                  <a:lnTo>
                    <a:pt x="136" y="226"/>
                  </a:lnTo>
                  <a:lnTo>
                    <a:pt x="138" y="224"/>
                  </a:lnTo>
                  <a:lnTo>
                    <a:pt x="138" y="220"/>
                  </a:lnTo>
                  <a:lnTo>
                    <a:pt x="138" y="220"/>
                  </a:lnTo>
                  <a:lnTo>
                    <a:pt x="138" y="218"/>
                  </a:lnTo>
                  <a:lnTo>
                    <a:pt x="136" y="216"/>
                  </a:lnTo>
                  <a:lnTo>
                    <a:pt x="134" y="214"/>
                  </a:lnTo>
                  <a:lnTo>
                    <a:pt x="130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48" y="214"/>
                  </a:lnTo>
                  <a:lnTo>
                    <a:pt x="46" y="216"/>
                  </a:lnTo>
                  <a:lnTo>
                    <a:pt x="44" y="218"/>
                  </a:lnTo>
                  <a:lnTo>
                    <a:pt x="44" y="220"/>
                  </a:lnTo>
                  <a:lnTo>
                    <a:pt x="44" y="220"/>
                  </a:lnTo>
                  <a:lnTo>
                    <a:pt x="44" y="224"/>
                  </a:lnTo>
                  <a:lnTo>
                    <a:pt x="46" y="226"/>
                  </a:lnTo>
                  <a:lnTo>
                    <a:pt x="48" y="228"/>
                  </a:lnTo>
                  <a:lnTo>
                    <a:pt x="52" y="228"/>
                  </a:lnTo>
                  <a:lnTo>
                    <a:pt x="52" y="228"/>
                  </a:lnTo>
                  <a:close/>
                  <a:moveTo>
                    <a:pt x="52" y="258"/>
                  </a:moveTo>
                  <a:lnTo>
                    <a:pt x="172" y="258"/>
                  </a:lnTo>
                  <a:lnTo>
                    <a:pt x="172" y="258"/>
                  </a:lnTo>
                  <a:lnTo>
                    <a:pt x="176" y="258"/>
                  </a:lnTo>
                  <a:lnTo>
                    <a:pt x="178" y="256"/>
                  </a:lnTo>
                  <a:lnTo>
                    <a:pt x="180" y="254"/>
                  </a:lnTo>
                  <a:lnTo>
                    <a:pt x="180" y="250"/>
                  </a:lnTo>
                  <a:lnTo>
                    <a:pt x="180" y="250"/>
                  </a:lnTo>
                  <a:lnTo>
                    <a:pt x="180" y="248"/>
                  </a:lnTo>
                  <a:lnTo>
                    <a:pt x="178" y="246"/>
                  </a:lnTo>
                  <a:lnTo>
                    <a:pt x="176" y="244"/>
                  </a:lnTo>
                  <a:lnTo>
                    <a:pt x="172" y="24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48" y="244"/>
                  </a:lnTo>
                  <a:lnTo>
                    <a:pt x="46" y="246"/>
                  </a:lnTo>
                  <a:lnTo>
                    <a:pt x="44" y="248"/>
                  </a:lnTo>
                  <a:lnTo>
                    <a:pt x="44" y="250"/>
                  </a:lnTo>
                  <a:lnTo>
                    <a:pt x="44" y="250"/>
                  </a:lnTo>
                  <a:lnTo>
                    <a:pt x="44" y="254"/>
                  </a:lnTo>
                  <a:lnTo>
                    <a:pt x="46" y="256"/>
                  </a:lnTo>
                  <a:lnTo>
                    <a:pt x="48" y="258"/>
                  </a:lnTo>
                  <a:lnTo>
                    <a:pt x="52" y="258"/>
                  </a:lnTo>
                  <a:lnTo>
                    <a:pt x="52" y="258"/>
                  </a:lnTo>
                  <a:close/>
                  <a:moveTo>
                    <a:pt x="52" y="288"/>
                  </a:moveTo>
                  <a:lnTo>
                    <a:pt x="152" y="288"/>
                  </a:lnTo>
                  <a:lnTo>
                    <a:pt x="152" y="288"/>
                  </a:lnTo>
                  <a:lnTo>
                    <a:pt x="154" y="286"/>
                  </a:lnTo>
                  <a:lnTo>
                    <a:pt x="156" y="286"/>
                  </a:lnTo>
                  <a:lnTo>
                    <a:pt x="158" y="282"/>
                  </a:lnTo>
                  <a:lnTo>
                    <a:pt x="160" y="280"/>
                  </a:lnTo>
                  <a:lnTo>
                    <a:pt x="160" y="280"/>
                  </a:lnTo>
                  <a:lnTo>
                    <a:pt x="158" y="276"/>
                  </a:lnTo>
                  <a:lnTo>
                    <a:pt x="156" y="274"/>
                  </a:lnTo>
                  <a:lnTo>
                    <a:pt x="154" y="272"/>
                  </a:lnTo>
                  <a:lnTo>
                    <a:pt x="1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48" y="272"/>
                  </a:lnTo>
                  <a:lnTo>
                    <a:pt x="46" y="274"/>
                  </a:lnTo>
                  <a:lnTo>
                    <a:pt x="44" y="276"/>
                  </a:lnTo>
                  <a:lnTo>
                    <a:pt x="44" y="280"/>
                  </a:lnTo>
                  <a:lnTo>
                    <a:pt x="44" y="280"/>
                  </a:lnTo>
                  <a:lnTo>
                    <a:pt x="44" y="282"/>
                  </a:lnTo>
                  <a:lnTo>
                    <a:pt x="46" y="286"/>
                  </a:lnTo>
                  <a:lnTo>
                    <a:pt x="48" y="286"/>
                  </a:lnTo>
                  <a:lnTo>
                    <a:pt x="52" y="288"/>
                  </a:lnTo>
                  <a:lnTo>
                    <a:pt x="52" y="288"/>
                  </a:lnTo>
                  <a:close/>
                  <a:moveTo>
                    <a:pt x="52" y="164"/>
                  </a:moveTo>
                  <a:lnTo>
                    <a:pt x="72" y="164"/>
                  </a:lnTo>
                  <a:lnTo>
                    <a:pt x="72" y="164"/>
                  </a:lnTo>
                  <a:lnTo>
                    <a:pt x="76" y="162"/>
                  </a:lnTo>
                  <a:lnTo>
                    <a:pt x="78" y="162"/>
                  </a:lnTo>
                  <a:lnTo>
                    <a:pt x="80" y="158"/>
                  </a:lnTo>
                  <a:lnTo>
                    <a:pt x="80" y="156"/>
                  </a:lnTo>
                  <a:lnTo>
                    <a:pt x="80" y="134"/>
                  </a:lnTo>
                  <a:lnTo>
                    <a:pt x="80" y="134"/>
                  </a:lnTo>
                  <a:lnTo>
                    <a:pt x="80" y="130"/>
                  </a:lnTo>
                  <a:lnTo>
                    <a:pt x="78" y="128"/>
                  </a:lnTo>
                  <a:lnTo>
                    <a:pt x="76" y="126"/>
                  </a:lnTo>
                  <a:lnTo>
                    <a:pt x="72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48" y="126"/>
                  </a:lnTo>
                  <a:lnTo>
                    <a:pt x="46" y="128"/>
                  </a:lnTo>
                  <a:lnTo>
                    <a:pt x="44" y="130"/>
                  </a:lnTo>
                  <a:lnTo>
                    <a:pt x="44" y="134"/>
                  </a:lnTo>
                  <a:lnTo>
                    <a:pt x="44" y="156"/>
                  </a:lnTo>
                  <a:lnTo>
                    <a:pt x="44" y="156"/>
                  </a:lnTo>
                  <a:lnTo>
                    <a:pt x="44" y="158"/>
                  </a:lnTo>
                  <a:lnTo>
                    <a:pt x="46" y="162"/>
                  </a:lnTo>
                  <a:lnTo>
                    <a:pt x="48" y="162"/>
                  </a:lnTo>
                  <a:lnTo>
                    <a:pt x="52" y="164"/>
                  </a:lnTo>
                  <a:lnTo>
                    <a:pt x="52" y="164"/>
                  </a:lnTo>
                  <a:close/>
                  <a:moveTo>
                    <a:pt x="102" y="164"/>
                  </a:moveTo>
                  <a:lnTo>
                    <a:pt x="122" y="164"/>
                  </a:lnTo>
                  <a:lnTo>
                    <a:pt x="122" y="164"/>
                  </a:lnTo>
                  <a:lnTo>
                    <a:pt x="126" y="162"/>
                  </a:lnTo>
                  <a:lnTo>
                    <a:pt x="128" y="162"/>
                  </a:lnTo>
                  <a:lnTo>
                    <a:pt x="130" y="158"/>
                  </a:lnTo>
                  <a:lnTo>
                    <a:pt x="130" y="156"/>
                  </a:lnTo>
                  <a:lnTo>
                    <a:pt x="130" y="134"/>
                  </a:lnTo>
                  <a:lnTo>
                    <a:pt x="130" y="134"/>
                  </a:lnTo>
                  <a:lnTo>
                    <a:pt x="130" y="130"/>
                  </a:lnTo>
                  <a:lnTo>
                    <a:pt x="128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02" y="126"/>
                  </a:lnTo>
                  <a:lnTo>
                    <a:pt x="102" y="126"/>
                  </a:lnTo>
                  <a:lnTo>
                    <a:pt x="98" y="126"/>
                  </a:lnTo>
                  <a:lnTo>
                    <a:pt x="96" y="128"/>
                  </a:lnTo>
                  <a:lnTo>
                    <a:pt x="94" y="130"/>
                  </a:lnTo>
                  <a:lnTo>
                    <a:pt x="94" y="134"/>
                  </a:lnTo>
                  <a:lnTo>
                    <a:pt x="94" y="156"/>
                  </a:lnTo>
                  <a:lnTo>
                    <a:pt x="94" y="156"/>
                  </a:lnTo>
                  <a:lnTo>
                    <a:pt x="94" y="158"/>
                  </a:lnTo>
                  <a:lnTo>
                    <a:pt x="96" y="162"/>
                  </a:lnTo>
                  <a:lnTo>
                    <a:pt x="98" y="162"/>
                  </a:lnTo>
                  <a:lnTo>
                    <a:pt x="102" y="164"/>
                  </a:lnTo>
                  <a:lnTo>
                    <a:pt x="102" y="164"/>
                  </a:lnTo>
                  <a:close/>
                  <a:moveTo>
                    <a:pt x="52" y="112"/>
                  </a:moveTo>
                  <a:lnTo>
                    <a:pt x="72" y="112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8" y="110"/>
                  </a:lnTo>
                  <a:lnTo>
                    <a:pt x="80" y="108"/>
                  </a:lnTo>
                  <a:lnTo>
                    <a:pt x="80" y="104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80" y="80"/>
                  </a:lnTo>
                  <a:lnTo>
                    <a:pt x="78" y="78"/>
                  </a:lnTo>
                  <a:lnTo>
                    <a:pt x="76" y="76"/>
                  </a:lnTo>
                  <a:lnTo>
                    <a:pt x="72" y="74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48" y="76"/>
                  </a:lnTo>
                  <a:lnTo>
                    <a:pt x="46" y="78"/>
                  </a:lnTo>
                  <a:lnTo>
                    <a:pt x="44" y="80"/>
                  </a:lnTo>
                  <a:lnTo>
                    <a:pt x="44" y="82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8"/>
                  </a:lnTo>
                  <a:lnTo>
                    <a:pt x="46" y="110"/>
                  </a:lnTo>
                  <a:lnTo>
                    <a:pt x="48" y="112"/>
                  </a:lnTo>
                  <a:lnTo>
                    <a:pt x="52" y="112"/>
                  </a:lnTo>
                  <a:lnTo>
                    <a:pt x="52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35" tIns="41468" rIns="82935" bIns="41468" numCol="1" anchor="t" anchorCtr="0" compatLnSpc="1">
              <a:prstTxWarp prst="textNoShape">
                <a:avLst/>
              </a:prstTxWarp>
            </a:bodyPr>
            <a:lstStyle/>
            <a:p>
              <a:pPr defTabSz="924073">
                <a:defRPr/>
              </a:pPr>
              <a:endParaRPr lang="en-GB" sz="90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99754" y="4242777"/>
            <a:ext cx="8792491" cy="648053"/>
            <a:chOff x="3768232" y="4192805"/>
            <a:chExt cx="9694128" cy="714508"/>
          </a:xfrm>
        </p:grpSpPr>
        <p:grpSp>
          <p:nvGrpSpPr>
            <p:cNvPr id="97" name="Group 96"/>
            <p:cNvGrpSpPr/>
            <p:nvPr/>
          </p:nvGrpSpPr>
          <p:grpSpPr>
            <a:xfrm>
              <a:off x="3768232" y="4192805"/>
              <a:ext cx="724002" cy="714508"/>
              <a:chOff x="555854" y="4367190"/>
              <a:chExt cx="724002" cy="714508"/>
            </a:xfrm>
          </p:grpSpPr>
          <p:sp>
            <p:nvSpPr>
              <p:cNvPr id="101" name="Teardrop 100"/>
              <p:cNvSpPr/>
              <p:nvPr/>
            </p:nvSpPr>
            <p:spPr bwMode="ltGray">
              <a:xfrm rot="2700000">
                <a:off x="560601" y="4362443"/>
                <a:ext cx="714508" cy="724002"/>
              </a:xfrm>
              <a:prstGeom prst="teardrop">
                <a:avLst>
                  <a:gd name="adj" fmla="val 151405"/>
                </a:avLst>
              </a:prstGeom>
              <a:solidFill>
                <a:srgbClr val="EAE8E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ltGray">
              <a:xfrm>
                <a:off x="611855" y="4418444"/>
                <a:ext cx="612000" cy="612000"/>
              </a:xfrm>
              <a:prstGeom prst="ellipse">
                <a:avLst/>
              </a:prstGeom>
              <a:solidFill>
                <a:srgbClr val="DC69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9" name="Rectangle 98"/>
            <p:cNvSpPr/>
            <p:nvPr/>
          </p:nvSpPr>
          <p:spPr bwMode="ltGray">
            <a:xfrm>
              <a:off x="4676172" y="4257909"/>
              <a:ext cx="8786188" cy="58695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rgbClr val="DC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3" tIns="32652" rIns="65303" bIns="65303" rtlCol="0" anchor="t" anchorCtr="0"/>
            <a:lstStyle/>
            <a:p>
              <a:r>
                <a:rPr lang="hi-IN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शिक्षा</a:t>
              </a:r>
              <a:endParaRPr lang="en-GB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699754" y="5586074"/>
            <a:ext cx="8792491" cy="648053"/>
            <a:chOff x="3768232" y="5812818"/>
            <a:chExt cx="9694128" cy="714508"/>
          </a:xfrm>
        </p:grpSpPr>
        <p:grpSp>
          <p:nvGrpSpPr>
            <p:cNvPr id="104" name="Group 103"/>
            <p:cNvGrpSpPr/>
            <p:nvPr/>
          </p:nvGrpSpPr>
          <p:grpSpPr>
            <a:xfrm>
              <a:off x="3768232" y="5812818"/>
              <a:ext cx="724002" cy="714508"/>
              <a:chOff x="552875" y="5951471"/>
              <a:chExt cx="724002" cy="714508"/>
            </a:xfrm>
          </p:grpSpPr>
          <p:sp>
            <p:nvSpPr>
              <p:cNvPr id="107" name="Teardrop 106"/>
              <p:cNvSpPr/>
              <p:nvPr/>
            </p:nvSpPr>
            <p:spPr bwMode="ltGray">
              <a:xfrm rot="2700000">
                <a:off x="557622" y="5946724"/>
                <a:ext cx="714508" cy="724002"/>
              </a:xfrm>
              <a:prstGeom prst="teardrop">
                <a:avLst>
                  <a:gd name="adj" fmla="val 151405"/>
                </a:avLst>
              </a:prstGeom>
              <a:solidFill>
                <a:srgbClr val="EAE8E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 bwMode="ltGray">
              <a:xfrm>
                <a:off x="608876" y="6002725"/>
                <a:ext cx="612000" cy="612000"/>
              </a:xfrm>
              <a:prstGeom prst="ellipse">
                <a:avLst/>
              </a:prstGeom>
              <a:solidFill>
                <a:srgbClr val="FFB62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5" name="Rectangle 104"/>
            <p:cNvSpPr/>
            <p:nvPr/>
          </p:nvSpPr>
          <p:spPr bwMode="ltGray">
            <a:xfrm>
              <a:off x="4675910" y="5879196"/>
              <a:ext cx="8786450" cy="58695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rgbClr val="FFB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3" tIns="32652" rIns="65303" bIns="65303" rtlCol="0" anchor="t" anchorCtr="0"/>
            <a:lstStyle/>
            <a:p>
              <a:r>
                <a:rPr lang="hi-IN" sz="1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स्वास्थ्य</a:t>
              </a:r>
              <a:endParaRPr lang="en-GB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3" name="Graphic 42" descr="Family with two children outline">
            <a:extLst>
              <a:ext uri="{FF2B5EF4-FFF2-40B4-BE49-F238E27FC236}">
                <a16:creationId xmlns:a16="http://schemas.microsoft.com/office/drawing/2014/main" xmlns="" id="{7EAD1FF5-F077-4E22-85BC-2FFE666C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86060" y="-127000"/>
            <a:ext cx="914400" cy="914400"/>
          </a:xfrm>
          <a:prstGeom prst="rect">
            <a:avLst/>
          </a:prstGeom>
        </p:spPr>
      </p:pic>
      <p:pic>
        <p:nvPicPr>
          <p:cNvPr id="44" name="Graphic 43" descr="Architecture outline">
            <a:extLst>
              <a:ext uri="{FF2B5EF4-FFF2-40B4-BE49-F238E27FC236}">
                <a16:creationId xmlns:a16="http://schemas.microsoft.com/office/drawing/2014/main" xmlns="" id="{25F1A842-A389-4925-9395-1D7CEA627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300460" y="-154940"/>
            <a:ext cx="914400" cy="914400"/>
          </a:xfrm>
          <a:prstGeom prst="rect">
            <a:avLst/>
          </a:prstGeom>
        </p:spPr>
      </p:pic>
      <p:pic>
        <p:nvPicPr>
          <p:cNvPr id="45" name="Graphic 44" descr="Books outline">
            <a:extLst>
              <a:ext uri="{FF2B5EF4-FFF2-40B4-BE49-F238E27FC236}">
                <a16:creationId xmlns:a16="http://schemas.microsoft.com/office/drawing/2014/main" xmlns="" id="{4D7DE5DD-4BDD-4BF7-9962-CC742B25B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794055" y="4359063"/>
            <a:ext cx="461692" cy="461692"/>
          </a:xfrm>
          <a:prstGeom prst="rect">
            <a:avLst/>
          </a:prstGeom>
        </p:spPr>
      </p:pic>
      <p:pic>
        <p:nvPicPr>
          <p:cNvPr id="46" name="Graphic 45" descr="Programmer female with solid fill">
            <a:extLst>
              <a:ext uri="{FF2B5EF4-FFF2-40B4-BE49-F238E27FC236}">
                <a16:creationId xmlns:a16="http://schemas.microsoft.com/office/drawing/2014/main" xmlns="" id="{FC84B621-FE4B-4C14-8E9C-A8FE3C23A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799046" y="4972531"/>
            <a:ext cx="458077" cy="458077"/>
          </a:xfrm>
          <a:prstGeom prst="rect">
            <a:avLst/>
          </a:prstGeom>
        </p:spPr>
      </p:pic>
      <p:pic>
        <p:nvPicPr>
          <p:cNvPr id="47" name="Graphic 46" descr="Medical with solid fill">
            <a:extLst>
              <a:ext uri="{FF2B5EF4-FFF2-40B4-BE49-F238E27FC236}">
                <a16:creationId xmlns:a16="http://schemas.microsoft.com/office/drawing/2014/main" xmlns="" id="{3AC70CDA-516F-4F62-B951-23E830754B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669268" y="5566082"/>
            <a:ext cx="688035" cy="688035"/>
          </a:xfrm>
          <a:prstGeom prst="rect">
            <a:avLst/>
          </a:prstGeom>
        </p:spPr>
      </p:pic>
      <p:pic>
        <p:nvPicPr>
          <p:cNvPr id="4" name="Graphic 3" descr="Bar graph with upward trend outline">
            <a:extLst>
              <a:ext uri="{FF2B5EF4-FFF2-40B4-BE49-F238E27FC236}">
                <a16:creationId xmlns:a16="http://schemas.microsoft.com/office/drawing/2014/main" xmlns="" id="{B3590E31-4FC4-46A5-93C8-50ABF68AB2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flipH="1">
            <a:off x="1783726" y="3635106"/>
            <a:ext cx="521899" cy="502889"/>
          </a:xfrm>
          <a:prstGeom prst="rect">
            <a:avLst/>
          </a:prstGeom>
        </p:spPr>
      </p:pic>
      <p:pic>
        <p:nvPicPr>
          <p:cNvPr id="6" name="Graphic 5" descr="Customer review outline">
            <a:extLst>
              <a:ext uri="{FF2B5EF4-FFF2-40B4-BE49-F238E27FC236}">
                <a16:creationId xmlns:a16="http://schemas.microsoft.com/office/drawing/2014/main" xmlns="" id="{8C58D6C1-CE21-481F-BD1D-BA40F88B2A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842937" y="2352080"/>
            <a:ext cx="403476" cy="40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50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CAF8F9C1-177F-489E-8B8E-5FB34F3D5F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7626" r="27626"/>
          <a:stretch/>
        </p:blipFill>
        <p:spPr/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xmlns="" id="{0391FA66-BCDC-4C12-B812-A0DEE1453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ctr">
            <a:normAutofit/>
          </a:bodyPr>
          <a:lstStyle/>
          <a:p>
            <a:r>
              <a:rPr lang="hi-IN" dirty="0"/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ADE35233-6DEE-4B97-AFFB-06DE78443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r>
              <a:rPr lang="hi-IN" dirty="0"/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xmlns="" id="{187271B6-523F-4DCD-A006-84BF4C0C7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rmAutofit/>
          </a:bodyPr>
          <a:lstStyle/>
          <a:p>
            <a:r>
              <a:rPr lang="hi-IN" dirty="0"/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F23411C8-1DB7-46A1-A6DC-41EACD30ED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>
            <a:normAutofit/>
          </a:bodyPr>
          <a:lstStyle/>
          <a:p>
            <a:r>
              <a:rPr lang="hi-IN" dirty="0"/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47B21F6A-5FD9-417C-9575-4DBC3185FD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>
            <a:normAutofit/>
          </a:bodyPr>
          <a:lstStyle/>
          <a:p>
            <a:r>
              <a:rPr lang="hi-IN" dirty="0"/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hi-IN" sz="4000" dirty="0">
                <a:solidFill>
                  <a:srgbClr val="001B50"/>
                </a:solidFill>
              </a:rPr>
              <a:t>स्लाइड का शीर्षक </a:t>
            </a:r>
            <a:endParaRPr lang="en-US" sz="4000" dirty="0">
              <a:solidFill>
                <a:srgbClr val="001B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1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3" descr="Chart&#10;">
            <a:extLst>
              <a:ext uri="{FF2B5EF4-FFF2-40B4-BE49-F238E27FC236}">
                <a16:creationId xmlns:a16="http://schemas.microsoft.com/office/drawing/2014/main" xmlns="" id="{B5F670E4-3406-294C-82F8-C8DEF2678A0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68449417"/>
              </p:ext>
            </p:extLst>
          </p:nvPr>
        </p:nvGraphicFramePr>
        <p:xfrm>
          <a:off x="1363663" y="2368550"/>
          <a:ext cx="5056187" cy="379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xmlns="" id="{AB58A585-52FA-4A45-B2D0-660EC2D2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स्लाइड का शीर्षक 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6C3E0A7-1C3E-0A40-AC21-1EAD4086C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780" y="3019353"/>
            <a:ext cx="4767262" cy="29923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i-IN" sz="1400" dirty="0"/>
              <a:t>यह उप शीर्षक के संदर्भ के लिए एक </a:t>
            </a:r>
            <a:r>
              <a:rPr lang="hi-IN" sz="1400" dirty="0" smtClean="0"/>
              <a:t>विषय  </a:t>
            </a:r>
            <a:r>
              <a:rPr lang="hi-IN" sz="1400" dirty="0"/>
              <a:t>है यहाँ पर उप </a:t>
            </a:r>
            <a:r>
              <a:rPr lang="hi-IN" sz="1400" dirty="0" smtClean="0"/>
              <a:t>शीर्षक के सम्बन्ध में </a:t>
            </a:r>
            <a:r>
              <a:rPr lang="hi-IN" sz="1400" dirty="0"/>
              <a:t>लिखें  </a:t>
            </a:r>
            <a:r>
              <a:rPr lang="hi-IN" sz="1400" dirty="0" smtClean="0"/>
              <a:t>| </a:t>
            </a:r>
            <a:r>
              <a:rPr lang="hi-IN" sz="1400" dirty="0"/>
              <a:t>यह उप शीर्षक के संदर्भ के लिए एक विषय  है यहाँ पर उप शीर्षक के सम्बन्ध में लिखें  </a:t>
            </a:r>
            <a:r>
              <a:rPr lang="hi-IN" sz="1400" dirty="0" smtClean="0"/>
              <a:t>|</a:t>
            </a:r>
            <a:r>
              <a:rPr lang="hi-IN" sz="1400" dirty="0"/>
              <a:t> यह उप शीर्षक के संदर्भ के लिए एक विषय  है यहाँ पर उप शीर्षक के सम्बन्ध में लिखें  </a:t>
            </a:r>
            <a:r>
              <a:rPr lang="hi-IN" sz="1400" dirty="0" smtClean="0"/>
              <a:t>| </a:t>
            </a:r>
            <a:r>
              <a:rPr lang="hi-IN" sz="1400" dirty="0"/>
              <a:t>यह उप शीर्षक के संदर्भ के लिए एक विषय  है यहाँ पर उप शीर्षक के सम्बन्ध में लिखें  </a:t>
            </a:r>
            <a:r>
              <a:rPr lang="hi-IN" sz="1400" dirty="0" smtClean="0"/>
              <a:t>| </a:t>
            </a:r>
            <a:r>
              <a:rPr lang="hi-IN" sz="1400" dirty="0"/>
              <a:t>यह उप शीर्षक के संदर्भ के लिए एक विषय  है यहाँ पर उप शीर्षक के सम्बन्ध में लिखें  </a:t>
            </a:r>
            <a:r>
              <a:rPr lang="hi-IN" sz="1400" dirty="0" smtClean="0"/>
              <a:t>|</a:t>
            </a:r>
            <a:r>
              <a:rPr lang="hi-IN" sz="1400" dirty="0"/>
              <a:t>यह उप शीर्षक के संदर्भ के लिए एक विषय  है यहाँ पर उप शीर्षक के सम्बन्ध में लिखें  </a:t>
            </a:r>
            <a:r>
              <a:rPr lang="hi-IN" sz="1400" dirty="0" smtClean="0"/>
              <a:t>| </a:t>
            </a:r>
            <a:r>
              <a:rPr lang="hi-IN" sz="1400" dirty="0"/>
              <a:t>यह उप शीर्षक के संदर्भ के लिए एक विषय  है यहाँ पर उप शीर्षक के सम्बन्ध में लिखें  </a:t>
            </a:r>
            <a:r>
              <a:rPr lang="hi-IN" sz="1400" dirty="0" smtClean="0"/>
              <a:t>|</a:t>
            </a:r>
            <a:endParaRPr lang="en-US" sz="1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F82458FA-5D5F-6A41-B047-910858C1E1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hi-IN" sz="1800" spc="0" dirty="0" smtClean="0"/>
              <a:t>उपशीर्षक का विवरण यहाँ लिखें</a:t>
            </a:r>
            <a:endParaRPr lang="en-US" sz="1800" spc="0" dirty="0"/>
          </a:p>
        </p:txBody>
      </p:sp>
    </p:spTree>
    <p:extLst>
      <p:ext uri="{BB962C8B-B14F-4D97-AF65-F5344CB8AC3E}">
        <p14:creationId xmlns:p14="http://schemas.microsoft.com/office/powerpoint/2010/main" val="675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2" y="1033272"/>
            <a:ext cx="6636418" cy="782638"/>
          </a:xfrm>
        </p:spPr>
        <p:txBody>
          <a:bodyPr>
            <a:normAutofit/>
          </a:bodyPr>
          <a:lstStyle/>
          <a:p>
            <a:r>
              <a:rPr lang="hi-IN" dirty="0"/>
              <a:t>स्लाइड का शीर्षक </a:t>
            </a:r>
            <a:endParaRPr lang="en-I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ABA28E5-1D46-4F27-A2B0-FA46AC50A2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8C502ABA-6EEF-465B-A3FF-049AC34A6B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893618"/>
              </p:ext>
            </p:extLst>
          </p:nvPr>
        </p:nvGraphicFramePr>
        <p:xfrm>
          <a:off x="3882945" y="2276969"/>
          <a:ext cx="7467600" cy="4444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xmlns="" id="{3327414F-57B0-4BB1-83FB-D7C6CAB821B5}"/>
              </a:ext>
            </a:extLst>
          </p:cNvPr>
          <p:cNvSpPr/>
          <p:nvPr/>
        </p:nvSpPr>
        <p:spPr>
          <a:xfrm>
            <a:off x="920670" y="2857500"/>
            <a:ext cx="2962275" cy="296722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Graphic 11" descr="Books outline">
            <a:extLst>
              <a:ext uri="{FF2B5EF4-FFF2-40B4-BE49-F238E27FC236}">
                <a16:creationId xmlns:a16="http://schemas.microsoft.com/office/drawing/2014/main" xmlns="" id="{14E1BB89-1659-4CF1-824C-97C10BEE7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91932" y="2534257"/>
            <a:ext cx="469265" cy="469265"/>
          </a:xfrm>
          <a:prstGeom prst="rect">
            <a:avLst/>
          </a:prstGeom>
        </p:spPr>
      </p:pic>
      <p:pic>
        <p:nvPicPr>
          <p:cNvPr id="13" name="Graphic 12" descr="Programmer female with solid fill">
            <a:extLst>
              <a:ext uri="{FF2B5EF4-FFF2-40B4-BE49-F238E27FC236}">
                <a16:creationId xmlns:a16="http://schemas.microsoft.com/office/drawing/2014/main" xmlns="" id="{BD600A2E-AF4F-48B5-95DE-9D4C2E08A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365471" y="3199999"/>
            <a:ext cx="469265" cy="469265"/>
          </a:xfrm>
          <a:prstGeom prst="rect">
            <a:avLst/>
          </a:prstGeom>
        </p:spPr>
      </p:pic>
      <p:pic>
        <p:nvPicPr>
          <p:cNvPr id="14" name="Graphic 13" descr="Medical with solid fill">
            <a:extLst>
              <a:ext uri="{FF2B5EF4-FFF2-40B4-BE49-F238E27FC236}">
                <a16:creationId xmlns:a16="http://schemas.microsoft.com/office/drawing/2014/main" xmlns="" id="{F507A2E0-10FF-43B8-A9EB-D92A3F33EA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512567" y="3862465"/>
            <a:ext cx="597359" cy="597359"/>
          </a:xfrm>
          <a:prstGeom prst="rect">
            <a:avLst/>
          </a:prstGeom>
        </p:spPr>
      </p:pic>
      <p:pic>
        <p:nvPicPr>
          <p:cNvPr id="15" name="Graphic 14" descr="Family with two children outline">
            <a:extLst>
              <a:ext uri="{FF2B5EF4-FFF2-40B4-BE49-F238E27FC236}">
                <a16:creationId xmlns:a16="http://schemas.microsoft.com/office/drawing/2014/main" xmlns="" id="{9065B95A-1459-47AB-BB09-D0BA758074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386060" y="-127000"/>
            <a:ext cx="914400" cy="914400"/>
          </a:xfrm>
          <a:prstGeom prst="rect">
            <a:avLst/>
          </a:prstGeom>
        </p:spPr>
      </p:pic>
      <p:pic>
        <p:nvPicPr>
          <p:cNvPr id="16" name="Graphic 15" descr="Architecture outline">
            <a:extLst>
              <a:ext uri="{FF2B5EF4-FFF2-40B4-BE49-F238E27FC236}">
                <a16:creationId xmlns:a16="http://schemas.microsoft.com/office/drawing/2014/main" xmlns="" id="{12C9166E-BCF3-4E14-8A65-00FAE17A65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300460" y="-154940"/>
            <a:ext cx="914400" cy="914400"/>
          </a:xfrm>
          <a:prstGeom prst="rect">
            <a:avLst/>
          </a:prstGeom>
        </p:spPr>
      </p:pic>
      <p:pic>
        <p:nvPicPr>
          <p:cNvPr id="11" name="Graphic 10" descr="Family with two children outline">
            <a:extLst>
              <a:ext uri="{FF2B5EF4-FFF2-40B4-BE49-F238E27FC236}">
                <a16:creationId xmlns:a16="http://schemas.microsoft.com/office/drawing/2014/main" xmlns="" id="{385E4514-E31B-4F57-9C36-D8696E2AA1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600104" y="4653025"/>
            <a:ext cx="392524" cy="392524"/>
          </a:xfrm>
          <a:prstGeom prst="rect">
            <a:avLst/>
          </a:prstGeom>
        </p:spPr>
      </p:pic>
      <p:pic>
        <p:nvPicPr>
          <p:cNvPr id="17" name="Graphic 16" descr="Architecture outline">
            <a:extLst>
              <a:ext uri="{FF2B5EF4-FFF2-40B4-BE49-F238E27FC236}">
                <a16:creationId xmlns:a16="http://schemas.microsoft.com/office/drawing/2014/main" xmlns="" id="{00D072AE-EF3E-45C2-8AC4-0770B0EEE3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434419" y="5251347"/>
            <a:ext cx="543461" cy="5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3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24928CC-CA44-4AE6-9EC1-884D3F90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80" y="1033272"/>
            <a:ext cx="6636418" cy="782638"/>
          </a:xfrm>
        </p:spPr>
        <p:txBody>
          <a:bodyPr>
            <a:normAutofit/>
          </a:bodyPr>
          <a:lstStyle/>
          <a:p>
            <a:r>
              <a:rPr lang="hi-IN" dirty="0"/>
              <a:t>स्लाइड का शीर्षक </a:t>
            </a:r>
            <a:endParaRPr lang="en-IN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74996C2-9124-4EED-8723-175D68FA3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045908"/>
              </p:ext>
            </p:extLst>
          </p:nvPr>
        </p:nvGraphicFramePr>
        <p:xfrm>
          <a:off x="1609612" y="2137738"/>
          <a:ext cx="8393373" cy="4232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Family with two children outline">
            <a:extLst>
              <a:ext uri="{FF2B5EF4-FFF2-40B4-BE49-F238E27FC236}">
                <a16:creationId xmlns:a16="http://schemas.microsoft.com/office/drawing/2014/main" xmlns="" id="{8AD7FE84-7F6B-4266-9206-7255AB9313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86060" y="-127000"/>
            <a:ext cx="914400" cy="914400"/>
          </a:xfrm>
          <a:prstGeom prst="rect">
            <a:avLst/>
          </a:prstGeom>
        </p:spPr>
      </p:pic>
      <p:pic>
        <p:nvPicPr>
          <p:cNvPr id="11" name="Graphic 10" descr="Architecture outline">
            <a:extLst>
              <a:ext uri="{FF2B5EF4-FFF2-40B4-BE49-F238E27FC236}">
                <a16:creationId xmlns:a16="http://schemas.microsoft.com/office/drawing/2014/main" xmlns="" id="{C99A640E-1B31-4E58-A734-708AD97B1F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300460" y="-1549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1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BD519751-E686-4F24-9C8F-C439D8581B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6323" r="1632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09D92-7413-44EE-BC90-ECE50DA315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hi-IN" sz="1600" dirty="0">
                <a:solidFill>
                  <a:schemeClr val="bg1">
                    <a:lumMod val="50000"/>
                  </a:schemeClr>
                </a:solidFill>
              </a:rPr>
              <a:t>यह उप शीर्षक के संदर्भ के लिए एक बिंदु है यहाँ पर उप शीर्षक  से सम्बंधित बिंदु लिखें 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hi-IN" sz="1600" dirty="0">
                <a:solidFill>
                  <a:schemeClr val="bg1">
                    <a:lumMod val="50000"/>
                  </a:schemeClr>
                </a:solidFill>
              </a:rPr>
              <a:t>यह उप शीर्षक के संदर्भ के लिए एक बिंदु है यहाँ पर उप शीर्षक  से सम्बंधित बिंदु लिखें</a:t>
            </a:r>
          </a:p>
          <a:p>
            <a:pPr>
              <a:spcBef>
                <a:spcPts val="1200"/>
              </a:spcBef>
            </a:pPr>
            <a:r>
              <a:rPr lang="hi-IN" sz="1600" dirty="0">
                <a:solidFill>
                  <a:schemeClr val="bg1">
                    <a:lumMod val="50000"/>
                  </a:schemeClr>
                </a:solidFill>
              </a:rPr>
              <a:t>यह उप शीर्षक के संदर्भ के लिए एक बिंदु है यहाँ पर उप शीर्षक  से सम्बंधित बिंदु </a:t>
            </a:r>
            <a:r>
              <a:rPr lang="hi-IN" sz="1600" dirty="0" smtClean="0">
                <a:solidFill>
                  <a:schemeClr val="bg1">
                    <a:lumMod val="50000"/>
                  </a:schemeClr>
                </a:solidFill>
              </a:rPr>
              <a:t>लिखें</a:t>
            </a:r>
          </a:p>
          <a:p>
            <a:pPr>
              <a:spcBef>
                <a:spcPts val="1200"/>
              </a:spcBef>
            </a:pPr>
            <a:r>
              <a:rPr lang="hi-IN" sz="1600" dirty="0">
                <a:solidFill>
                  <a:schemeClr val="bg1">
                    <a:lumMod val="50000"/>
                  </a:schemeClr>
                </a:solidFill>
              </a:rPr>
              <a:t>यह उप शीर्षक के संदर्भ के लिए एक बिंदु है यहाँ पर उप शीर्षक  से सम्बंधित बिंदु लिखें</a:t>
            </a:r>
          </a:p>
          <a:p>
            <a:pPr>
              <a:spcBef>
                <a:spcPts val="1200"/>
              </a:spcBef>
            </a:pPr>
            <a:endParaRPr lang="hi-IN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7292DFE-EBA3-4DB2-A2C7-1810115565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i-IN" sz="4000" b="1" dirty="0" smtClean="0"/>
              <a:t>स्लाइड का शीर्षक </a:t>
            </a:r>
            <a:endParaRPr lang="ru-RU" sz="4000" b="1" dirty="0">
              <a:latin typeface="Georgia" panose="02040502050405020303" pitchFamily="18" charset="0"/>
            </a:endParaRPr>
          </a:p>
        </p:txBody>
      </p:sp>
      <p:pic>
        <p:nvPicPr>
          <p:cNvPr id="7" name="Graphic 6" descr="Slippery Road outline">
            <a:extLst>
              <a:ext uri="{FF2B5EF4-FFF2-40B4-BE49-F238E27FC236}">
                <a16:creationId xmlns:a16="http://schemas.microsoft.com/office/drawing/2014/main" xmlns="" id="{5840071C-90FF-4420-A80D-9C81C9668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10675" y="-29841"/>
            <a:ext cx="914400" cy="914400"/>
          </a:xfrm>
          <a:prstGeom prst="rect">
            <a:avLst/>
          </a:prstGeom>
        </p:spPr>
      </p:pic>
      <p:pic>
        <p:nvPicPr>
          <p:cNvPr id="8" name="Graphic 7" descr="Car outline">
            <a:extLst>
              <a:ext uri="{FF2B5EF4-FFF2-40B4-BE49-F238E27FC236}">
                <a16:creationId xmlns:a16="http://schemas.microsoft.com/office/drawing/2014/main" xmlns="" id="{AAD326AC-1ED0-44C4-BABE-C03919D77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222687" y="-298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498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SLIDEVIEWED" val="2530,29,THANK YOU"/>
</p:tagLst>
</file>

<file path=ppt/theme/theme1.xml><?xml version="1.0" encoding="utf-8"?>
<a:theme xmlns:a="http://schemas.openxmlformats.org/drawingml/2006/main" name="Office Them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78646930_Travel presentation_AAS_v4" id="{69A0B7D3-DFC2-4DF4-94EE-39D7101E6D25}" vid="{C2C8F544-DED4-470E-87EA-91DC811D31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A67AA4-7A39-4D54-84CA-5821BEF7F7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DE6D2A-0A40-4DAB-B8AE-656243D6AB33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FE2D894-9887-4C6E-B664-EB7E082F346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</TotalTime>
  <Words>1083</Words>
  <Application>Microsoft Office PowerPoint</Application>
  <PresentationFormat>Custom</PresentationFormat>
  <Paragraphs>270</Paragraphs>
  <Slides>30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ग्रामीण भारत</vt:lpstr>
      <vt:lpstr>अगला अनुभाग </vt:lpstr>
      <vt:lpstr>उद्देश्य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PowerPoint Presentation</vt:lpstr>
      <vt:lpstr>धन्यवाद</vt:lpstr>
      <vt:lpstr>परियोजना की समीक्षा</vt:lpstr>
      <vt:lpstr>उद्देश्य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धन्यवाद </vt:lpstr>
      <vt:lpstr>अन्य स्लाइड्स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  <vt:lpstr>स्लाइड का शीर्षक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India</dc:title>
  <dc:creator>Jatin Mendiratta</dc:creator>
  <cp:lastModifiedBy>Rohit</cp:lastModifiedBy>
  <cp:revision>37</cp:revision>
  <dcterms:created xsi:type="dcterms:W3CDTF">2021-07-03T04:08:25Z</dcterms:created>
  <dcterms:modified xsi:type="dcterms:W3CDTF">2021-11-22T09:56:52Z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