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060"/>
    <a:srgbClr val="00A79D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59" d="100"/>
          <a:sy n="59" d="100"/>
        </p:scale>
        <p:origin x="72" y="21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49093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63940441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CA45AE2-FE20-41AD-9CB5-51FD7A1A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8357146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64F072E7-1503-49E7-963A-F6EFD87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02789666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CD7FC70-79FF-4925-9C68-6B24D33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3796031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4B111667-5FE1-48B7-80F7-9A61F1AB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110A49E1-1E6E-4FA5-9F06-0010E1875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3087369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3C2B6475-C328-46B9-9C8E-5F0B14EF3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8F5D3E5-60AB-4FC1-82DD-184CB42A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C7A3D38D-A96E-4BD5-AB3F-2160260D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97838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5881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8285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2B213B7-FA4D-46AC-937D-7A6E5470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6CCCCB9D-04F3-4E88-90B0-A84BB805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92760F-FAE3-4261-843A-16463D0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41961786-A1F1-4241-84C5-0D0343F3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2478835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41322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06060"/>
                </a:solidFill>
              </a:rPr>
              <a:t>उप</a:t>
            </a:r>
            <a:r>
              <a:rPr lang="en-IN" sz="1600" dirty="0">
                <a:solidFill>
                  <a:srgbClr val="F06060"/>
                </a:solidFill>
              </a:rPr>
              <a:t> </a:t>
            </a:r>
            <a:r>
              <a:rPr lang="hi-IN" sz="1600" dirty="0">
                <a:solidFill>
                  <a:srgbClr val="F06060"/>
                </a:solidFill>
              </a:rPr>
              <a:t>शीर्षक</a:t>
            </a:r>
            <a:r>
              <a:rPr lang="en-IN" sz="1600" dirty="0">
                <a:solidFill>
                  <a:srgbClr val="F06060"/>
                </a:solidFill>
              </a:rPr>
              <a:t> </a:t>
            </a:r>
            <a:r>
              <a:rPr lang="hi-IN" sz="1600" dirty="0">
                <a:solidFill>
                  <a:srgbClr val="F0606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8467" y="184039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951909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801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C05A94D-A064-434E-9883-D99720832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26402142-E8CC-4ECD-B73E-B622907E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6D882335-9CE7-47CC-AE17-8844B952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9B234BD2-A666-4B84-BDAA-C8E3ADB9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6C910D9-88CA-40D4-ADDD-4BF9BC07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74D8D90-3B03-421E-B763-7DCB0C7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3E03C6E-C2AF-47C7-84F3-0F996694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02367851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552324066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87AF0367-13D9-41B0-969F-2C458CFA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8043322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2443DD4-CBB9-4933-A7CF-1EC0490E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151194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232667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5161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49289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54051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132856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687415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229200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199583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6874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65BE2AA-AD87-4501-B72C-5E45263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2D069C0-F52E-4CD6-8F7D-D3F7394DA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29709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7A7C1E-4815-4DBD-AB24-04C784FF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5130111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D36944C-E34B-48AC-941E-D08DACE4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1175</Words>
  <Application>Microsoft Office PowerPoint</Application>
  <PresentationFormat>Widescreen</PresentationFormat>
  <Paragraphs>296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282</cp:revision>
  <dcterms:created xsi:type="dcterms:W3CDTF">2021-06-21T15:58:00Z</dcterms:created>
  <dcterms:modified xsi:type="dcterms:W3CDTF">2021-11-08T08:16:17Z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