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234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4407894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6977916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6579534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122</cp:revision>
  <dcterms:created xsi:type="dcterms:W3CDTF">2021-06-21T15:58:00Z</dcterms:created>
  <dcterms:modified xsi:type="dcterms:W3CDTF">2021-11-09T06:32:27Z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