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06060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/>
    <p:restoredTop sz="96281"/>
  </p:normalViewPr>
  <p:slideViewPr>
    <p:cSldViewPr>
      <p:cViewPr varScale="1">
        <p:scale>
          <a:sx n="66" d="100"/>
          <a:sy n="66" d="100"/>
        </p:scale>
        <p:origin x="460" y="44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358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</a:t>
          </a: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2</a:t>
          </a: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3</a:t>
          </a: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4</a:t>
          </a: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5</a:t>
          </a: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6</a:t>
          </a: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7</a:t>
          </a: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8</a:t>
          </a: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10</a:t>
          </a: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3476" y="936256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09355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</a:t>
          </a:r>
        </a:p>
      </dsp:txBody>
      <dsp:txXfrm>
        <a:off x="343687" y="38090"/>
        <a:ext cx="1884960" cy="1103510"/>
      </dsp:txXfrm>
    </dsp:sp>
    <dsp:sp modelId="{7EEEC43E-4852-4125-995A-4AB867C803D2}">
      <dsp:nvSpPr>
        <dsp:cNvPr id="0" name=""/>
        <dsp:cNvSpPr/>
      </dsp:nvSpPr>
      <dsp:spPr>
        <a:xfrm rot="5400000">
          <a:off x="-23476" y="2401475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09355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2</a:t>
          </a:r>
        </a:p>
      </dsp:txBody>
      <dsp:txXfrm>
        <a:off x="343687" y="1503309"/>
        <a:ext cx="1884960" cy="1103510"/>
      </dsp:txXfrm>
    </dsp:sp>
    <dsp:sp modelId="{BD8FBA8A-C1D7-4129-B67A-BD395B08F150}">
      <dsp:nvSpPr>
        <dsp:cNvPr id="0" name=""/>
        <dsp:cNvSpPr/>
      </dsp:nvSpPr>
      <dsp:spPr>
        <a:xfrm>
          <a:off x="709133" y="3134084"/>
          <a:ext cx="2589267" cy="175826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09355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3</a:t>
          </a:r>
        </a:p>
      </dsp:txBody>
      <dsp:txXfrm>
        <a:off x="343687" y="2968527"/>
        <a:ext cx="1884960" cy="1103510"/>
      </dsp:txXfrm>
    </dsp:sp>
    <dsp:sp modelId="{0E2F8354-918F-485B-A419-3CB88FA5547B}">
      <dsp:nvSpPr>
        <dsp:cNvPr id="0" name=""/>
        <dsp:cNvSpPr/>
      </dsp:nvSpPr>
      <dsp:spPr>
        <a:xfrm rot="16200000">
          <a:off x="2574844" y="2401475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07676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4</a:t>
          </a:r>
        </a:p>
      </dsp:txBody>
      <dsp:txXfrm>
        <a:off x="2942008" y="2968527"/>
        <a:ext cx="1884960" cy="1103510"/>
      </dsp:txXfrm>
    </dsp:sp>
    <dsp:sp modelId="{4BE37EA5-14E2-4A81-9E97-00E1A2E9DB43}">
      <dsp:nvSpPr>
        <dsp:cNvPr id="0" name=""/>
        <dsp:cNvSpPr/>
      </dsp:nvSpPr>
      <dsp:spPr>
        <a:xfrm rot="16200000">
          <a:off x="2574844" y="936256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07676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5</a:t>
          </a:r>
        </a:p>
      </dsp:txBody>
      <dsp:txXfrm>
        <a:off x="2942008" y="1503309"/>
        <a:ext cx="1884960" cy="1103510"/>
      </dsp:txXfrm>
    </dsp:sp>
    <dsp:sp modelId="{EF7896DD-C83E-49F4-9C32-DEBB9D73517A}">
      <dsp:nvSpPr>
        <dsp:cNvPr id="0" name=""/>
        <dsp:cNvSpPr/>
      </dsp:nvSpPr>
      <dsp:spPr>
        <a:xfrm>
          <a:off x="3307453" y="203647"/>
          <a:ext cx="2589267" cy="175826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07676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6</a:t>
          </a:r>
        </a:p>
      </dsp:txBody>
      <dsp:txXfrm>
        <a:off x="2942008" y="38090"/>
        <a:ext cx="1884960" cy="1103510"/>
      </dsp:txXfrm>
    </dsp:sp>
    <dsp:sp modelId="{BD329A57-037F-480A-8910-10595022CB4B}">
      <dsp:nvSpPr>
        <dsp:cNvPr id="0" name=""/>
        <dsp:cNvSpPr/>
      </dsp:nvSpPr>
      <dsp:spPr>
        <a:xfrm rot="5400000">
          <a:off x="5173165" y="936256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05996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7</a:t>
          </a:r>
        </a:p>
      </dsp:txBody>
      <dsp:txXfrm>
        <a:off x="5540328" y="38090"/>
        <a:ext cx="1884960" cy="1103510"/>
      </dsp:txXfrm>
    </dsp:sp>
    <dsp:sp modelId="{2F6527F8-B580-4296-9549-61E12CE5E127}">
      <dsp:nvSpPr>
        <dsp:cNvPr id="0" name=""/>
        <dsp:cNvSpPr/>
      </dsp:nvSpPr>
      <dsp:spPr>
        <a:xfrm rot="5400000">
          <a:off x="5173165" y="2401475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05996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8</a:t>
          </a:r>
        </a:p>
      </dsp:txBody>
      <dsp:txXfrm>
        <a:off x="5540328" y="1503309"/>
        <a:ext cx="1884960" cy="1103510"/>
      </dsp:txXfrm>
    </dsp:sp>
    <dsp:sp modelId="{96B76D69-2E1B-4AC1-8A6D-277E2FAD6E6A}">
      <dsp:nvSpPr>
        <dsp:cNvPr id="0" name=""/>
        <dsp:cNvSpPr/>
      </dsp:nvSpPr>
      <dsp:spPr>
        <a:xfrm>
          <a:off x="5505996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10</a:t>
          </a:r>
        </a:p>
      </dsp:txBody>
      <dsp:txXfrm>
        <a:off x="5540328" y="2968527"/>
        <a:ext cx="1884960" cy="1103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359532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08-11-2021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" y="141"/>
            <a:ext cx="12191493" cy="685771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4921349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1779526"/>
            <a:ext cx="2808287" cy="58477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कृषि, सहकारिता और किसान कल्याण मंत्रालय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75" y="535355"/>
            <a:ext cx="806450" cy="1209675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3677394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2741291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7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7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2852936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1916833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4" y="188640"/>
            <a:ext cx="504056" cy="756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285" y="944724"/>
            <a:ext cx="11902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K Grotesk" pitchFamily="2" charset="77"/>
              </a:rPr>
              <a:t>मंत्रालय का नाम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HK Grotesk" pitchFamily="2" charset="7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96315362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CF8C041D-3A3F-429F-9DD3-9C91DB30C256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85512201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85EF6887-B4F9-492E-9FEA-75CC19D505CB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36724800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0732B453-0668-402D-B68B-88E2B75B7904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663485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5FA942AD-5B38-4846-9D92-A9808AF1D7A5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276370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055440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3891256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3675820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514384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29620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134762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8916578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4614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6652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9618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916694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453854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15962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012317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560148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221792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018584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667207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264367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A898CFE4-D7E5-4666-B3C2-252E595E4F0B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CA97579C-B706-48FA-BBE6-60F282344780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068C070-BC84-4A58-82D9-B71C0F59B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5251545"/>
              </p:ext>
            </p:extLst>
          </p:nvPr>
        </p:nvGraphicFramePr>
        <p:xfrm>
          <a:off x="1625280" y="2127183"/>
          <a:ext cx="7768977" cy="411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8EB42529-1E7B-4297-A51F-6638BDC2DB48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9D9A0294-6618-4E52-A896-86B6262C083B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0CC5A613-B417-4FCF-8716-E9176EBE99C5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0A47911A-BEC8-4506-950E-2CE667A596E6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BEB439B-A89B-4FC3-BBAC-29637158B522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BC009306-5357-4CBE-A405-2E2332356B19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56" y="2478835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47528" y="395190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54673" y="184039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95190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560809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68010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66636B61-D521-419D-BA7F-E474AD4E847C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EE289D91-A7CB-4630-8F52-DD02FEE5CF7B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F8C3A048-5810-4A46-A0C7-A2EDC3408C5A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063239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4874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48748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487488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688288" y="5373216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677487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6882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415480" y="1882609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415480" y="3466785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415480" y="4978953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616701" y="19168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616701" y="3466785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616701" y="4978953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3961E902-4F4A-42FF-BF83-5C4FEF3E5583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1DB1FACF-3871-465F-999E-DC1B5B957F6F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9A07D19F-0B25-4465-A432-1697760CC1F2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2286BFAC-D34F-4BCC-A921-D35C599AA959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6243537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026489903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3053166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3378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57B928F7-34D8-4CDA-8F9F-8EC9641FD5A0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61402065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0D84D6F-B575-4408-8529-FF8BAE846B6A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2079186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2160659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559496" y="1327870"/>
            <a:ext cx="8789836" cy="444946"/>
          </a:xfrm>
        </p:spPr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4441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40283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5405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42088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40283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2060848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615407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5157192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5127575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615407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4A977AA6-ED07-4E7A-8E91-2E81A33B8A04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70079314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27BBB34-F00C-4400-AC81-0D174DDEC8CB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2022146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1A4F861-00E5-43E0-B040-1FE8152286F0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99171072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9DF53952-72CA-497A-BA5A-5A726A07AD39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2028</TotalTime>
  <Words>1178</Words>
  <Application>Microsoft Office PowerPoint</Application>
  <PresentationFormat>Widescreen</PresentationFormat>
  <Paragraphs>297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274</cp:revision>
  <dcterms:created xsi:type="dcterms:W3CDTF">2021-06-21T15:58:00Z</dcterms:created>
  <dcterms:modified xsi:type="dcterms:W3CDTF">2021-11-08T08:01:45Z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