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2" r:id="rId8"/>
    <p:sldId id="4121" r:id="rId9"/>
    <p:sldId id="4126" r:id="rId10"/>
    <p:sldId id="4127" r:id="rId11"/>
    <p:sldId id="4128" r:id="rId12"/>
    <p:sldId id="4129" r:id="rId13"/>
    <p:sldId id="4130" r:id="rId14"/>
    <p:sldId id="4131" r:id="rId15"/>
    <p:sldId id="4112" r:id="rId16"/>
    <p:sldId id="4091" r:id="rId17"/>
    <p:sldId id="264" r:id="rId18"/>
    <p:sldId id="281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D7D31"/>
    <a:srgbClr val="2DCC71"/>
    <a:srgbClr val="F1C50F"/>
    <a:srgbClr val="CC3D73"/>
    <a:srgbClr val="3F5765"/>
    <a:srgbClr val="F82700"/>
    <a:srgbClr val="60C738"/>
    <a:srgbClr val="ED5977"/>
    <a:srgbClr val="ED5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65" d="100"/>
          <a:sy n="65" d="100"/>
        </p:scale>
        <p:origin x="456" y="4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  <dgm:t>
        <a:bodyPr/>
        <a:lstStyle/>
        <a:p>
          <a:endParaRPr lang="en-US"/>
        </a:p>
      </dgm:t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  <dgm:t>
        <a:bodyPr/>
        <a:lstStyle/>
        <a:p>
          <a:endParaRPr lang="en-US"/>
        </a:p>
      </dgm:t>
    </dgm:pt>
    <dgm:pt modelId="{CE312EE1-4AB0-A742-96A2-8DD2F8A90259}" type="pres">
      <dgm:prSet presAssocID="{B361CA04-F15C-2C49-B074-81AB2C6E46FD}" presName="BalanceSpacing1" presStyleCnt="0"/>
      <dgm:spPr/>
      <dgm:t>
        <a:bodyPr/>
        <a:lstStyle/>
        <a:p>
          <a:endParaRPr lang="en-US"/>
        </a:p>
      </dgm:t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  <dgm:t>
        <a:bodyPr/>
        <a:lstStyle/>
        <a:p>
          <a:endParaRPr lang="en-US"/>
        </a:p>
      </dgm:t>
    </dgm:pt>
    <dgm:pt modelId="{2D1E61FA-208F-1C4F-9D48-67C117B8E129}" type="pres">
      <dgm:prSet presAssocID="{E06AABEF-C75E-C241-86F7-E23DB4E64E58}" presName="composite" presStyleCnt="0"/>
      <dgm:spPr/>
      <dgm:t>
        <a:bodyPr/>
        <a:lstStyle/>
        <a:p>
          <a:endParaRPr lang="en-US"/>
        </a:p>
      </dgm:t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  <dgm:t>
        <a:bodyPr/>
        <a:lstStyle/>
        <a:p>
          <a:endParaRPr lang="en-US"/>
        </a:p>
      </dgm:t>
    </dgm:pt>
    <dgm:pt modelId="{43EE3BED-9C5F-EA40-8DC1-B5F721F81E0A}" type="pres">
      <dgm:prSet presAssocID="{E06AABEF-C75E-C241-86F7-E23DB4E64E58}" presName="BalanceSpacing1" presStyleCnt="0"/>
      <dgm:spPr/>
      <dgm:t>
        <a:bodyPr/>
        <a:lstStyle/>
        <a:p>
          <a:endParaRPr lang="en-US"/>
        </a:p>
      </dgm:t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  <dgm:t>
        <a:bodyPr/>
        <a:lstStyle/>
        <a:p>
          <a:endParaRPr lang="en-US"/>
        </a:p>
      </dgm:t>
    </dgm:pt>
    <dgm:pt modelId="{FCF4CAF9-A4EB-0B42-89FE-21B863E9E12E}" type="pres">
      <dgm:prSet presAssocID="{1DE12D1E-2298-6541-BF72-729CC7480371}" presName="composite" presStyleCnt="0"/>
      <dgm:spPr/>
      <dgm:t>
        <a:bodyPr/>
        <a:lstStyle/>
        <a:p>
          <a:endParaRPr lang="en-US"/>
        </a:p>
      </dgm:t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  <dgm:t>
        <a:bodyPr/>
        <a:lstStyle/>
        <a:p>
          <a:endParaRPr lang="en-US"/>
        </a:p>
      </dgm:t>
    </dgm:pt>
    <dgm:pt modelId="{3B7E1266-E472-CB4C-8895-D9FD7BBA7FB5}" type="pres">
      <dgm:prSet presAssocID="{1DE12D1E-2298-6541-BF72-729CC7480371}" presName="BalanceSpacing1" presStyleCnt="0"/>
      <dgm:spPr/>
      <dgm:t>
        <a:bodyPr/>
        <a:lstStyle/>
        <a:p>
          <a:endParaRPr lang="en-US"/>
        </a:p>
      </dgm:t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  <dgm:t>
        <a:bodyPr/>
        <a:lstStyle/>
        <a:p>
          <a:endParaRPr lang="en-US"/>
        </a:p>
      </dgm:t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  <dgm:t>
        <a:bodyPr/>
        <a:lstStyle/>
        <a:p>
          <a:endParaRPr lang="en-US"/>
        </a:p>
      </dgm:t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  <dgm:t>
        <a:bodyPr/>
        <a:lstStyle/>
        <a:p>
          <a:endParaRPr lang="en-US"/>
        </a:p>
      </dgm:t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  <dgm:t>
        <a:bodyPr/>
        <a:lstStyle/>
        <a:p>
          <a:endParaRPr lang="en-US"/>
        </a:p>
      </dgm:t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  <dgm:t>
        <a:bodyPr/>
        <a:lstStyle/>
        <a:p>
          <a:endParaRPr lang="en-US"/>
        </a:p>
      </dgm:t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  <dgm:t>
        <a:bodyPr/>
        <a:lstStyle/>
        <a:p>
          <a:endParaRPr lang="en-US"/>
        </a:p>
      </dgm:t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  <dgm:t>
        <a:bodyPr/>
        <a:lstStyle/>
        <a:p>
          <a:endParaRPr lang="en-US"/>
        </a:p>
      </dgm:t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  <dgm:t>
        <a:bodyPr/>
        <a:lstStyle/>
        <a:p>
          <a:endParaRPr lang="en-US"/>
        </a:p>
      </dgm:t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  <dgm:t>
        <a:bodyPr/>
        <a:lstStyle/>
        <a:p>
          <a:endParaRPr lang="en-US"/>
        </a:p>
      </dgm:t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  <dgm:t>
        <a:bodyPr/>
        <a:lstStyle/>
        <a:p>
          <a:endParaRPr lang="en-US"/>
        </a:p>
      </dgm:t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  <dgm:t>
        <a:bodyPr/>
        <a:lstStyle/>
        <a:p>
          <a:endParaRPr lang="en-US"/>
        </a:p>
      </dgm:t>
    </dgm:pt>
    <dgm:pt modelId="{3E9D19ED-727B-4863-BCDB-ED3705C5AF78}" type="pres">
      <dgm:prSet presAssocID="{B2E1FAEF-0941-49D9-8FAB-FDB3DCB4E77E}" presName="dummyConnPt" presStyleCnt="0"/>
      <dgm:spPr/>
      <dgm:t>
        <a:bodyPr/>
        <a:lstStyle/>
        <a:p>
          <a:endParaRPr lang="en-US"/>
        </a:p>
      </dgm:t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  <dgm:t>
        <a:bodyPr/>
        <a:lstStyle/>
        <a:p>
          <a:endParaRPr lang="en-US"/>
        </a:p>
      </dgm:t>
    </dgm:pt>
    <dgm:pt modelId="{76547E75-5CA1-4E26-A44A-2FAD59C2E73F}" type="pres">
      <dgm:prSet presAssocID="{B8630B34-66EE-4EBF-9448-03229CBB11E8}" presName="dummyConnPt" presStyleCnt="0"/>
      <dgm:spPr/>
      <dgm:t>
        <a:bodyPr/>
        <a:lstStyle/>
        <a:p>
          <a:endParaRPr lang="en-US"/>
        </a:p>
      </dgm:t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  <dgm:t>
        <a:bodyPr/>
        <a:lstStyle/>
        <a:p>
          <a:endParaRPr lang="en-US"/>
        </a:p>
      </dgm:t>
    </dgm:pt>
    <dgm:pt modelId="{C257BCBD-9F31-452E-92CD-F72FFBE55CE9}" type="pres">
      <dgm:prSet presAssocID="{30AFF739-3738-41C6-BF79-47BA9CA6AA19}" presName="dummyConnPt" presStyleCnt="0"/>
      <dgm:spPr/>
      <dgm:t>
        <a:bodyPr/>
        <a:lstStyle/>
        <a:p>
          <a:endParaRPr lang="en-US"/>
        </a:p>
      </dgm:t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  <dgm:t>
        <a:bodyPr/>
        <a:lstStyle/>
        <a:p>
          <a:endParaRPr lang="en-US"/>
        </a:p>
      </dgm:t>
    </dgm:pt>
    <dgm:pt modelId="{AAB594A6-B494-4D90-A954-AF78D55A62AC}" type="pres">
      <dgm:prSet presAssocID="{30274D43-D083-4FEF-A490-076F73E3D7F0}" presName="dummyConnPt" presStyleCnt="0"/>
      <dgm:spPr/>
      <dgm:t>
        <a:bodyPr/>
        <a:lstStyle/>
        <a:p>
          <a:endParaRPr lang="en-US"/>
        </a:p>
      </dgm:t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  <dgm:t>
        <a:bodyPr/>
        <a:lstStyle/>
        <a:p>
          <a:endParaRPr lang="en-US"/>
        </a:p>
      </dgm:t>
    </dgm:pt>
    <dgm:pt modelId="{466D717B-CF35-4F2C-974A-2E90B7AC26FC}" type="pres">
      <dgm:prSet presAssocID="{4B806929-9EF9-4DA9-BAA5-694D734B31F1}" presName="dummyConnPt" presStyleCnt="0"/>
      <dgm:spPr/>
      <dgm:t>
        <a:bodyPr/>
        <a:lstStyle/>
        <a:p>
          <a:endParaRPr lang="en-US"/>
        </a:p>
      </dgm:t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  <dgm:t>
        <a:bodyPr/>
        <a:lstStyle/>
        <a:p>
          <a:endParaRPr lang="en-US"/>
        </a:p>
      </dgm:t>
    </dgm:pt>
    <dgm:pt modelId="{D41B95B8-3FE2-4B4F-8D12-C3F44631A9E8}" type="pres">
      <dgm:prSet presAssocID="{D037FC77-30C2-440E-81FB-4F0E1FAB546C}" presName="dummyConnPt" presStyleCnt="0"/>
      <dgm:spPr/>
      <dgm:t>
        <a:bodyPr/>
        <a:lstStyle/>
        <a:p>
          <a:endParaRPr lang="en-US"/>
        </a:p>
      </dgm:t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  <dgm:t>
        <a:bodyPr/>
        <a:lstStyle/>
        <a:p>
          <a:endParaRPr lang="en-US"/>
        </a:p>
      </dgm:t>
    </dgm:pt>
    <dgm:pt modelId="{E899A576-F991-49E5-BC34-35F2C0372626}" type="pres">
      <dgm:prSet presAssocID="{C0D0A239-07BD-41DA-B0D6-E370A476DBD5}" presName="dummyConnPt" presStyleCnt="0"/>
      <dgm:spPr/>
      <dgm:t>
        <a:bodyPr/>
        <a:lstStyle/>
        <a:p>
          <a:endParaRPr lang="en-US"/>
        </a:p>
      </dgm:t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  <dgm:t>
        <a:bodyPr/>
        <a:lstStyle/>
        <a:p>
          <a:endParaRPr lang="en-US"/>
        </a:p>
      </dgm:t>
    </dgm:pt>
    <dgm:pt modelId="{17EC7BFB-9830-40BE-AA35-E8AEE3094969}" type="pres">
      <dgm:prSet presAssocID="{9763EEB2-4A69-4929-B42D-927DE81AFFE1}" presName="dummyConnPt" presStyleCnt="0"/>
      <dgm:spPr/>
      <dgm:t>
        <a:bodyPr/>
        <a:lstStyle/>
        <a:p>
          <a:endParaRPr lang="en-US"/>
        </a:p>
      </dgm:t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  <dgm:t>
        <a:bodyPr/>
        <a:lstStyle/>
        <a:p>
          <a:endParaRPr lang="en-US"/>
        </a:p>
      </dgm:t>
    </dgm:pt>
    <dgm:pt modelId="{1258C11F-7363-49FE-A8F9-EEF33F438663}" type="pres">
      <dgm:prSet presAssocID="{9BCDC6AA-FD48-4DC9-BE89-DFD079E2D0A7}" presName="dummyConnPt" presStyleCnt="0"/>
      <dgm:spPr/>
      <dgm:t>
        <a:bodyPr/>
        <a:lstStyle/>
        <a:p>
          <a:endParaRPr lang="en-US"/>
        </a:p>
      </dgm:t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 </a:t>
          </a:r>
          <a:r>
            <a:rPr lang="en-GB" dirty="0">
              <a:latin typeface="Sans-sarif"/>
            </a:rPr>
            <a:t>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/>
      <dgm:t>
        <a:bodyPr/>
        <a:lstStyle/>
        <a:p>
          <a:endParaRPr lang="en-US"/>
        </a:p>
      </dgm:t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</a:t>
          </a:r>
          <a:r>
            <a:rPr lang="en-IN" dirty="0">
              <a:latin typeface="Sans-sarif"/>
            </a:rPr>
            <a:t>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2</a:t>
          </a:r>
          <a:endParaRPr lang="en-IN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 smtClean="0">
              <a:latin typeface="Sans-sarif"/>
            </a:rPr>
            <a:t>उप शीर्षक</a:t>
          </a:r>
          <a:r>
            <a:rPr lang="en-IN" sz="1600" dirty="0" smtClean="0">
              <a:latin typeface="Sans-sarif"/>
            </a:rPr>
            <a:t> 4</a:t>
          </a:r>
          <a:endParaRPr lang="en-IN" sz="16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3</a:t>
          </a:r>
          <a:endParaRPr lang="en-IN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  <dgm:t>
        <a:bodyPr/>
        <a:lstStyle/>
        <a:p>
          <a:endParaRPr lang="en-US"/>
        </a:p>
      </dgm:t>
    </dgm:pt>
    <dgm:pt modelId="{27280D57-D204-9A49-91B4-F8BDE654463B}" type="pres">
      <dgm:prSet presAssocID="{5992E574-8699-4A08-B38A-24FA9C84FA56}" presName="child1group" presStyleCnt="0"/>
      <dgm:spPr/>
      <dgm:t>
        <a:bodyPr/>
        <a:lstStyle/>
        <a:p>
          <a:endParaRPr lang="en-US"/>
        </a:p>
      </dgm:t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  <dgm:t>
        <a:bodyPr/>
        <a:lstStyle/>
        <a:p>
          <a:endParaRPr lang="en-US"/>
        </a:p>
      </dgm:t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  <dgm:t>
        <a:bodyPr/>
        <a:lstStyle/>
        <a:p>
          <a:endParaRPr lang="en-US"/>
        </a:p>
      </dgm:t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  <dgm:t>
        <a:bodyPr/>
        <a:lstStyle/>
        <a:p>
          <a:endParaRPr lang="en-US"/>
        </a:p>
      </dgm:t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  <dgm:t>
        <a:bodyPr/>
        <a:lstStyle/>
        <a:p>
          <a:endParaRPr lang="en-US"/>
        </a:p>
      </dgm:t>
    </dgm:pt>
    <dgm:pt modelId="{0246BE40-C84B-4F18-98CF-C9FFB638ABC5}" type="pres">
      <dgm:prSet presAssocID="{5992E574-8699-4A08-B38A-24FA9C84FA56}" presName="circle" presStyleCnt="0"/>
      <dgm:spPr/>
      <dgm:t>
        <a:bodyPr/>
        <a:lstStyle/>
        <a:p>
          <a:endParaRPr lang="en-US"/>
        </a:p>
      </dgm:t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  <dgm:t>
        <a:bodyPr/>
        <a:lstStyle/>
        <a:p>
          <a:endParaRPr lang="en-US"/>
        </a:p>
      </dgm:t>
    </dgm:pt>
    <dgm:pt modelId="{09DE21AA-E7FF-498A-ACF0-698FD6FED00B}" type="pres">
      <dgm:prSet presAssocID="{5992E574-8699-4A08-B38A-24FA9C84FA56}" presName="center1" presStyleLbl="fgShp" presStyleIdx="0" presStyleCnt="2"/>
      <dgm:spPr/>
      <dgm:t>
        <a:bodyPr/>
        <a:lstStyle/>
        <a:p>
          <a:endParaRPr lang="en-US"/>
        </a:p>
      </dgm:t>
    </dgm:pt>
    <dgm:pt modelId="{AE673B72-2C84-4A67-8984-DEDCD05EAD44}" type="pres">
      <dgm:prSet presAssocID="{5992E574-8699-4A08-B38A-24FA9C84FA56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  <dgm:t>
        <a:bodyPr/>
        <a:lstStyle/>
        <a:p>
          <a:endParaRPr lang="en-US"/>
        </a:p>
      </dgm:t>
    </dgm:pt>
    <dgm:pt modelId="{1B34F5C8-541E-0642-8512-C0D5CE2B65E3}" type="pres">
      <dgm:prSet presAssocID="{EB6944A7-6D02-5348-9F3B-85DD5B1BD74C}" presName="centerShape" presStyleCnt="0"/>
      <dgm:spPr/>
      <dgm:t>
        <a:bodyPr/>
        <a:lstStyle/>
        <a:p>
          <a:endParaRPr lang="en-US"/>
        </a:p>
      </dgm:t>
    </dgm:pt>
    <dgm:pt modelId="{86CEB574-87E9-ED4B-A5C1-6B7A9C65FA5F}" type="pres">
      <dgm:prSet presAssocID="{EB6944A7-6D02-5348-9F3B-85DD5B1BD74C}" presName="connSite" presStyleLbl="node1" presStyleIdx="0" presStyleCnt="4"/>
      <dgm:spPr/>
      <dgm:t>
        <a:bodyPr/>
        <a:lstStyle/>
        <a:p>
          <a:endParaRPr lang="en-US"/>
        </a:p>
      </dgm:t>
    </dgm:pt>
    <dgm:pt modelId="{ED21F006-B274-FD4E-AA22-1E7F01D4A863}" type="pres">
      <dgm:prSet presAssocID="{EB6944A7-6D02-5348-9F3B-85DD5B1BD74C}" presName="visible" presStyleLbl="node1" presStyleIdx="0" presStyleCnt="4"/>
      <dgm:spPr/>
      <dgm:t>
        <a:bodyPr/>
        <a:lstStyle/>
        <a:p>
          <a:endParaRPr lang="en-US"/>
        </a:p>
      </dgm:t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  <dgm:t>
        <a:bodyPr/>
        <a:lstStyle/>
        <a:p>
          <a:endParaRPr lang="en-US"/>
        </a:p>
      </dgm:t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  <dgm:t>
        <a:bodyPr/>
        <a:lstStyle/>
        <a:p>
          <a:endParaRPr lang="en-US"/>
        </a:p>
      </dgm:t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  <dgm:t>
        <a:bodyPr/>
        <a:lstStyle/>
        <a:p>
          <a:endParaRPr lang="en-US"/>
        </a:p>
      </dgm:t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 smtClean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  <dgm:t>
        <a:bodyPr/>
        <a:lstStyle/>
        <a:p>
          <a:endParaRPr lang="en-US"/>
        </a:p>
      </dgm:t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  <dgm:t>
        <a:bodyPr/>
        <a:lstStyle/>
        <a:p>
          <a:endParaRPr lang="en-US"/>
        </a:p>
      </dgm:t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  <dgm:t>
        <a:bodyPr/>
        <a:lstStyle/>
        <a:p>
          <a:endParaRPr lang="en-US"/>
        </a:p>
      </dgm:t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  <dgm:t>
        <a:bodyPr/>
        <a:lstStyle/>
        <a:p>
          <a:endParaRPr lang="en-US"/>
        </a:p>
      </dgm:t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 smtClean="0"/>
            <a:t>उप</a:t>
          </a:r>
          <a:r>
            <a:rPr lang="en-IN" sz="2200" smtClean="0"/>
            <a:t> </a:t>
          </a:r>
          <a:r>
            <a:rPr lang="hi-IN" sz="2200" smtClean="0"/>
            <a:t>शीर्षक</a:t>
          </a:r>
          <a:r>
            <a:rPr lang="en-US" sz="2200" smtClean="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  <dgm:t>
        <a:bodyPr/>
        <a:lstStyle/>
        <a:p>
          <a:endParaRPr lang="en-US"/>
        </a:p>
      </dgm:t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  <dgm:t>
        <a:bodyPr/>
        <a:lstStyle/>
        <a:p>
          <a:endParaRPr lang="en-US"/>
        </a:p>
      </dgm:t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  <dgm:t>
        <a:bodyPr/>
        <a:lstStyle/>
        <a:p>
          <a:endParaRPr lang="en-US"/>
        </a:p>
      </dgm:t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  <dgm:t>
        <a:bodyPr/>
        <a:lstStyle/>
        <a:p>
          <a:endParaRPr lang="en-US"/>
        </a:p>
      </dgm:t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8B35D-BE7D-4D82-AE53-CB43F868CBFF}" type="pres">
      <dgm:prSet presAssocID="{6809033D-3F02-E748-A253-3BBCE622033E}" presName="accentShape_2" presStyleCnt="0"/>
      <dgm:spPr/>
      <dgm:t>
        <a:bodyPr/>
        <a:lstStyle/>
        <a:p>
          <a:endParaRPr lang="en-US"/>
        </a:p>
      </dgm:t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F2123-60AB-482B-A24E-23D3E8865BD3}" type="pres">
      <dgm:prSet presAssocID="{C2EA3B99-A50D-6448-8A81-8E6FD73CB678}" presName="accentShape_3" presStyleCnt="0"/>
      <dgm:spPr/>
      <dgm:t>
        <a:bodyPr/>
        <a:lstStyle/>
        <a:p>
          <a:endParaRPr lang="en-US"/>
        </a:p>
      </dgm:t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  <dgm:t>
        <a:bodyPr/>
        <a:lstStyle/>
        <a:p>
          <a:endParaRPr lang="en-US"/>
        </a:p>
      </dgm:t>
    </dgm:pt>
    <dgm:pt modelId="{F7488161-3916-BB41-9DCC-A6B0515102F0}" type="pres">
      <dgm:prSet presAssocID="{500D7D1B-397C-0247-B637-E009F7F0DB56}" presName="bentUpArrow1" presStyleLbl="alignImgPlace1" presStyleIdx="0" presStyleCnt="3"/>
      <dgm:spPr/>
      <dgm:t>
        <a:bodyPr/>
        <a:lstStyle/>
        <a:p>
          <a:endParaRPr lang="en-US"/>
        </a:p>
      </dgm:t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  <dgm:t>
        <a:bodyPr/>
        <a:lstStyle/>
        <a:p>
          <a:endParaRPr lang="en-US"/>
        </a:p>
      </dgm:t>
    </dgm:pt>
    <dgm:pt modelId="{3EAE77A9-3300-1741-B7E9-9DC13FD97C41}" type="pres">
      <dgm:prSet presAssocID="{317E2A1B-081B-6941-8A9D-8201B5FD3A1B}" presName="composite" presStyleCnt="0"/>
      <dgm:spPr/>
      <dgm:t>
        <a:bodyPr/>
        <a:lstStyle/>
        <a:p>
          <a:endParaRPr lang="en-US"/>
        </a:p>
      </dgm:t>
    </dgm:pt>
    <dgm:pt modelId="{AE91A39F-5510-3B42-BB3F-4225CE9A99E9}" type="pres">
      <dgm:prSet presAssocID="{317E2A1B-081B-6941-8A9D-8201B5FD3A1B}" presName="bentUpArrow1" presStyleLbl="alignImgPlace1" presStyleIdx="1" presStyleCnt="3"/>
      <dgm:spPr/>
      <dgm:t>
        <a:bodyPr/>
        <a:lstStyle/>
        <a:p>
          <a:endParaRPr lang="en-US"/>
        </a:p>
      </dgm:t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  <dgm:t>
        <a:bodyPr/>
        <a:lstStyle/>
        <a:p>
          <a:endParaRPr lang="en-US"/>
        </a:p>
      </dgm:t>
    </dgm:pt>
    <dgm:pt modelId="{D479CDF3-3211-E24B-B884-BE7D4B891B45}" type="pres">
      <dgm:prSet presAssocID="{68C86C90-9C0C-0A43-AE25-96D313FD7B86}" presName="composite" presStyleCnt="0"/>
      <dgm:spPr/>
      <dgm:t>
        <a:bodyPr/>
        <a:lstStyle/>
        <a:p>
          <a:endParaRPr lang="en-US"/>
        </a:p>
      </dgm:t>
    </dgm:pt>
    <dgm:pt modelId="{B1D1C174-9C29-984A-A33F-99C8F12C15A4}" type="pres">
      <dgm:prSet presAssocID="{68C86C90-9C0C-0A43-AE25-96D313FD7B86}" presName="bentUpArrow1" presStyleLbl="alignImgPlace1" presStyleIdx="2" presStyleCnt="3"/>
      <dgm:spPr/>
      <dgm:t>
        <a:bodyPr/>
        <a:lstStyle/>
        <a:p>
          <a:endParaRPr lang="en-US"/>
        </a:p>
      </dgm:t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  <dgm:t>
        <a:bodyPr/>
        <a:lstStyle/>
        <a:p>
          <a:endParaRPr lang="en-US"/>
        </a:p>
      </dgm:t>
    </dgm:pt>
    <dgm:pt modelId="{C141A50E-6B6A-084B-8AE1-91FBD3059CC1}" type="pres">
      <dgm:prSet presAssocID="{F8A3BC2E-8C77-BF44-B288-6D426FC60310}" presName="composite" presStyleCnt="0"/>
      <dgm:spPr/>
      <dgm:t>
        <a:bodyPr/>
        <a:lstStyle/>
        <a:p>
          <a:endParaRPr lang="en-US"/>
        </a:p>
      </dgm:t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700" kern="1200" dirty="0" smtClean="0">
              <a:latin typeface="Sans-sarif"/>
            </a:rPr>
            <a:t>उप शीर्षक </a:t>
          </a:r>
          <a:r>
            <a:rPr lang="en-GB" sz="1700" kern="1200" dirty="0" smtClean="0">
              <a:latin typeface="Sans-sarif"/>
            </a:rPr>
            <a:t> </a:t>
          </a:r>
          <a:r>
            <a:rPr lang="en-GB" sz="1700" kern="1200" dirty="0">
              <a:latin typeface="Sans-sarif"/>
            </a:rPr>
            <a:t>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</a:t>
          </a:r>
          <a:r>
            <a:rPr lang="en-IN" sz="1600" kern="1200" dirty="0">
              <a:latin typeface="Sans-sarif"/>
            </a:rPr>
            <a:t>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2</a:t>
          </a:r>
          <a:endParaRPr lang="en-IN" sz="1600" kern="1200" dirty="0">
            <a:latin typeface="Sans-sarif"/>
          </a:endParaRP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4</a:t>
          </a:r>
          <a:endParaRPr lang="en-IN" sz="1600" kern="1200" dirty="0">
            <a:latin typeface="Sans-sarif"/>
          </a:endParaRP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3</a:t>
          </a:r>
          <a:endParaRPr lang="en-IN" sz="1600" kern="1200" dirty="0">
            <a:latin typeface="Sans-sarif"/>
          </a:endParaRP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smtClean="0"/>
            <a:t>उप</a:t>
          </a:r>
          <a:r>
            <a:rPr lang="en-IN" sz="2200" kern="1200" smtClean="0"/>
            <a:t> </a:t>
          </a:r>
          <a:r>
            <a:rPr lang="hi-IN" sz="2200" kern="1200" smtClean="0"/>
            <a:t>शीर्षक</a:t>
          </a:r>
          <a:r>
            <a:rPr lang="en-US" sz="2200" kern="1200" smtClean="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शीर्षक</a:t>
            </a:r>
            <a:r>
              <a:rPr lang="en-US" dirty="0" smtClean="0"/>
              <a:t> </a:t>
            </a:r>
            <a:r>
              <a:rPr lang="hi-IN" dirty="0" smtClean="0"/>
              <a:t>का विवरण यहाँ लिखें </a:t>
            </a:r>
            <a:endParaRPr lang="en-US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विषय सूची </a:t>
            </a:r>
            <a:endParaRPr lang="en-US" dirty="0" smtClean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1.</a:t>
            </a:r>
            <a:r>
              <a:rPr lang="hi-IN" dirty="0" smtClean="0"/>
              <a:t> परिचय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2.</a:t>
            </a:r>
            <a:r>
              <a:rPr lang="hi-IN" dirty="0" smtClean="0"/>
              <a:t> समय सीमा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 smtClean="0"/>
              <a:t>3</a:t>
            </a:r>
            <a:r>
              <a:rPr lang="en-US" dirty="0" smtClean="0"/>
              <a:t>.</a:t>
            </a:r>
            <a:r>
              <a:rPr lang="hi-IN" dirty="0" smtClean="0"/>
              <a:t> मंत्रालय का अवलोकन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4.</a:t>
            </a:r>
            <a:r>
              <a:rPr lang="hi-IN" dirty="0" smtClean="0"/>
              <a:t> फंड का उपयोग 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5.</a:t>
            </a:r>
            <a:r>
              <a:rPr lang="hi-IN" dirty="0" smtClean="0"/>
              <a:t> गतिविधि की स्थिति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6.</a:t>
            </a:r>
            <a:r>
              <a:rPr lang="hi-IN" dirty="0" smtClean="0"/>
              <a:t> आगे का रास्ता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769221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4561309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77114" y="2571968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1340768"/>
            <a:ext cx="7380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 smtClean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 smtClean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 smtClean="0"/>
              <a:t>प्रस्तुतकर्ता का विवरण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0773253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23290962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113094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81505660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5B9BD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ED7D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307756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 smtClean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2411413" y="1052736"/>
            <a:ext cx="4321175" cy="721640"/>
          </a:xfrm>
        </p:spPr>
        <p:txBody>
          <a:bodyPr/>
          <a:lstStyle/>
          <a:p>
            <a:r>
              <a:rPr lang="hi-IN" dirty="0" smtClean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 smtClean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 smtClean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 smtClean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 smtClean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 smtClean="0">
                <a:latin typeface="Sans-sarif"/>
              </a:rPr>
              <a:t>आपका धन्यवाद</a:t>
            </a:r>
            <a:r>
              <a:rPr lang="en-US" b="1" dirty="0" smtClean="0">
                <a:latin typeface="Sans-sarif"/>
              </a:rPr>
              <a:t>… </a:t>
            </a:r>
            <a:endParaRPr lang="en-US" b="1" dirty="0">
              <a:latin typeface="Sans-sarif"/>
            </a:endParaRP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39684222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56566326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I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1936133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0695014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9712223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5026465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1154</Words>
  <Application>Microsoft Office PowerPoint</Application>
  <PresentationFormat>On-screen Show (4:3)</PresentationFormat>
  <Paragraphs>297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League Spartan</vt:lpstr>
      <vt:lpstr>Mangal</vt:lpstr>
      <vt:lpstr>Open Sans</vt:lpstr>
      <vt:lpstr>Open Sans Light</vt:lpstr>
      <vt:lpstr>Poppins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125</cp:revision>
  <dcterms:created xsi:type="dcterms:W3CDTF">2021-06-21T15:58:00Z</dcterms:created>
  <dcterms:modified xsi:type="dcterms:W3CDTF">2021-11-09T02:59:08Z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