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32" r:id="rId6"/>
    <p:sldId id="553" r:id="rId7"/>
    <p:sldId id="2540" r:id="rId8"/>
    <p:sldId id="2431" r:id="rId9"/>
    <p:sldId id="538" r:id="rId10"/>
    <p:sldId id="2541" r:id="rId11"/>
    <p:sldId id="260" r:id="rId12"/>
    <p:sldId id="2542" r:id="rId13"/>
    <p:sldId id="2543" r:id="rId14"/>
    <p:sldId id="2604" r:id="rId15"/>
    <p:sldId id="268" r:id="rId16"/>
    <p:sldId id="536" r:id="rId17"/>
    <p:sldId id="539" r:id="rId18"/>
    <p:sldId id="554" r:id="rId19"/>
    <p:sldId id="2607" r:id="rId20"/>
    <p:sldId id="2427" r:id="rId21"/>
    <p:sldId id="2571" r:id="rId22"/>
    <p:sldId id="2606" r:id="rId23"/>
    <p:sldId id="2613" r:id="rId24"/>
    <p:sldId id="2608" r:id="rId25"/>
    <p:sldId id="2609" r:id="rId26"/>
    <p:sldId id="2610" r:id="rId27"/>
    <p:sldId id="2611" r:id="rId28"/>
    <p:sldId id="2612" r:id="rId29"/>
    <p:sldId id="269" r:id="rId30"/>
    <p:sldId id="258" r:id="rId31"/>
    <p:sldId id="257" r:id="rId32"/>
    <p:sldId id="25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  <a:srgbClr val="565349"/>
    <a:srgbClr val="FFFFFF"/>
    <a:srgbClr val="FE9E00"/>
    <a:srgbClr val="DF5327"/>
    <a:srgbClr val="818183"/>
    <a:srgbClr val="000000"/>
    <a:srgbClr val="D7D447"/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78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8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A4-7A43-BEDE-07DA2FC37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188327040"/>
        <c:axId val="188328960"/>
      </c:barChart>
      <c:catAx>
        <c:axId val="18832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188328960"/>
        <c:crosses val="autoZero"/>
        <c:auto val="1"/>
        <c:lblAlgn val="ctr"/>
        <c:lblOffset val="100"/>
        <c:noMultiLvlLbl val="0"/>
      </c:catAx>
      <c:valAx>
        <c:axId val="18832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18832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latin typeface="+mn-lt"/>
          <a:ea typeface="Roboto" panose="02000000000000000000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F9-4AA6-8BE3-30AD64F7C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F9-4AA6-8BE3-30AD64F7C0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F9-4AA6-8BE3-30AD64F7C0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F9-4AA6-8BE3-30AD64F7C077}"/>
              </c:ext>
            </c:extLst>
          </c:dPt>
          <c:dLbls>
            <c:dLbl>
              <c:idx val="0"/>
              <c:layout>
                <c:manualLayout>
                  <c:x val="0.16753837874582211"/>
                  <c:y val="9.8061325203430152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उपशीर्षक 3</a:t>
                    </a:r>
                    <a:r>
                      <a:rPr lang="en-US" dirty="0"/>
                      <a:t>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39313431144848"/>
                      <c:h val="0.108806652850450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6F9-4AA6-8BE3-30AD64F7C077}"/>
                </c:ext>
              </c:extLst>
            </c:dLbl>
            <c:dLbl>
              <c:idx val="1"/>
              <c:layout>
                <c:manualLayout>
                  <c:x val="-0.1982898090976038"/>
                  <c:y val="0.14149847564319085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उपशीर्षक 4</a:t>
                    </a:r>
                    <a:r>
                      <a:rPr lang="en-US" dirty="0"/>
                      <a:t>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39313431144848"/>
                      <c:h val="0.108806652850450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F9-4AA6-8BE3-30AD64F7C077}"/>
                </c:ext>
              </c:extLst>
            </c:dLbl>
            <c:dLbl>
              <c:idx val="2"/>
              <c:layout>
                <c:manualLayout>
                  <c:x val="-0.17053277063388658"/>
                  <c:y val="-6.6946461079551683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उपशीर्षक 1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641321588398574"/>
                  <c:y val="-5.2025968898734454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उपशीर्षक 2</a:t>
                    </a:r>
                    <a:r>
                      <a:rPr lang="en-US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39313431144848"/>
                      <c:h val="0.108806652850450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F9-4AA6-8BE3-30AD64F7C07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Entertainment</c:v>
                </c:pt>
                <c:pt idx="1">
                  <c:v>Travel</c:v>
                </c:pt>
                <c:pt idx="2">
                  <c:v>Accommodation</c:v>
                </c:pt>
                <c:pt idx="3">
                  <c:v>Food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48-4AF4-9209-C36E3E493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svg"/><Relationship Id="rId1" Type="http://schemas.openxmlformats.org/officeDocument/2006/relationships/image" Target="../media/image37.png"/><Relationship Id="rId6" Type="http://schemas.openxmlformats.org/officeDocument/2006/relationships/image" Target="../media/image73.svg"/><Relationship Id="rId5" Type="http://schemas.openxmlformats.org/officeDocument/2006/relationships/image" Target="../media/image38.png"/><Relationship Id="rId4" Type="http://schemas.openxmlformats.org/officeDocument/2006/relationships/image" Target="../media/image7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svg"/><Relationship Id="rId1" Type="http://schemas.openxmlformats.org/officeDocument/2006/relationships/image" Target="../media/image37.png"/><Relationship Id="rId6" Type="http://schemas.openxmlformats.org/officeDocument/2006/relationships/image" Target="../media/image73.svg"/><Relationship Id="rId5" Type="http://schemas.openxmlformats.org/officeDocument/2006/relationships/image" Target="../media/image38.png"/><Relationship Id="rId4" Type="http://schemas.openxmlformats.org/officeDocument/2006/relationships/image" Target="../media/image7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3F141-A5A1-43E9-BD50-F6B74B009E1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3727D8A-57C2-4A33-9F76-C2E164091CC3}">
      <dgm:prSet phldrT="[Text]" custT="1"/>
      <dgm:spPr/>
      <dgm:t>
        <a:bodyPr/>
        <a:lstStyle/>
        <a:p>
          <a:pPr marL="457200">
            <a:spcBef>
              <a:spcPts val="0"/>
            </a:spcBef>
          </a:pP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53854A-7892-4929-B956-0C50596AD436}" type="parTrans" cxnId="{EC1878DF-872D-4128-B808-E605A59BB625}">
      <dgm:prSet/>
      <dgm:spPr/>
      <dgm:t>
        <a:bodyPr/>
        <a:lstStyle/>
        <a:p>
          <a:endParaRPr lang="en-IN" sz="3200"/>
        </a:p>
      </dgm:t>
    </dgm:pt>
    <dgm:pt modelId="{FE86E56C-6EB8-4FBC-82F5-0B5497D994E4}" type="sibTrans" cxnId="{EC1878DF-872D-4128-B808-E605A59BB625}">
      <dgm:prSet/>
      <dgm:spPr/>
      <dgm:t>
        <a:bodyPr/>
        <a:lstStyle/>
        <a:p>
          <a:endParaRPr lang="en-IN" sz="3200"/>
        </a:p>
      </dgm:t>
    </dgm:pt>
    <dgm:pt modelId="{298BF18F-9B3C-4C30-9EBF-8BA13C981D6C}">
      <dgm:prSet phldrT="[Text]" custT="1"/>
      <dgm:spPr/>
      <dgm:t>
        <a:bodyPr/>
        <a:lstStyle/>
        <a:p>
          <a:pPr marL="457200">
            <a:spcBef>
              <a:spcPts val="0"/>
            </a:spcBef>
          </a:pP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6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97BA66-7B03-4E97-8984-66E6BE16C91B}" type="sibTrans" cxnId="{71CF9E25-53D9-4CFB-9552-40A898EEC8DE}">
      <dgm:prSet/>
      <dgm:spPr/>
      <dgm:t>
        <a:bodyPr/>
        <a:lstStyle/>
        <a:p>
          <a:endParaRPr lang="en-IN"/>
        </a:p>
      </dgm:t>
    </dgm:pt>
    <dgm:pt modelId="{F360C656-162D-4A5D-AA16-C593557F8CF4}" type="parTrans" cxnId="{71CF9E25-53D9-4CFB-9552-40A898EEC8DE}">
      <dgm:prSet/>
      <dgm:spPr/>
      <dgm:t>
        <a:bodyPr/>
        <a:lstStyle/>
        <a:p>
          <a:endParaRPr lang="en-IN"/>
        </a:p>
      </dgm:t>
    </dgm:pt>
    <dgm:pt modelId="{5E45B23D-F2AE-4346-B0DF-291667725993}">
      <dgm:prSet phldrT="[Text]" custT="1"/>
      <dgm:spPr/>
      <dgm:t>
        <a:bodyPr/>
        <a:lstStyle/>
        <a:p>
          <a:pPr marL="457200">
            <a:spcBef>
              <a:spcPts val="0"/>
            </a:spcBef>
          </a:pP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AFD179-22BB-4A45-B42A-70D9A4C26A6A}" type="sibTrans" cxnId="{D312888E-6151-42EC-99BC-27FD8C62B7F8}">
      <dgm:prSet/>
      <dgm:spPr/>
      <dgm:t>
        <a:bodyPr/>
        <a:lstStyle/>
        <a:p>
          <a:endParaRPr lang="en-IN"/>
        </a:p>
      </dgm:t>
    </dgm:pt>
    <dgm:pt modelId="{61A8F1AE-0A37-4E6C-9463-469064A04A2C}" type="parTrans" cxnId="{D312888E-6151-42EC-99BC-27FD8C62B7F8}">
      <dgm:prSet/>
      <dgm:spPr/>
      <dgm:t>
        <a:bodyPr/>
        <a:lstStyle/>
        <a:p>
          <a:endParaRPr lang="en-IN"/>
        </a:p>
      </dgm:t>
    </dgm:pt>
    <dgm:pt modelId="{5FCFA984-8C63-4CE4-9E26-2DDB01CBDF11}">
      <dgm:prSet phldrT="[Text]" custT="1"/>
      <dgm:spPr/>
      <dgm:t>
        <a:bodyPr/>
        <a:lstStyle/>
        <a:p>
          <a:pPr marL="457200">
            <a:spcBef>
              <a:spcPts val="0"/>
            </a:spcBef>
          </a:pP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844009-A6EB-4665-8645-6051F30D8E81}" type="sibTrans" cxnId="{1FA01848-BCE7-416C-BD10-3B4F32391909}">
      <dgm:prSet/>
      <dgm:spPr/>
      <dgm:t>
        <a:bodyPr/>
        <a:lstStyle/>
        <a:p>
          <a:endParaRPr lang="en-IN"/>
        </a:p>
      </dgm:t>
    </dgm:pt>
    <dgm:pt modelId="{4765F65E-E088-49DF-B7FC-9650BB844C0B}" type="parTrans" cxnId="{1FA01848-BCE7-416C-BD10-3B4F32391909}">
      <dgm:prSet/>
      <dgm:spPr/>
      <dgm:t>
        <a:bodyPr/>
        <a:lstStyle/>
        <a:p>
          <a:endParaRPr lang="en-IN"/>
        </a:p>
      </dgm:t>
    </dgm:pt>
    <dgm:pt modelId="{71329E8C-3C5B-41D3-9B1C-8EDDDC981A88}">
      <dgm:prSet phldrT="[Text]" custT="1"/>
      <dgm:spPr/>
      <dgm:t>
        <a:bodyPr/>
        <a:lstStyle/>
        <a:p>
          <a:pPr marL="457200">
            <a:spcBef>
              <a:spcPts val="0"/>
            </a:spcBef>
          </a:pP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68ED28-E645-4CD0-AFC6-D299B9374E82}" type="sibTrans" cxnId="{56123737-7B8C-45B5-82A1-EB70970AEBA1}">
      <dgm:prSet/>
      <dgm:spPr/>
      <dgm:t>
        <a:bodyPr/>
        <a:lstStyle/>
        <a:p>
          <a:endParaRPr lang="en-IN" sz="3200"/>
        </a:p>
      </dgm:t>
    </dgm:pt>
    <dgm:pt modelId="{6F5B6D88-0075-4A95-968A-1F620611F5BF}" type="parTrans" cxnId="{56123737-7B8C-45B5-82A1-EB70970AEBA1}">
      <dgm:prSet/>
      <dgm:spPr/>
      <dgm:t>
        <a:bodyPr/>
        <a:lstStyle/>
        <a:p>
          <a:endParaRPr lang="en-IN" sz="3200"/>
        </a:p>
      </dgm:t>
    </dgm:pt>
    <dgm:pt modelId="{D8ACBA07-6A7A-4599-87CB-FD6B5C1EBD59}">
      <dgm:prSet phldrT="[Text]" custT="1"/>
      <dgm:spPr/>
      <dgm:t>
        <a:bodyPr/>
        <a:lstStyle/>
        <a:p>
          <a:pPr marL="457200">
            <a:spcBef>
              <a:spcPts val="0"/>
            </a:spcBef>
          </a:pP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69081A-906A-4DF2-9112-0D99AB3D3B8C}" type="sibTrans" cxnId="{0727A3B0-5414-43B9-9A7D-C0D25A5332E6}">
      <dgm:prSet/>
      <dgm:spPr/>
      <dgm:t>
        <a:bodyPr/>
        <a:lstStyle/>
        <a:p>
          <a:endParaRPr lang="en-IN" sz="3200"/>
        </a:p>
      </dgm:t>
    </dgm:pt>
    <dgm:pt modelId="{1F4ED5B7-02C3-4986-91FE-7E08C2ACE18B}" type="parTrans" cxnId="{0727A3B0-5414-43B9-9A7D-C0D25A5332E6}">
      <dgm:prSet/>
      <dgm:spPr/>
      <dgm:t>
        <a:bodyPr/>
        <a:lstStyle/>
        <a:p>
          <a:endParaRPr lang="en-IN" sz="3200"/>
        </a:p>
      </dgm:t>
    </dgm:pt>
    <dgm:pt modelId="{47387466-0131-43C8-ACCC-23293794352D}" type="pres">
      <dgm:prSet presAssocID="{9373F141-A5A1-43E9-BD50-F6B74B009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DEC53D0-CAE9-4977-9995-6761918C046E}" type="pres">
      <dgm:prSet presAssocID="{9373F141-A5A1-43E9-BD50-F6B74B009E1A}" presName="Name1" presStyleCnt="0"/>
      <dgm:spPr/>
    </dgm:pt>
    <dgm:pt modelId="{C27CEB96-EE1B-4610-809F-8F851D972581}" type="pres">
      <dgm:prSet presAssocID="{9373F141-A5A1-43E9-BD50-F6B74B009E1A}" presName="cycle" presStyleCnt="0"/>
      <dgm:spPr/>
    </dgm:pt>
    <dgm:pt modelId="{5D85BBD9-D115-46F2-A992-48C0794484BF}" type="pres">
      <dgm:prSet presAssocID="{9373F141-A5A1-43E9-BD50-F6B74B009E1A}" presName="srcNode" presStyleLbl="node1" presStyleIdx="0" presStyleCnt="6"/>
      <dgm:spPr/>
    </dgm:pt>
    <dgm:pt modelId="{6480DA53-9B36-4F20-98AD-AA97C9E114DE}" type="pres">
      <dgm:prSet presAssocID="{9373F141-A5A1-43E9-BD50-F6B74B009E1A}" presName="conn" presStyleLbl="parChTrans1D2" presStyleIdx="0" presStyleCnt="1"/>
      <dgm:spPr/>
      <dgm:t>
        <a:bodyPr/>
        <a:lstStyle/>
        <a:p>
          <a:endParaRPr lang="en-US"/>
        </a:p>
      </dgm:t>
    </dgm:pt>
    <dgm:pt modelId="{5599DCD9-98AE-4AB2-80D5-E4982816F5ED}" type="pres">
      <dgm:prSet presAssocID="{9373F141-A5A1-43E9-BD50-F6B74B009E1A}" presName="extraNode" presStyleLbl="node1" presStyleIdx="0" presStyleCnt="6"/>
      <dgm:spPr/>
    </dgm:pt>
    <dgm:pt modelId="{D1586CE6-FA04-431A-B892-23C5D894A2E9}" type="pres">
      <dgm:prSet presAssocID="{9373F141-A5A1-43E9-BD50-F6B74B009E1A}" presName="dstNode" presStyleLbl="node1" presStyleIdx="0" presStyleCnt="6"/>
      <dgm:spPr/>
    </dgm:pt>
    <dgm:pt modelId="{DA02DC67-8CD5-425E-BE2C-FFD65962EB70}" type="pres">
      <dgm:prSet presAssocID="{33727D8A-57C2-4A33-9F76-C2E164091CC3}" presName="text_1" presStyleLbl="node1" presStyleIdx="0" presStyleCnt="6" custScaleY="12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4FB8F-8B53-4D33-BF9A-829FE200A37D}" type="pres">
      <dgm:prSet presAssocID="{33727D8A-57C2-4A33-9F76-C2E164091CC3}" presName="accent_1" presStyleCnt="0"/>
      <dgm:spPr/>
    </dgm:pt>
    <dgm:pt modelId="{2D74EACE-B455-413B-8FA6-7D2CEE62C486}" type="pres">
      <dgm:prSet presAssocID="{33727D8A-57C2-4A33-9F76-C2E164091CC3}" presName="accentRepeatNode" presStyleLbl="solidFgAcc1" presStyleIdx="0" presStyleCnt="6"/>
      <dgm:spPr/>
    </dgm:pt>
    <dgm:pt modelId="{0CDE591A-0C55-4AA7-B48C-69D6049C4240}" type="pres">
      <dgm:prSet presAssocID="{D8ACBA07-6A7A-4599-87CB-FD6B5C1EBD59}" presName="text_2" presStyleLbl="node1" presStyleIdx="1" presStyleCnt="6" custScaleY="12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3B467-DF29-490A-B548-FD9AC3DC2078}" type="pres">
      <dgm:prSet presAssocID="{D8ACBA07-6A7A-4599-87CB-FD6B5C1EBD59}" presName="accent_2" presStyleCnt="0"/>
      <dgm:spPr/>
    </dgm:pt>
    <dgm:pt modelId="{41AECA85-0BD3-4D8F-88DA-FB687CC1F620}" type="pres">
      <dgm:prSet presAssocID="{D8ACBA07-6A7A-4599-87CB-FD6B5C1EBD59}" presName="accentRepeatNode" presStyleLbl="solidFgAcc1" presStyleIdx="1" presStyleCnt="6"/>
      <dgm:spPr/>
    </dgm:pt>
    <dgm:pt modelId="{75E71FE3-A1B8-4BC5-AF71-B2A5C9B7E6B0}" type="pres">
      <dgm:prSet presAssocID="{71329E8C-3C5B-41D3-9B1C-8EDDDC981A88}" presName="text_3" presStyleLbl="node1" presStyleIdx="2" presStyleCnt="6" custScaleY="12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6103B-24B9-4DB5-86ED-88A3D597C112}" type="pres">
      <dgm:prSet presAssocID="{71329E8C-3C5B-41D3-9B1C-8EDDDC981A88}" presName="accent_3" presStyleCnt="0"/>
      <dgm:spPr/>
    </dgm:pt>
    <dgm:pt modelId="{A6889B21-9AD4-427F-8148-AB416E4C3AEA}" type="pres">
      <dgm:prSet presAssocID="{71329E8C-3C5B-41D3-9B1C-8EDDDC981A88}" presName="accentRepeatNode" presStyleLbl="solidFgAcc1" presStyleIdx="2" presStyleCnt="6"/>
      <dgm:spPr/>
    </dgm:pt>
    <dgm:pt modelId="{260D2609-AC01-42D9-960E-8BAD5DFB5FA0}" type="pres">
      <dgm:prSet presAssocID="{5FCFA984-8C63-4CE4-9E26-2DDB01CBDF11}" presName="text_4" presStyleLbl="node1" presStyleIdx="3" presStyleCnt="6" custScaleY="12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956B2-3EE2-4A0B-A5F3-9BDD6E017FC7}" type="pres">
      <dgm:prSet presAssocID="{5FCFA984-8C63-4CE4-9E26-2DDB01CBDF11}" presName="accent_4" presStyleCnt="0"/>
      <dgm:spPr/>
    </dgm:pt>
    <dgm:pt modelId="{91274379-AACA-4D1A-A368-3C6C1C6184E0}" type="pres">
      <dgm:prSet presAssocID="{5FCFA984-8C63-4CE4-9E26-2DDB01CBDF11}" presName="accentRepeatNode" presStyleLbl="solidFgAcc1" presStyleIdx="3" presStyleCnt="6"/>
      <dgm:spPr/>
    </dgm:pt>
    <dgm:pt modelId="{663869F2-0AF2-44ED-AE2F-5AF13636C037}" type="pres">
      <dgm:prSet presAssocID="{5E45B23D-F2AE-4346-B0DF-291667725993}" presName="text_5" presStyleLbl="node1" presStyleIdx="4" presStyleCnt="6" custScaleY="12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7FCC0-2747-43E4-881E-B3D91079205B}" type="pres">
      <dgm:prSet presAssocID="{5E45B23D-F2AE-4346-B0DF-291667725993}" presName="accent_5" presStyleCnt="0"/>
      <dgm:spPr/>
    </dgm:pt>
    <dgm:pt modelId="{603F3C2D-9E73-4FCA-BC60-FED69666C903}" type="pres">
      <dgm:prSet presAssocID="{5E45B23D-F2AE-4346-B0DF-291667725993}" presName="accentRepeatNode" presStyleLbl="solidFgAcc1" presStyleIdx="4" presStyleCnt="6"/>
      <dgm:spPr/>
    </dgm:pt>
    <dgm:pt modelId="{5ED246F2-44AE-40FE-835E-70DB894164CF}" type="pres">
      <dgm:prSet presAssocID="{298BF18F-9B3C-4C30-9EBF-8BA13C981D6C}" presName="text_6" presStyleLbl="node1" presStyleIdx="5" presStyleCnt="6" custScaleY="128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83636-C3A5-4C22-8D66-586B1053AB12}" type="pres">
      <dgm:prSet presAssocID="{298BF18F-9B3C-4C30-9EBF-8BA13C981D6C}" presName="accent_6" presStyleCnt="0"/>
      <dgm:spPr/>
    </dgm:pt>
    <dgm:pt modelId="{9764E677-9BA2-43F8-8130-BD3D619E7829}" type="pres">
      <dgm:prSet presAssocID="{298BF18F-9B3C-4C30-9EBF-8BA13C981D6C}" presName="accentRepeatNode" presStyleLbl="solidFgAcc1" presStyleIdx="5" presStyleCnt="6"/>
      <dgm:spPr/>
    </dgm:pt>
  </dgm:ptLst>
  <dgm:cxnLst>
    <dgm:cxn modelId="{83390895-1A7F-4B4F-93D2-B159605B9C07}" type="presOf" srcId="{5FCFA984-8C63-4CE4-9E26-2DDB01CBDF11}" destId="{260D2609-AC01-42D9-960E-8BAD5DFB5FA0}" srcOrd="0" destOrd="0" presId="urn:microsoft.com/office/officeart/2008/layout/VerticalCurvedList"/>
    <dgm:cxn modelId="{7905C7E5-F860-4C5F-ABD4-6AFA2BE72A1D}" type="presOf" srcId="{5E45B23D-F2AE-4346-B0DF-291667725993}" destId="{663869F2-0AF2-44ED-AE2F-5AF13636C037}" srcOrd="0" destOrd="0" presId="urn:microsoft.com/office/officeart/2008/layout/VerticalCurvedList"/>
    <dgm:cxn modelId="{183DC165-DF76-4D9D-9C3A-01E11B0F3448}" type="presOf" srcId="{71329E8C-3C5B-41D3-9B1C-8EDDDC981A88}" destId="{75E71FE3-A1B8-4BC5-AF71-B2A5C9B7E6B0}" srcOrd="0" destOrd="0" presId="urn:microsoft.com/office/officeart/2008/layout/VerticalCurvedList"/>
    <dgm:cxn modelId="{5C5BABC9-86DB-4433-8950-1ECA61BF8609}" type="presOf" srcId="{298BF18F-9B3C-4C30-9EBF-8BA13C981D6C}" destId="{5ED246F2-44AE-40FE-835E-70DB894164CF}" srcOrd="0" destOrd="0" presId="urn:microsoft.com/office/officeart/2008/layout/VerticalCurvedList"/>
    <dgm:cxn modelId="{1FA01848-BCE7-416C-BD10-3B4F32391909}" srcId="{9373F141-A5A1-43E9-BD50-F6B74B009E1A}" destId="{5FCFA984-8C63-4CE4-9E26-2DDB01CBDF11}" srcOrd="3" destOrd="0" parTransId="{4765F65E-E088-49DF-B7FC-9650BB844C0B}" sibTransId="{0A844009-A6EB-4665-8645-6051F30D8E81}"/>
    <dgm:cxn modelId="{71CF9E25-53D9-4CFB-9552-40A898EEC8DE}" srcId="{9373F141-A5A1-43E9-BD50-F6B74B009E1A}" destId="{298BF18F-9B3C-4C30-9EBF-8BA13C981D6C}" srcOrd="5" destOrd="0" parTransId="{F360C656-162D-4A5D-AA16-C593557F8CF4}" sibTransId="{EA97BA66-7B03-4E97-8984-66E6BE16C91B}"/>
    <dgm:cxn modelId="{D312888E-6151-42EC-99BC-27FD8C62B7F8}" srcId="{9373F141-A5A1-43E9-BD50-F6B74B009E1A}" destId="{5E45B23D-F2AE-4346-B0DF-291667725993}" srcOrd="4" destOrd="0" parTransId="{61A8F1AE-0A37-4E6C-9463-469064A04A2C}" sibTransId="{74AFD179-22BB-4A45-B42A-70D9A4C26A6A}"/>
    <dgm:cxn modelId="{0727A3B0-5414-43B9-9A7D-C0D25A5332E6}" srcId="{9373F141-A5A1-43E9-BD50-F6B74B009E1A}" destId="{D8ACBA07-6A7A-4599-87CB-FD6B5C1EBD59}" srcOrd="1" destOrd="0" parTransId="{1F4ED5B7-02C3-4986-91FE-7E08C2ACE18B}" sibTransId="{0369081A-906A-4DF2-9112-0D99AB3D3B8C}"/>
    <dgm:cxn modelId="{94DD9C17-8313-4E29-95DF-785F3A724758}" type="presOf" srcId="{FE86E56C-6EB8-4FBC-82F5-0B5497D994E4}" destId="{6480DA53-9B36-4F20-98AD-AA97C9E114DE}" srcOrd="0" destOrd="0" presId="urn:microsoft.com/office/officeart/2008/layout/VerticalCurvedList"/>
    <dgm:cxn modelId="{EC1878DF-872D-4128-B808-E605A59BB625}" srcId="{9373F141-A5A1-43E9-BD50-F6B74B009E1A}" destId="{33727D8A-57C2-4A33-9F76-C2E164091CC3}" srcOrd="0" destOrd="0" parTransId="{E653854A-7892-4929-B956-0C50596AD436}" sibTransId="{FE86E56C-6EB8-4FBC-82F5-0B5497D994E4}"/>
    <dgm:cxn modelId="{5FB9A2F4-2702-4EBC-B7D4-A71A770F02CB}" type="presOf" srcId="{33727D8A-57C2-4A33-9F76-C2E164091CC3}" destId="{DA02DC67-8CD5-425E-BE2C-FFD65962EB70}" srcOrd="0" destOrd="0" presId="urn:microsoft.com/office/officeart/2008/layout/VerticalCurvedList"/>
    <dgm:cxn modelId="{3BA8375B-D2CB-4AD3-92C4-678F7AF96561}" type="presOf" srcId="{9373F141-A5A1-43E9-BD50-F6B74B009E1A}" destId="{47387466-0131-43C8-ACCC-23293794352D}" srcOrd="0" destOrd="0" presId="urn:microsoft.com/office/officeart/2008/layout/VerticalCurvedList"/>
    <dgm:cxn modelId="{C4C13776-1ABA-4A20-88DA-8091327E06AF}" type="presOf" srcId="{D8ACBA07-6A7A-4599-87CB-FD6B5C1EBD59}" destId="{0CDE591A-0C55-4AA7-B48C-69D6049C4240}" srcOrd="0" destOrd="0" presId="urn:microsoft.com/office/officeart/2008/layout/VerticalCurvedList"/>
    <dgm:cxn modelId="{56123737-7B8C-45B5-82A1-EB70970AEBA1}" srcId="{9373F141-A5A1-43E9-BD50-F6B74B009E1A}" destId="{71329E8C-3C5B-41D3-9B1C-8EDDDC981A88}" srcOrd="2" destOrd="0" parTransId="{6F5B6D88-0075-4A95-968A-1F620611F5BF}" sibTransId="{A068ED28-E645-4CD0-AFC6-D299B9374E82}"/>
    <dgm:cxn modelId="{CAB21023-AD15-47FF-846E-F504D671592C}" type="presParOf" srcId="{47387466-0131-43C8-ACCC-23293794352D}" destId="{BDEC53D0-CAE9-4977-9995-6761918C046E}" srcOrd="0" destOrd="0" presId="urn:microsoft.com/office/officeart/2008/layout/VerticalCurvedList"/>
    <dgm:cxn modelId="{1D5F9E02-7DBC-43F7-A441-5189FB0D74E2}" type="presParOf" srcId="{BDEC53D0-CAE9-4977-9995-6761918C046E}" destId="{C27CEB96-EE1B-4610-809F-8F851D972581}" srcOrd="0" destOrd="0" presId="urn:microsoft.com/office/officeart/2008/layout/VerticalCurvedList"/>
    <dgm:cxn modelId="{51D82989-5305-4045-B77D-9CF804F1A56A}" type="presParOf" srcId="{C27CEB96-EE1B-4610-809F-8F851D972581}" destId="{5D85BBD9-D115-46F2-A992-48C0794484BF}" srcOrd="0" destOrd="0" presId="urn:microsoft.com/office/officeart/2008/layout/VerticalCurvedList"/>
    <dgm:cxn modelId="{D01B78DC-A25E-493A-99AB-1F816F48EEAD}" type="presParOf" srcId="{C27CEB96-EE1B-4610-809F-8F851D972581}" destId="{6480DA53-9B36-4F20-98AD-AA97C9E114DE}" srcOrd="1" destOrd="0" presId="urn:microsoft.com/office/officeart/2008/layout/VerticalCurvedList"/>
    <dgm:cxn modelId="{378142D6-B717-427C-8880-CB47188FBCE0}" type="presParOf" srcId="{C27CEB96-EE1B-4610-809F-8F851D972581}" destId="{5599DCD9-98AE-4AB2-80D5-E4982816F5ED}" srcOrd="2" destOrd="0" presId="urn:microsoft.com/office/officeart/2008/layout/VerticalCurvedList"/>
    <dgm:cxn modelId="{40578EA8-9FD6-4BB8-9276-E66D0C85E9DA}" type="presParOf" srcId="{C27CEB96-EE1B-4610-809F-8F851D972581}" destId="{D1586CE6-FA04-431A-B892-23C5D894A2E9}" srcOrd="3" destOrd="0" presId="urn:microsoft.com/office/officeart/2008/layout/VerticalCurvedList"/>
    <dgm:cxn modelId="{6D5AFDC0-630A-445C-AFE8-42CCE1B0ED1C}" type="presParOf" srcId="{BDEC53D0-CAE9-4977-9995-6761918C046E}" destId="{DA02DC67-8CD5-425E-BE2C-FFD65962EB70}" srcOrd="1" destOrd="0" presId="urn:microsoft.com/office/officeart/2008/layout/VerticalCurvedList"/>
    <dgm:cxn modelId="{252656BA-81AA-4D38-97C5-907B728FCFC1}" type="presParOf" srcId="{BDEC53D0-CAE9-4977-9995-6761918C046E}" destId="{0E44FB8F-8B53-4D33-BF9A-829FE200A37D}" srcOrd="2" destOrd="0" presId="urn:microsoft.com/office/officeart/2008/layout/VerticalCurvedList"/>
    <dgm:cxn modelId="{3ACAC544-F69A-4607-974A-1913C1B35AFB}" type="presParOf" srcId="{0E44FB8F-8B53-4D33-BF9A-829FE200A37D}" destId="{2D74EACE-B455-413B-8FA6-7D2CEE62C486}" srcOrd="0" destOrd="0" presId="urn:microsoft.com/office/officeart/2008/layout/VerticalCurvedList"/>
    <dgm:cxn modelId="{E7318551-C753-4179-B520-01778DA08657}" type="presParOf" srcId="{BDEC53D0-CAE9-4977-9995-6761918C046E}" destId="{0CDE591A-0C55-4AA7-B48C-69D6049C4240}" srcOrd="3" destOrd="0" presId="urn:microsoft.com/office/officeart/2008/layout/VerticalCurvedList"/>
    <dgm:cxn modelId="{1FF400B6-5F82-4BEE-B516-94D3BDB24D45}" type="presParOf" srcId="{BDEC53D0-CAE9-4977-9995-6761918C046E}" destId="{A533B467-DF29-490A-B548-FD9AC3DC2078}" srcOrd="4" destOrd="0" presId="urn:microsoft.com/office/officeart/2008/layout/VerticalCurvedList"/>
    <dgm:cxn modelId="{8DF79669-7EDB-42B9-9E9D-FB8448197274}" type="presParOf" srcId="{A533B467-DF29-490A-B548-FD9AC3DC2078}" destId="{41AECA85-0BD3-4D8F-88DA-FB687CC1F620}" srcOrd="0" destOrd="0" presId="urn:microsoft.com/office/officeart/2008/layout/VerticalCurvedList"/>
    <dgm:cxn modelId="{22F80C3C-265D-4042-B9C8-68F60CBA62D2}" type="presParOf" srcId="{BDEC53D0-CAE9-4977-9995-6761918C046E}" destId="{75E71FE3-A1B8-4BC5-AF71-B2A5C9B7E6B0}" srcOrd="5" destOrd="0" presId="urn:microsoft.com/office/officeart/2008/layout/VerticalCurvedList"/>
    <dgm:cxn modelId="{589A56A5-C197-450D-BA34-A5448EECB45A}" type="presParOf" srcId="{BDEC53D0-CAE9-4977-9995-6761918C046E}" destId="{0916103B-24B9-4DB5-86ED-88A3D597C112}" srcOrd="6" destOrd="0" presId="urn:microsoft.com/office/officeart/2008/layout/VerticalCurvedList"/>
    <dgm:cxn modelId="{DD65604D-B1F8-46D0-B82F-FD9B5014BB41}" type="presParOf" srcId="{0916103B-24B9-4DB5-86ED-88A3D597C112}" destId="{A6889B21-9AD4-427F-8148-AB416E4C3AEA}" srcOrd="0" destOrd="0" presId="urn:microsoft.com/office/officeart/2008/layout/VerticalCurvedList"/>
    <dgm:cxn modelId="{911A0644-0384-4A39-BDEB-10470268A4BA}" type="presParOf" srcId="{BDEC53D0-CAE9-4977-9995-6761918C046E}" destId="{260D2609-AC01-42D9-960E-8BAD5DFB5FA0}" srcOrd="7" destOrd="0" presId="urn:microsoft.com/office/officeart/2008/layout/VerticalCurvedList"/>
    <dgm:cxn modelId="{FC432EB5-7C1A-4DBA-AF73-F7165DBB38F9}" type="presParOf" srcId="{BDEC53D0-CAE9-4977-9995-6761918C046E}" destId="{D87956B2-3EE2-4A0B-A5F3-9BDD6E017FC7}" srcOrd="8" destOrd="0" presId="urn:microsoft.com/office/officeart/2008/layout/VerticalCurvedList"/>
    <dgm:cxn modelId="{45B90FBF-762C-4924-BF41-AB034323BDAC}" type="presParOf" srcId="{D87956B2-3EE2-4A0B-A5F3-9BDD6E017FC7}" destId="{91274379-AACA-4D1A-A368-3C6C1C6184E0}" srcOrd="0" destOrd="0" presId="urn:microsoft.com/office/officeart/2008/layout/VerticalCurvedList"/>
    <dgm:cxn modelId="{95631B35-AFFC-463F-BD9F-33C169EEFBFC}" type="presParOf" srcId="{BDEC53D0-CAE9-4977-9995-6761918C046E}" destId="{663869F2-0AF2-44ED-AE2F-5AF13636C037}" srcOrd="9" destOrd="0" presId="urn:microsoft.com/office/officeart/2008/layout/VerticalCurvedList"/>
    <dgm:cxn modelId="{B473855C-8DC9-4CA0-9851-31DA176C46C5}" type="presParOf" srcId="{BDEC53D0-CAE9-4977-9995-6761918C046E}" destId="{5BF7FCC0-2747-43E4-881E-B3D91079205B}" srcOrd="10" destOrd="0" presId="urn:microsoft.com/office/officeart/2008/layout/VerticalCurvedList"/>
    <dgm:cxn modelId="{3AFE6AE0-617A-40C8-A91C-D2E4FBB2C870}" type="presParOf" srcId="{5BF7FCC0-2747-43E4-881E-B3D91079205B}" destId="{603F3C2D-9E73-4FCA-BC60-FED69666C903}" srcOrd="0" destOrd="0" presId="urn:microsoft.com/office/officeart/2008/layout/VerticalCurvedList"/>
    <dgm:cxn modelId="{DE44AF0F-3676-4B08-B399-3DC4DC90B06D}" type="presParOf" srcId="{BDEC53D0-CAE9-4977-9995-6761918C046E}" destId="{5ED246F2-44AE-40FE-835E-70DB894164CF}" srcOrd="11" destOrd="0" presId="urn:microsoft.com/office/officeart/2008/layout/VerticalCurvedList"/>
    <dgm:cxn modelId="{E1A3E1C3-ADF7-4CE4-A3E3-DA8083451B9E}" type="presParOf" srcId="{BDEC53D0-CAE9-4977-9995-6761918C046E}" destId="{32E83636-C3A5-4C22-8D66-586B1053AB12}" srcOrd="12" destOrd="0" presId="urn:microsoft.com/office/officeart/2008/layout/VerticalCurvedList"/>
    <dgm:cxn modelId="{09AFD631-6035-403E-B29B-6C2F9D30BB25}" type="presParOf" srcId="{32E83636-C3A5-4C22-8D66-586B1053AB12}" destId="{9764E677-9BA2-43F8-8130-BD3D619E78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1362DA-B794-45B9-9BEE-599A1FD4F7C7}" type="doc">
      <dgm:prSet loTypeId="urn:microsoft.com/office/officeart/2009/3/layout/Phased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4821B3E8-9370-4D21-8198-65BA4339E415}">
      <dgm:prSet phldrT="[Text]" custT="1"/>
      <dgm:spPr/>
      <dgm:t>
        <a:bodyPr/>
        <a:lstStyle/>
        <a:p>
          <a:r>
            <a:rPr lang="en-ZA" sz="1800" b="1" dirty="0"/>
            <a:t>Car</a:t>
          </a:r>
        </a:p>
      </dgm:t>
    </dgm:pt>
    <dgm:pt modelId="{763F03D9-CB7E-435B-BA77-D1F8D4274E03}" type="parTrans" cxnId="{E14EC1FA-6481-41D2-AE31-0F9E15D74881}">
      <dgm:prSet/>
      <dgm:spPr/>
      <dgm:t>
        <a:bodyPr/>
        <a:lstStyle/>
        <a:p>
          <a:endParaRPr lang="en-ZA" sz="1400"/>
        </a:p>
      </dgm:t>
    </dgm:pt>
    <dgm:pt modelId="{9F2F4829-C8AF-40C8-B99D-D020B7AFAD49}" type="sibTrans" cxnId="{E14EC1FA-6481-41D2-AE31-0F9E15D74881}">
      <dgm:prSet/>
      <dgm:spPr/>
      <dgm:t>
        <a:bodyPr/>
        <a:lstStyle/>
        <a:p>
          <a:endParaRPr lang="en-ZA" sz="1400"/>
        </a:p>
      </dgm:t>
    </dgm:pt>
    <dgm:pt modelId="{A79BCC07-4436-42E3-80A6-732F0A17966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ZA" sz="1400" dirty="0"/>
            <a:t>Ride Share</a:t>
          </a:r>
        </a:p>
      </dgm:t>
    </dgm:pt>
    <dgm:pt modelId="{087A1BFF-C84C-4587-A80D-8974ABC8EF5F}" type="sibTrans" cxnId="{6C3AEE11-2408-49AA-A775-6A3512F6F523}">
      <dgm:prSet/>
      <dgm:spPr/>
      <dgm:t>
        <a:bodyPr/>
        <a:lstStyle/>
        <a:p>
          <a:endParaRPr lang="en-ZA" sz="1400"/>
        </a:p>
      </dgm:t>
    </dgm:pt>
    <dgm:pt modelId="{C3A2DAB3-4DF7-44D0-8672-751A277F8AE2}" type="parTrans" cxnId="{6C3AEE11-2408-49AA-A775-6A3512F6F523}">
      <dgm:prSet/>
      <dgm:spPr/>
      <dgm:t>
        <a:bodyPr/>
        <a:lstStyle/>
        <a:p>
          <a:endParaRPr lang="en-ZA" sz="1400"/>
        </a:p>
      </dgm:t>
    </dgm:pt>
    <dgm:pt modelId="{8990175B-9D44-4607-8FBA-A007DD3BDCD2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ZA" sz="1400" dirty="0"/>
            <a:t>Taxi</a:t>
          </a:r>
        </a:p>
      </dgm:t>
    </dgm:pt>
    <dgm:pt modelId="{02F16045-3CB8-41FE-AF3D-FC471EDB1A43}" type="sibTrans" cxnId="{3B800981-BF06-4825-8D19-D45C3C790513}">
      <dgm:prSet/>
      <dgm:spPr/>
      <dgm:t>
        <a:bodyPr/>
        <a:lstStyle/>
        <a:p>
          <a:endParaRPr lang="en-ZA" sz="1400"/>
        </a:p>
      </dgm:t>
    </dgm:pt>
    <dgm:pt modelId="{1E28B33B-A87B-4A20-B998-C7F1781B7D5F}" type="parTrans" cxnId="{3B800981-BF06-4825-8D19-D45C3C790513}">
      <dgm:prSet/>
      <dgm:spPr/>
      <dgm:t>
        <a:bodyPr/>
        <a:lstStyle/>
        <a:p>
          <a:endParaRPr lang="en-ZA" sz="1400"/>
        </a:p>
      </dgm:t>
    </dgm:pt>
    <dgm:pt modelId="{819594FA-0AF7-4BCA-BF4E-B320063C2DB1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ZA" sz="1400" dirty="0"/>
            <a:t>Rental</a:t>
          </a:r>
        </a:p>
      </dgm:t>
    </dgm:pt>
    <dgm:pt modelId="{132C8A32-FFC0-4A33-B7C4-C6295D26E9C0}" type="sibTrans" cxnId="{4E926AF1-506D-474E-8D21-8714659EE5EF}">
      <dgm:prSet/>
      <dgm:spPr/>
      <dgm:t>
        <a:bodyPr/>
        <a:lstStyle/>
        <a:p>
          <a:endParaRPr lang="en-ZA" sz="1400"/>
        </a:p>
      </dgm:t>
    </dgm:pt>
    <dgm:pt modelId="{1E130B30-3A17-4D96-B9AD-9A806206E5CD}" type="parTrans" cxnId="{4E926AF1-506D-474E-8D21-8714659EE5EF}">
      <dgm:prSet/>
      <dgm:spPr/>
      <dgm:t>
        <a:bodyPr/>
        <a:lstStyle/>
        <a:p>
          <a:endParaRPr lang="en-ZA" sz="1400"/>
        </a:p>
      </dgm:t>
    </dgm:pt>
    <dgm:pt modelId="{EED48EC9-139E-4D1A-A023-E1766F475502}">
      <dgm:prSet phldrT="[Text]" custT="1"/>
      <dgm:spPr/>
      <dgm:t>
        <a:bodyPr/>
        <a:lstStyle/>
        <a:p>
          <a:r>
            <a:rPr lang="en-ZA" sz="1800" b="1" dirty="0"/>
            <a:t>Air</a:t>
          </a:r>
        </a:p>
      </dgm:t>
    </dgm:pt>
    <dgm:pt modelId="{E8A58E6C-D702-4CD5-A4A4-68BF06D65777}" type="sibTrans" cxnId="{508AA677-84BC-4D76-B730-28EA84E9EBCA}">
      <dgm:prSet/>
      <dgm:spPr/>
      <dgm:t>
        <a:bodyPr/>
        <a:lstStyle/>
        <a:p>
          <a:endParaRPr lang="en-ZA" sz="1400"/>
        </a:p>
      </dgm:t>
    </dgm:pt>
    <dgm:pt modelId="{D0F6851C-F0F8-491D-B94E-762CD794E96A}" type="parTrans" cxnId="{508AA677-84BC-4D76-B730-28EA84E9EBCA}">
      <dgm:prSet/>
      <dgm:spPr/>
      <dgm:t>
        <a:bodyPr/>
        <a:lstStyle/>
        <a:p>
          <a:endParaRPr lang="en-ZA" sz="1400"/>
        </a:p>
      </dgm:t>
    </dgm:pt>
    <dgm:pt modelId="{D51408AB-258D-4406-B40B-CC29CF313713}">
      <dgm:prSet phldrT="[Text]" custT="1"/>
      <dgm:spPr>
        <a:solidFill>
          <a:schemeClr val="accent1">
            <a:alpha val="50000"/>
          </a:schemeClr>
        </a:solidFill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ZA" sz="1400" dirty="0"/>
            <a:t>Int.</a:t>
          </a:r>
        </a:p>
      </dgm:t>
    </dgm:pt>
    <dgm:pt modelId="{18195661-4D89-4F14-8701-171F7C521288}" type="sibTrans" cxnId="{1D3D3BC2-7F82-4C5A-8D6B-503206F18A71}">
      <dgm:prSet/>
      <dgm:spPr/>
      <dgm:t>
        <a:bodyPr/>
        <a:lstStyle/>
        <a:p>
          <a:endParaRPr lang="en-ZA" sz="1400"/>
        </a:p>
      </dgm:t>
    </dgm:pt>
    <dgm:pt modelId="{6CA7A0CF-B790-4872-B7B2-B1B9A8D28491}" type="parTrans" cxnId="{1D3D3BC2-7F82-4C5A-8D6B-503206F18A71}">
      <dgm:prSet/>
      <dgm:spPr/>
      <dgm:t>
        <a:bodyPr/>
        <a:lstStyle/>
        <a:p>
          <a:endParaRPr lang="en-ZA" sz="1400"/>
        </a:p>
      </dgm:t>
    </dgm:pt>
    <dgm:pt modelId="{B85C599F-6166-4440-BCFA-9954E84F1BAF}">
      <dgm:prSet phldrT="[Text]" custT="1"/>
      <dgm:spPr>
        <a:solidFill>
          <a:schemeClr val="accent1">
            <a:alpha val="50000"/>
          </a:schemeClr>
        </a:solidFill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ZA" sz="1400" dirty="0"/>
            <a:t>Domestic</a:t>
          </a:r>
        </a:p>
      </dgm:t>
    </dgm:pt>
    <dgm:pt modelId="{62B06A73-353D-495C-8CB4-D7FEDF8F7DF5}" type="sibTrans" cxnId="{92557761-266F-4572-B7E2-B98C8F080698}">
      <dgm:prSet/>
      <dgm:spPr/>
      <dgm:t>
        <a:bodyPr/>
        <a:lstStyle/>
        <a:p>
          <a:endParaRPr lang="en-ZA" sz="1400"/>
        </a:p>
      </dgm:t>
    </dgm:pt>
    <dgm:pt modelId="{6452ABC8-EC92-4CB5-B305-5A7115AC0173}" type="parTrans" cxnId="{92557761-266F-4572-B7E2-B98C8F080698}">
      <dgm:prSet/>
      <dgm:spPr/>
      <dgm:t>
        <a:bodyPr/>
        <a:lstStyle/>
        <a:p>
          <a:endParaRPr lang="en-ZA" sz="1400"/>
        </a:p>
      </dgm:t>
    </dgm:pt>
    <dgm:pt modelId="{55D18788-16D9-46D2-837A-960D65CA32C9}">
      <dgm:prSet phldrT="[Text]" custT="1"/>
      <dgm:spPr/>
      <dgm:t>
        <a:bodyPr/>
        <a:lstStyle/>
        <a:p>
          <a:r>
            <a:rPr lang="en-ZA" sz="1800" b="1" dirty="0"/>
            <a:t>Rail</a:t>
          </a:r>
        </a:p>
      </dgm:t>
    </dgm:pt>
    <dgm:pt modelId="{8442729E-1D19-458D-98BD-1AB5B700F9E0}" type="sibTrans" cxnId="{E20EF0EF-E539-4948-B46C-9E9B5B3AA634}">
      <dgm:prSet/>
      <dgm:spPr/>
      <dgm:t>
        <a:bodyPr/>
        <a:lstStyle/>
        <a:p>
          <a:endParaRPr lang="en-ZA" sz="1400"/>
        </a:p>
      </dgm:t>
    </dgm:pt>
    <dgm:pt modelId="{D39B7213-81B5-4957-BC58-13232544EBDA}" type="parTrans" cxnId="{E20EF0EF-E539-4948-B46C-9E9B5B3AA634}">
      <dgm:prSet/>
      <dgm:spPr/>
      <dgm:t>
        <a:bodyPr/>
        <a:lstStyle/>
        <a:p>
          <a:endParaRPr lang="en-ZA" sz="1400"/>
        </a:p>
      </dgm:t>
    </dgm:pt>
    <dgm:pt modelId="{5F850C0C-66DA-4799-ACB6-9C952061092A}">
      <dgm:prSet phldrT="[Text]"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ZA" sz="1400" dirty="0">
              <a:solidFill>
                <a:schemeClr val="tx1"/>
              </a:solidFill>
            </a:rPr>
            <a:t>Railway </a:t>
          </a:r>
        </a:p>
      </dgm:t>
    </dgm:pt>
    <dgm:pt modelId="{58B73E70-F319-49CA-BE47-ADD9C686A37D}" type="sibTrans" cxnId="{45D09604-CFA8-4712-A57A-6D3291397897}">
      <dgm:prSet/>
      <dgm:spPr/>
      <dgm:t>
        <a:bodyPr/>
        <a:lstStyle/>
        <a:p>
          <a:endParaRPr lang="en-ZA" sz="1400"/>
        </a:p>
      </dgm:t>
    </dgm:pt>
    <dgm:pt modelId="{3CA76CAB-6D0D-46D9-A13C-6ECDE85AF2D6}" type="parTrans" cxnId="{45D09604-CFA8-4712-A57A-6D3291397897}">
      <dgm:prSet/>
      <dgm:spPr/>
      <dgm:t>
        <a:bodyPr/>
        <a:lstStyle/>
        <a:p>
          <a:endParaRPr lang="en-ZA" sz="1400"/>
        </a:p>
      </dgm:t>
    </dgm:pt>
    <dgm:pt modelId="{7F997771-75EA-4896-A86B-88DEFCAAF0DF}" type="pres">
      <dgm:prSet presAssocID="{6A1362DA-B794-45B9-9BEE-599A1FD4F7C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59EFF8-8E37-48D0-8531-AA8591B030C2}" type="pres">
      <dgm:prSet presAssocID="{6A1362DA-B794-45B9-9BEE-599A1FD4F7C7}" presName="arc1" presStyleLbl="node1" presStyleIdx="0" presStyleCnt="4"/>
      <dgm:spPr>
        <a:solidFill>
          <a:schemeClr val="bg1">
            <a:lumMod val="85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6849B046-FFF3-4CD3-87C3-760114804747}" type="pres">
      <dgm:prSet presAssocID="{6A1362DA-B794-45B9-9BEE-599A1FD4F7C7}" presName="arc3" presStyleLbl="node1" presStyleIdx="1" presStyleCnt="4"/>
      <dgm:spPr>
        <a:xfrm rot="16200000">
          <a:off x="2705159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FFFFFF">
            <a:lumMod val="8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gm:spPr>
    </dgm:pt>
    <dgm:pt modelId="{DC93D40F-6B01-43A2-B629-3007E6988A4F}" type="pres">
      <dgm:prSet presAssocID="{6A1362DA-B794-45B9-9BEE-599A1FD4F7C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6524-C614-4F7B-A945-D2D9D78E93A8}" type="pres">
      <dgm:prSet presAssocID="{6A1362DA-B794-45B9-9BEE-599A1FD4F7C7}" presName="arc2" presStyleLbl="node1" presStyleIdx="2" presStyleCnt="4"/>
      <dgm:spPr>
        <a:xfrm rot="5400000">
          <a:off x="2620852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FFFFFF">
            <a:lumMod val="8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gm:spPr>
    </dgm:pt>
    <dgm:pt modelId="{03188925-9B58-4F84-B5B5-244FB2812A99}" type="pres">
      <dgm:prSet presAssocID="{6A1362DA-B794-45B9-9BEE-599A1FD4F7C7}" presName="arc4" presStyleLbl="node1" presStyleIdx="3" presStyleCnt="4"/>
      <dgm:spPr>
        <a:xfrm rot="16200000">
          <a:off x="5325014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FFFFFF">
            <a:lumMod val="8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gm:spPr>
    </dgm:pt>
    <dgm:pt modelId="{C8228DC6-78D1-404B-8BAE-5596AA679220}" type="pres">
      <dgm:prSet presAssocID="{6A1362DA-B794-45B9-9BEE-599A1FD4F7C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99568-9382-4F57-8637-EA89AB21FD2E}" type="pres">
      <dgm:prSet presAssocID="{6A1362DA-B794-45B9-9BEE-599A1FD4F7C7}" presName="middleComposite" presStyleCnt="0"/>
      <dgm:spPr/>
    </dgm:pt>
    <dgm:pt modelId="{1F528CDB-ABFE-433C-9B57-F41659B19CD6}" type="pres">
      <dgm:prSet presAssocID="{D51408AB-258D-4406-B40B-CC29CF313713}" presName="circ1" presStyleLbl="vennNode1" presStyleIdx="0" presStyleCnt="8" custScaleX="110000" custScaleY="110000"/>
      <dgm:spPr/>
      <dgm:t>
        <a:bodyPr/>
        <a:lstStyle/>
        <a:p>
          <a:endParaRPr lang="en-US"/>
        </a:p>
      </dgm:t>
    </dgm:pt>
    <dgm:pt modelId="{A77D9594-052F-47B3-BB36-E5F7883905A4}" type="pres">
      <dgm:prSet presAssocID="{D51408AB-258D-4406-B40B-CC29CF313713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0631B9D-3479-476B-BC88-ACBFFB6E96AB}" type="pres">
      <dgm:prSet presAssocID="{B85C599F-6166-4440-BCFA-9954E84F1BAF}" presName="circ2" presStyleLbl="vennNode1" presStyleIdx="1" presStyleCnt="8" custScaleX="110000" custScaleY="110000"/>
      <dgm:spPr/>
      <dgm:t>
        <a:bodyPr/>
        <a:lstStyle/>
        <a:p>
          <a:endParaRPr lang="en-US"/>
        </a:p>
      </dgm:t>
    </dgm:pt>
    <dgm:pt modelId="{7384308B-870E-4E97-A25D-53C3020DFBE2}" type="pres">
      <dgm:prSet presAssocID="{B85C599F-6166-4440-BCFA-9954E84F1BAF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C6B576E-83E6-4A2B-86DA-256C01041219}" type="pres">
      <dgm:prSet presAssocID="{6A1362DA-B794-45B9-9BEE-599A1FD4F7C7}" presName="leftComposite" presStyleCnt="0"/>
      <dgm:spPr/>
    </dgm:pt>
    <dgm:pt modelId="{30071BB3-0EB4-4882-BD62-205BE426F0A9}" type="pres">
      <dgm:prSet presAssocID="{A79BCC07-4436-42E3-80A6-732F0A17966E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180506-7B30-4C83-B5EB-803D3453F7E0}" type="pres">
      <dgm:prSet presAssocID="{A79BCC07-4436-42E3-80A6-732F0A17966E}" presName="ellipse1" presStyleLbl="vennNode1" presStyleIdx="3" presStyleCnt="8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87E6C4B1-CD6A-4E27-BDA3-091E52F28104}" type="pres">
      <dgm:prSet presAssocID="{A79BCC07-4436-42E3-80A6-732F0A17966E}" presName="ellipse2" presStyleLbl="vennNode1" presStyleIdx="4" presStyleCnt="8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3C492A34-5353-42F4-A9D0-320B80142C39}" type="pres">
      <dgm:prSet presAssocID="{8990175B-9D44-4607-8FBA-A007DD3BDCD2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975C524-7118-448B-955F-56AAFE8A7AAA}" type="pres">
      <dgm:prSet presAssocID="{8990175B-9D44-4607-8FBA-A007DD3BDCD2}" presName="ellipse3" presStyleLbl="vennNode1" presStyleIdx="6" presStyleCnt="8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7F470B30-C0E6-4733-B1C2-C22A3339ECF1}" type="pres">
      <dgm:prSet presAssocID="{819594FA-0AF7-4BCA-BF4E-B320063C2DB1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01EDAC-4230-46FC-BEF5-EDD9B36F1C08}" type="pres">
      <dgm:prSet presAssocID="{6A1362DA-B794-45B9-9BEE-599A1FD4F7C7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F20CFD9-9E25-4178-B585-093FFDC4B696}" type="pres">
      <dgm:prSet presAssocID="{6A1362DA-B794-45B9-9BEE-599A1FD4F7C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9E7D0-A82B-4941-B43E-4911112B61FA}" type="presOf" srcId="{4821B3E8-9370-4D21-8198-65BA4339E415}" destId="{2F20CFD9-9E25-4178-B585-093FFDC4B696}" srcOrd="0" destOrd="0" presId="urn:microsoft.com/office/officeart/2009/3/layout/PhasedProcess"/>
    <dgm:cxn modelId="{508AA677-84BC-4D76-B730-28EA84E9EBCA}" srcId="{6A1362DA-B794-45B9-9BEE-599A1FD4F7C7}" destId="{EED48EC9-139E-4D1A-A023-E1766F475502}" srcOrd="1" destOrd="0" parTransId="{D0F6851C-F0F8-491D-B94E-762CD794E96A}" sibTransId="{E8A58E6C-D702-4CD5-A4A4-68BF06D65777}"/>
    <dgm:cxn modelId="{60E570A3-E599-48E8-947E-B7F9C3612225}" type="presOf" srcId="{B85C599F-6166-4440-BCFA-9954E84F1BAF}" destId="{7384308B-870E-4E97-A25D-53C3020DFBE2}" srcOrd="1" destOrd="0" presId="urn:microsoft.com/office/officeart/2009/3/layout/PhasedProcess"/>
    <dgm:cxn modelId="{1D3D3BC2-7F82-4C5A-8D6B-503206F18A71}" srcId="{EED48EC9-139E-4D1A-A023-E1766F475502}" destId="{D51408AB-258D-4406-B40B-CC29CF313713}" srcOrd="0" destOrd="0" parTransId="{6CA7A0CF-B790-4872-B7B2-B1B9A8D28491}" sibTransId="{18195661-4D89-4F14-8701-171F7C521288}"/>
    <dgm:cxn modelId="{70A959BF-5B4B-414B-B264-7E1E8C236B1D}" type="presOf" srcId="{B85C599F-6166-4440-BCFA-9954E84F1BAF}" destId="{F0631B9D-3479-476B-BC88-ACBFFB6E96AB}" srcOrd="0" destOrd="0" presId="urn:microsoft.com/office/officeart/2009/3/layout/PhasedProcess"/>
    <dgm:cxn modelId="{E14EC1FA-6481-41D2-AE31-0F9E15D74881}" srcId="{6A1362DA-B794-45B9-9BEE-599A1FD4F7C7}" destId="{4821B3E8-9370-4D21-8198-65BA4339E415}" srcOrd="0" destOrd="0" parTransId="{763F03D9-CB7E-435B-BA77-D1F8D4274E03}" sibTransId="{9F2F4829-C8AF-40C8-B99D-D020B7AFAD49}"/>
    <dgm:cxn modelId="{ABA40B63-DF4F-47C5-BE09-C50957178DB2}" type="presOf" srcId="{EED48EC9-139E-4D1A-A023-E1766F475502}" destId="{DC93D40F-6B01-43A2-B629-3007E6988A4F}" srcOrd="0" destOrd="0" presId="urn:microsoft.com/office/officeart/2009/3/layout/PhasedProcess"/>
    <dgm:cxn modelId="{1C2D47F0-CB41-4D0C-8049-4BD5CEADDD41}" type="presOf" srcId="{8990175B-9D44-4607-8FBA-A007DD3BDCD2}" destId="{3C492A34-5353-42F4-A9D0-320B80142C39}" srcOrd="0" destOrd="0" presId="urn:microsoft.com/office/officeart/2009/3/layout/PhasedProcess"/>
    <dgm:cxn modelId="{B30D423D-32FE-454E-8A9F-3BF4D4FAF097}" type="presOf" srcId="{819594FA-0AF7-4BCA-BF4E-B320063C2DB1}" destId="{7F470B30-C0E6-4733-B1C2-C22A3339ECF1}" srcOrd="0" destOrd="0" presId="urn:microsoft.com/office/officeart/2009/3/layout/PhasedProcess"/>
    <dgm:cxn modelId="{1AB8B6EF-CE8B-4ED9-8092-F95AE5D99454}" type="presOf" srcId="{55D18788-16D9-46D2-837A-960D65CA32C9}" destId="{C8228DC6-78D1-404B-8BAE-5596AA679220}" srcOrd="0" destOrd="0" presId="urn:microsoft.com/office/officeart/2009/3/layout/PhasedProcess"/>
    <dgm:cxn modelId="{AF972721-403C-470B-A699-6122EFDEB1B2}" type="presOf" srcId="{A79BCC07-4436-42E3-80A6-732F0A17966E}" destId="{30071BB3-0EB4-4882-BD62-205BE426F0A9}" srcOrd="0" destOrd="0" presId="urn:microsoft.com/office/officeart/2009/3/layout/PhasedProcess"/>
    <dgm:cxn modelId="{92557761-266F-4572-B7E2-B98C8F080698}" srcId="{EED48EC9-139E-4D1A-A023-E1766F475502}" destId="{B85C599F-6166-4440-BCFA-9954E84F1BAF}" srcOrd="1" destOrd="0" parTransId="{6452ABC8-EC92-4CB5-B305-5A7115AC0173}" sibTransId="{62B06A73-353D-495C-8CB4-D7FEDF8F7DF5}"/>
    <dgm:cxn modelId="{3B800981-BF06-4825-8D19-D45C3C790513}" srcId="{4821B3E8-9370-4D21-8198-65BA4339E415}" destId="{8990175B-9D44-4607-8FBA-A007DD3BDCD2}" srcOrd="1" destOrd="0" parTransId="{1E28B33B-A87B-4A20-B998-C7F1781B7D5F}" sibTransId="{02F16045-3CB8-41FE-AF3D-FC471EDB1A43}"/>
    <dgm:cxn modelId="{6C3AEE11-2408-49AA-A775-6A3512F6F523}" srcId="{4821B3E8-9370-4D21-8198-65BA4339E415}" destId="{A79BCC07-4436-42E3-80A6-732F0A17966E}" srcOrd="0" destOrd="0" parTransId="{C3A2DAB3-4DF7-44D0-8672-751A277F8AE2}" sibTransId="{087A1BFF-C84C-4587-A80D-8974ABC8EF5F}"/>
    <dgm:cxn modelId="{45D09604-CFA8-4712-A57A-6D3291397897}" srcId="{55D18788-16D9-46D2-837A-960D65CA32C9}" destId="{5F850C0C-66DA-4799-ACB6-9C952061092A}" srcOrd="0" destOrd="0" parTransId="{3CA76CAB-6D0D-46D9-A13C-6ECDE85AF2D6}" sibTransId="{58B73E70-F319-49CA-BE47-ADD9C686A37D}"/>
    <dgm:cxn modelId="{E20EF0EF-E539-4948-B46C-9E9B5B3AA634}" srcId="{6A1362DA-B794-45B9-9BEE-599A1FD4F7C7}" destId="{55D18788-16D9-46D2-837A-960D65CA32C9}" srcOrd="2" destOrd="0" parTransId="{D39B7213-81B5-4957-BC58-13232544EBDA}" sibTransId="{8442729E-1D19-458D-98BD-1AB5B700F9E0}"/>
    <dgm:cxn modelId="{9F72A209-3E49-4599-9DCA-9C049022F59C}" type="presOf" srcId="{6A1362DA-B794-45B9-9BEE-599A1FD4F7C7}" destId="{7F997771-75EA-4896-A86B-88DEFCAAF0DF}" srcOrd="0" destOrd="0" presId="urn:microsoft.com/office/officeart/2009/3/layout/PhasedProcess"/>
    <dgm:cxn modelId="{04A418BB-53ED-4C8F-A64A-27858A40B828}" type="presOf" srcId="{5F850C0C-66DA-4799-ACB6-9C952061092A}" destId="{AD01EDAC-4230-46FC-BEF5-EDD9B36F1C08}" srcOrd="0" destOrd="0" presId="urn:microsoft.com/office/officeart/2009/3/layout/PhasedProcess"/>
    <dgm:cxn modelId="{4E926AF1-506D-474E-8D21-8714659EE5EF}" srcId="{4821B3E8-9370-4D21-8198-65BA4339E415}" destId="{819594FA-0AF7-4BCA-BF4E-B320063C2DB1}" srcOrd="2" destOrd="0" parTransId="{1E130B30-3A17-4D96-B9AD-9A806206E5CD}" sibTransId="{132C8A32-FFC0-4A33-B7C4-C6295D26E9C0}"/>
    <dgm:cxn modelId="{9E1F8D7C-8884-4990-A37A-624E03BB1C88}" type="presOf" srcId="{D51408AB-258D-4406-B40B-CC29CF313713}" destId="{A77D9594-052F-47B3-BB36-E5F7883905A4}" srcOrd="1" destOrd="0" presId="urn:microsoft.com/office/officeart/2009/3/layout/PhasedProcess"/>
    <dgm:cxn modelId="{266AC232-17F2-4DBF-8D63-ADF2201D73CC}" type="presOf" srcId="{D51408AB-258D-4406-B40B-CC29CF313713}" destId="{1F528CDB-ABFE-433C-9B57-F41659B19CD6}" srcOrd="0" destOrd="0" presId="urn:microsoft.com/office/officeart/2009/3/layout/PhasedProcess"/>
    <dgm:cxn modelId="{015DE727-6CE5-4307-A8CC-A95DC2D879B3}" type="presParOf" srcId="{7F997771-75EA-4896-A86B-88DEFCAAF0DF}" destId="{0659EFF8-8E37-48D0-8531-AA8591B030C2}" srcOrd="0" destOrd="0" presId="urn:microsoft.com/office/officeart/2009/3/layout/PhasedProcess"/>
    <dgm:cxn modelId="{58DACE89-6D87-49F4-9CB6-8D5778A22807}" type="presParOf" srcId="{7F997771-75EA-4896-A86B-88DEFCAAF0DF}" destId="{6849B046-FFF3-4CD3-87C3-760114804747}" srcOrd="1" destOrd="0" presId="urn:microsoft.com/office/officeart/2009/3/layout/PhasedProcess"/>
    <dgm:cxn modelId="{9E4A4637-176F-4A46-8E51-97933B2B093C}" type="presParOf" srcId="{7F997771-75EA-4896-A86B-88DEFCAAF0DF}" destId="{DC93D40F-6B01-43A2-B629-3007E6988A4F}" srcOrd="2" destOrd="0" presId="urn:microsoft.com/office/officeart/2009/3/layout/PhasedProcess"/>
    <dgm:cxn modelId="{0655A8C4-C065-42DA-90E3-2C9EA2C837C3}" type="presParOf" srcId="{7F997771-75EA-4896-A86B-88DEFCAAF0DF}" destId="{23056524-C614-4F7B-A945-D2D9D78E93A8}" srcOrd="3" destOrd="0" presId="urn:microsoft.com/office/officeart/2009/3/layout/PhasedProcess"/>
    <dgm:cxn modelId="{ECD79578-D8E9-4687-AF49-45F57393446B}" type="presParOf" srcId="{7F997771-75EA-4896-A86B-88DEFCAAF0DF}" destId="{03188925-9B58-4F84-B5B5-244FB2812A99}" srcOrd="4" destOrd="0" presId="urn:microsoft.com/office/officeart/2009/3/layout/PhasedProcess"/>
    <dgm:cxn modelId="{26882245-485B-4B83-96E5-DFBD5AA3BDDE}" type="presParOf" srcId="{7F997771-75EA-4896-A86B-88DEFCAAF0DF}" destId="{C8228DC6-78D1-404B-8BAE-5596AA679220}" srcOrd="5" destOrd="0" presId="urn:microsoft.com/office/officeart/2009/3/layout/PhasedProcess"/>
    <dgm:cxn modelId="{5A39184B-789C-424C-9F77-D2C886162712}" type="presParOf" srcId="{7F997771-75EA-4896-A86B-88DEFCAAF0DF}" destId="{2F199568-9382-4F57-8637-EA89AB21FD2E}" srcOrd="6" destOrd="0" presId="urn:microsoft.com/office/officeart/2009/3/layout/PhasedProcess"/>
    <dgm:cxn modelId="{36FB3A25-2E80-459D-912F-C7CF21434658}" type="presParOf" srcId="{2F199568-9382-4F57-8637-EA89AB21FD2E}" destId="{1F528CDB-ABFE-433C-9B57-F41659B19CD6}" srcOrd="0" destOrd="0" presId="urn:microsoft.com/office/officeart/2009/3/layout/PhasedProcess"/>
    <dgm:cxn modelId="{17991873-07EC-4E89-B641-84CC2C160721}" type="presParOf" srcId="{2F199568-9382-4F57-8637-EA89AB21FD2E}" destId="{A77D9594-052F-47B3-BB36-E5F7883905A4}" srcOrd="1" destOrd="0" presId="urn:microsoft.com/office/officeart/2009/3/layout/PhasedProcess"/>
    <dgm:cxn modelId="{67B2076F-8F02-4C09-ADFD-65463E59E1AC}" type="presParOf" srcId="{2F199568-9382-4F57-8637-EA89AB21FD2E}" destId="{F0631B9D-3479-476B-BC88-ACBFFB6E96AB}" srcOrd="2" destOrd="0" presId="urn:microsoft.com/office/officeart/2009/3/layout/PhasedProcess"/>
    <dgm:cxn modelId="{CFC0C370-CA14-45AB-8BF7-80D5618B7503}" type="presParOf" srcId="{2F199568-9382-4F57-8637-EA89AB21FD2E}" destId="{7384308B-870E-4E97-A25D-53C3020DFBE2}" srcOrd="3" destOrd="0" presId="urn:microsoft.com/office/officeart/2009/3/layout/PhasedProcess"/>
    <dgm:cxn modelId="{5716EB85-A799-4BF1-8F79-8F379BE194C2}" type="presParOf" srcId="{7F997771-75EA-4896-A86B-88DEFCAAF0DF}" destId="{2C6B576E-83E6-4A2B-86DA-256C01041219}" srcOrd="7" destOrd="0" presId="urn:microsoft.com/office/officeart/2009/3/layout/PhasedProcess"/>
    <dgm:cxn modelId="{C3EF00FD-1359-4191-8968-C86AEE4AD890}" type="presParOf" srcId="{2C6B576E-83E6-4A2B-86DA-256C01041219}" destId="{30071BB3-0EB4-4882-BD62-205BE426F0A9}" srcOrd="0" destOrd="0" presId="urn:microsoft.com/office/officeart/2009/3/layout/PhasedProcess"/>
    <dgm:cxn modelId="{9ACE9002-FAAE-4898-86A7-C9E20D41F4BC}" type="presParOf" srcId="{2C6B576E-83E6-4A2B-86DA-256C01041219}" destId="{00180506-7B30-4C83-B5EB-803D3453F7E0}" srcOrd="1" destOrd="0" presId="urn:microsoft.com/office/officeart/2009/3/layout/PhasedProcess"/>
    <dgm:cxn modelId="{978D31BC-470D-42AB-874D-3719C7867838}" type="presParOf" srcId="{2C6B576E-83E6-4A2B-86DA-256C01041219}" destId="{87E6C4B1-CD6A-4E27-BDA3-091E52F28104}" srcOrd="2" destOrd="0" presId="urn:microsoft.com/office/officeart/2009/3/layout/PhasedProcess"/>
    <dgm:cxn modelId="{55A3B645-0C19-40DB-8252-9E23DDEA6B3D}" type="presParOf" srcId="{2C6B576E-83E6-4A2B-86DA-256C01041219}" destId="{3C492A34-5353-42F4-A9D0-320B80142C39}" srcOrd="3" destOrd="0" presId="urn:microsoft.com/office/officeart/2009/3/layout/PhasedProcess"/>
    <dgm:cxn modelId="{C5441BAE-9A86-45D8-B551-47022426DF32}" type="presParOf" srcId="{2C6B576E-83E6-4A2B-86DA-256C01041219}" destId="{8975C524-7118-448B-955F-56AAFE8A7AAA}" srcOrd="4" destOrd="0" presId="urn:microsoft.com/office/officeart/2009/3/layout/PhasedProcess"/>
    <dgm:cxn modelId="{7E2FEC05-7872-4E5D-B69D-1202FC5CF5E2}" type="presParOf" srcId="{2C6B576E-83E6-4A2B-86DA-256C01041219}" destId="{7F470B30-C0E6-4733-B1C2-C22A3339ECF1}" srcOrd="5" destOrd="0" presId="urn:microsoft.com/office/officeart/2009/3/layout/PhasedProcess"/>
    <dgm:cxn modelId="{913512D6-3282-401F-BBC6-10C59D8645EB}" type="presParOf" srcId="{7F997771-75EA-4896-A86B-88DEFCAAF0DF}" destId="{AD01EDAC-4230-46FC-BEF5-EDD9B36F1C08}" srcOrd="8" destOrd="0" presId="urn:microsoft.com/office/officeart/2009/3/layout/PhasedProcess"/>
    <dgm:cxn modelId="{55CB1FD3-BBB7-4B7D-A899-0B561FDC1E8D}" type="presParOf" srcId="{7F997771-75EA-4896-A86B-88DEFCAAF0DF}" destId="{2F20CFD9-9E25-4178-B585-093FFDC4B69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03D7A-36AA-436D-B9ED-E71F4896B688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0E2A3128-6F10-4191-92F6-1BBB039203DF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6602BE-ECF8-4155-9248-A3C52636576C}" type="parTrans" cxnId="{BDB4B9E2-E0BE-476C-924B-2D0597AF648A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AFB7D5-0A72-40A5-8146-69EA9D552138}" type="sibTrans" cxnId="{BDB4B9E2-E0BE-476C-924B-2D0597AF648A}">
      <dgm:prSet custT="1"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ED9C2E-6252-423F-89DE-B72002905B30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535966-9BBF-402D-B509-8C960B75C437}" type="parTrans" cxnId="{9C28E3E6-9F5E-466C-9FD6-0D8A3CABD01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FEBF76-7EA5-4382-AE60-5C528F38D4E3}" type="sibTrans" cxnId="{9C28E3E6-9F5E-466C-9FD6-0D8A3CABD01D}">
      <dgm:prSet custT="1"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F891EA-F0FC-4E9A-934F-61626481A3E1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F0394E-55BB-4665-AF13-1AF42F654EA1}" type="parTrans" cxnId="{44C90B90-C2D4-4BB1-958A-C87B68B247B1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D603AA-8DB4-4BE6-BE1F-03C8009F9AA9}" type="sibTrans" cxnId="{44C90B90-C2D4-4BB1-958A-C87B68B247B1}">
      <dgm:prSet custT="1"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26E21D-E7AD-498F-93F4-A6C6C48EED8F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76E5CF-E675-42EF-8422-3364D38F2764}" type="parTrans" cxnId="{672A8FA8-64C3-45F2-8495-F4E8B384EF29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A36C85A-EEA4-4D5B-8904-9304E2D087D1}" type="sibTrans" cxnId="{672A8FA8-64C3-45F2-8495-F4E8B384EF29}">
      <dgm:prSet custT="1"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D26CCD-6854-436F-8976-3AC625B205CF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36A3A7-30CF-44AE-94DD-2BBD6CE99591}" type="parTrans" cxnId="{AA44315A-08CD-4D16-994F-33A80CC26571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85DFB6-F572-4254-81A4-2994E4613B27}" type="sibTrans" cxnId="{AA44315A-08CD-4D16-994F-33A80CC26571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19A074-48DA-4070-B95F-AF803DA5FAFA}" type="pres">
      <dgm:prSet presAssocID="{A3C03D7A-36AA-436D-B9ED-E71F4896B6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B48ED-1A8D-4978-9C44-5D3D4D0D66B0}" type="pres">
      <dgm:prSet presAssocID="{A3C03D7A-36AA-436D-B9ED-E71F4896B688}" presName="dummyMaxCanvas" presStyleCnt="0">
        <dgm:presLayoutVars/>
      </dgm:prSet>
      <dgm:spPr/>
    </dgm:pt>
    <dgm:pt modelId="{A03DEECE-9620-4E6E-8C56-93D2FBBAE3D9}" type="pres">
      <dgm:prSet presAssocID="{A3C03D7A-36AA-436D-B9ED-E71F4896B68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B357C-1460-4713-9059-BD815C6A02DA}" type="pres">
      <dgm:prSet presAssocID="{A3C03D7A-36AA-436D-B9ED-E71F4896B68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DA6FA-4BAE-42A7-A8E8-7DAAD18BC721}" type="pres">
      <dgm:prSet presAssocID="{A3C03D7A-36AA-436D-B9ED-E71F4896B68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C3828-45E9-4411-B778-73DBD46201A8}" type="pres">
      <dgm:prSet presAssocID="{A3C03D7A-36AA-436D-B9ED-E71F4896B68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ECB9A-CF03-4A56-B3EC-E72D5BBCBD56}" type="pres">
      <dgm:prSet presAssocID="{A3C03D7A-36AA-436D-B9ED-E71F4896B68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33756-62E2-455B-97B3-92328E0C0912}" type="pres">
      <dgm:prSet presAssocID="{A3C03D7A-36AA-436D-B9ED-E71F4896B68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142C-312D-47FB-AED2-D4B5DA7B77B9}" type="pres">
      <dgm:prSet presAssocID="{A3C03D7A-36AA-436D-B9ED-E71F4896B68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F2A83-6555-45EA-A88F-69438F1BED1F}" type="pres">
      <dgm:prSet presAssocID="{A3C03D7A-36AA-436D-B9ED-E71F4896B68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B2C19-C065-48DB-AF8F-0750E055B40C}" type="pres">
      <dgm:prSet presAssocID="{A3C03D7A-36AA-436D-B9ED-E71F4896B68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73646-2B29-467C-B598-24E592F61F7B}" type="pres">
      <dgm:prSet presAssocID="{A3C03D7A-36AA-436D-B9ED-E71F4896B68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B4465-F244-453A-9A6E-2E7A18905D31}" type="pres">
      <dgm:prSet presAssocID="{A3C03D7A-36AA-436D-B9ED-E71F4896B68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6B5EF-BEEA-4092-A7AF-DB860701B864}" type="pres">
      <dgm:prSet presAssocID="{A3C03D7A-36AA-436D-B9ED-E71F4896B68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C228-72EE-45FF-9B3D-CFCAAF52D8F4}" type="pres">
      <dgm:prSet presAssocID="{A3C03D7A-36AA-436D-B9ED-E71F4896B68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5992A-46C9-413F-B633-94054327C8D4}" type="pres">
      <dgm:prSet presAssocID="{A3C03D7A-36AA-436D-B9ED-E71F4896B68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A8FA8-64C3-45F2-8495-F4E8B384EF29}" srcId="{A3C03D7A-36AA-436D-B9ED-E71F4896B688}" destId="{8B26E21D-E7AD-498F-93F4-A6C6C48EED8F}" srcOrd="3" destOrd="0" parTransId="{4976E5CF-E675-42EF-8422-3364D38F2764}" sibTransId="{6A36C85A-EEA4-4D5B-8904-9304E2D087D1}"/>
    <dgm:cxn modelId="{0633A1A7-0AB7-4FC5-A838-51D9B2D816C4}" type="presOf" srcId="{59ED9C2E-6252-423F-89DE-B72002905B30}" destId="{5B7B4465-F244-453A-9A6E-2E7A18905D31}" srcOrd="1" destOrd="0" presId="urn:microsoft.com/office/officeart/2005/8/layout/vProcess5"/>
    <dgm:cxn modelId="{96328D28-7FAD-43F1-BB5D-98731E93979D}" type="presOf" srcId="{E1F891EA-F0FC-4E9A-934F-61626481A3E1}" destId="{358DA6FA-4BAE-42A7-A8E8-7DAAD18BC721}" srcOrd="0" destOrd="0" presId="urn:microsoft.com/office/officeart/2005/8/layout/vProcess5"/>
    <dgm:cxn modelId="{9CE1C9C4-7751-498A-AA79-87B205B8AB34}" type="presOf" srcId="{71D26CCD-6854-436F-8976-3AC625B205CF}" destId="{4CCECB9A-CF03-4A56-B3EC-E72D5BBCBD56}" srcOrd="0" destOrd="0" presId="urn:microsoft.com/office/officeart/2005/8/layout/vProcess5"/>
    <dgm:cxn modelId="{EDFF0A80-9A61-46FD-A81C-B35CA4A92007}" type="presOf" srcId="{A0D603AA-8DB4-4BE6-BE1F-03C8009F9AA9}" destId="{682F2A83-6555-45EA-A88F-69438F1BED1F}" srcOrd="0" destOrd="0" presId="urn:microsoft.com/office/officeart/2005/8/layout/vProcess5"/>
    <dgm:cxn modelId="{56FF9B9D-7C75-4434-B9FB-CBA0EFABEEED}" type="presOf" srcId="{0E2A3128-6F10-4191-92F6-1BBB039203DF}" destId="{54B73646-2B29-467C-B598-24E592F61F7B}" srcOrd="1" destOrd="0" presId="urn:microsoft.com/office/officeart/2005/8/layout/vProcess5"/>
    <dgm:cxn modelId="{BDB4B9E2-E0BE-476C-924B-2D0597AF648A}" srcId="{A3C03D7A-36AA-436D-B9ED-E71F4896B688}" destId="{0E2A3128-6F10-4191-92F6-1BBB039203DF}" srcOrd="0" destOrd="0" parTransId="{D06602BE-ECF8-4155-9248-A3C52636576C}" sibTransId="{5FAFB7D5-0A72-40A5-8146-69EA9D552138}"/>
    <dgm:cxn modelId="{D30A6D9D-DC32-47FA-A0DA-3F51F03048AA}" type="presOf" srcId="{0E2A3128-6F10-4191-92F6-1BBB039203DF}" destId="{A03DEECE-9620-4E6E-8C56-93D2FBBAE3D9}" srcOrd="0" destOrd="0" presId="urn:microsoft.com/office/officeart/2005/8/layout/vProcess5"/>
    <dgm:cxn modelId="{E5F81C07-B2E2-49C2-A489-EDA8C3863A1D}" type="presOf" srcId="{59ED9C2E-6252-423F-89DE-B72002905B30}" destId="{27AB357C-1460-4713-9059-BD815C6A02DA}" srcOrd="0" destOrd="0" presId="urn:microsoft.com/office/officeart/2005/8/layout/vProcess5"/>
    <dgm:cxn modelId="{2B7C56A3-5D88-40C5-A0B6-227D29A37C1D}" type="presOf" srcId="{6A36C85A-EEA4-4D5B-8904-9304E2D087D1}" destId="{6D3B2C19-C065-48DB-AF8F-0750E055B40C}" srcOrd="0" destOrd="0" presId="urn:microsoft.com/office/officeart/2005/8/layout/vProcess5"/>
    <dgm:cxn modelId="{70C46F31-BA6B-482C-8DA9-613BFFB56631}" type="presOf" srcId="{71D26CCD-6854-436F-8976-3AC625B205CF}" destId="{1A95992A-46C9-413F-B633-94054327C8D4}" srcOrd="1" destOrd="0" presId="urn:microsoft.com/office/officeart/2005/8/layout/vProcess5"/>
    <dgm:cxn modelId="{BC9257D0-D5BF-48E3-BAC9-6966A14EBCD9}" type="presOf" srcId="{8B26E21D-E7AD-498F-93F4-A6C6C48EED8F}" destId="{AE7C3828-45E9-4411-B778-73DBD46201A8}" srcOrd="0" destOrd="0" presId="urn:microsoft.com/office/officeart/2005/8/layout/vProcess5"/>
    <dgm:cxn modelId="{B8302C8C-EA2B-4963-BB46-817776BE9E9C}" type="presOf" srcId="{A3C03D7A-36AA-436D-B9ED-E71F4896B688}" destId="{E119A074-48DA-4070-B95F-AF803DA5FAFA}" srcOrd="0" destOrd="0" presId="urn:microsoft.com/office/officeart/2005/8/layout/vProcess5"/>
    <dgm:cxn modelId="{9C28E3E6-9F5E-466C-9FD6-0D8A3CABD01D}" srcId="{A3C03D7A-36AA-436D-B9ED-E71F4896B688}" destId="{59ED9C2E-6252-423F-89DE-B72002905B30}" srcOrd="1" destOrd="0" parTransId="{5E535966-9BBF-402D-B509-8C960B75C437}" sibTransId="{9BFEBF76-7EA5-4382-AE60-5C528F38D4E3}"/>
    <dgm:cxn modelId="{AA44315A-08CD-4D16-994F-33A80CC26571}" srcId="{A3C03D7A-36AA-436D-B9ED-E71F4896B688}" destId="{71D26CCD-6854-436F-8976-3AC625B205CF}" srcOrd="4" destOrd="0" parTransId="{9A36A3A7-30CF-44AE-94DD-2BBD6CE99591}" sibTransId="{C085DFB6-F572-4254-81A4-2994E4613B27}"/>
    <dgm:cxn modelId="{7245CD55-F521-4B43-B676-BDB518EFB1F3}" type="presOf" srcId="{9BFEBF76-7EA5-4382-AE60-5C528F38D4E3}" destId="{C0A4142C-312D-47FB-AED2-D4B5DA7B77B9}" srcOrd="0" destOrd="0" presId="urn:microsoft.com/office/officeart/2005/8/layout/vProcess5"/>
    <dgm:cxn modelId="{6B997C62-0059-4250-BACC-77B813322614}" type="presOf" srcId="{5FAFB7D5-0A72-40A5-8146-69EA9D552138}" destId="{47933756-62E2-455B-97B3-92328E0C0912}" srcOrd="0" destOrd="0" presId="urn:microsoft.com/office/officeart/2005/8/layout/vProcess5"/>
    <dgm:cxn modelId="{44C90B90-C2D4-4BB1-958A-C87B68B247B1}" srcId="{A3C03D7A-36AA-436D-B9ED-E71F4896B688}" destId="{E1F891EA-F0FC-4E9A-934F-61626481A3E1}" srcOrd="2" destOrd="0" parTransId="{35F0394E-55BB-4665-AF13-1AF42F654EA1}" sibTransId="{A0D603AA-8DB4-4BE6-BE1F-03C8009F9AA9}"/>
    <dgm:cxn modelId="{B74E3DF0-F3C8-446F-89A1-FB3AFED4A0E4}" type="presOf" srcId="{8B26E21D-E7AD-498F-93F4-A6C6C48EED8F}" destId="{E205C228-72EE-45FF-9B3D-CFCAAF52D8F4}" srcOrd="1" destOrd="0" presId="urn:microsoft.com/office/officeart/2005/8/layout/vProcess5"/>
    <dgm:cxn modelId="{F678A6B9-1C9D-406E-9836-DC301A7450D3}" type="presOf" srcId="{E1F891EA-F0FC-4E9A-934F-61626481A3E1}" destId="{BE06B5EF-BEEA-4092-A7AF-DB860701B864}" srcOrd="1" destOrd="0" presId="urn:microsoft.com/office/officeart/2005/8/layout/vProcess5"/>
    <dgm:cxn modelId="{F285AD4E-334A-4A52-86BD-7875FE557B17}" type="presParOf" srcId="{E119A074-48DA-4070-B95F-AF803DA5FAFA}" destId="{E70B48ED-1A8D-4978-9C44-5D3D4D0D66B0}" srcOrd="0" destOrd="0" presId="urn:microsoft.com/office/officeart/2005/8/layout/vProcess5"/>
    <dgm:cxn modelId="{DC215344-0F08-4BE0-BB9B-EDC3444398F4}" type="presParOf" srcId="{E119A074-48DA-4070-B95F-AF803DA5FAFA}" destId="{A03DEECE-9620-4E6E-8C56-93D2FBBAE3D9}" srcOrd="1" destOrd="0" presId="urn:microsoft.com/office/officeart/2005/8/layout/vProcess5"/>
    <dgm:cxn modelId="{37C0E247-2A62-43A4-9031-649F5E5BF7B0}" type="presParOf" srcId="{E119A074-48DA-4070-B95F-AF803DA5FAFA}" destId="{27AB357C-1460-4713-9059-BD815C6A02DA}" srcOrd="2" destOrd="0" presId="urn:microsoft.com/office/officeart/2005/8/layout/vProcess5"/>
    <dgm:cxn modelId="{5909B7CA-71BC-424F-BDB7-A9DFF59808C8}" type="presParOf" srcId="{E119A074-48DA-4070-B95F-AF803DA5FAFA}" destId="{358DA6FA-4BAE-42A7-A8E8-7DAAD18BC721}" srcOrd="3" destOrd="0" presId="urn:microsoft.com/office/officeart/2005/8/layout/vProcess5"/>
    <dgm:cxn modelId="{75D995BD-3EC3-4AFC-AECB-29ED6FA4C10B}" type="presParOf" srcId="{E119A074-48DA-4070-B95F-AF803DA5FAFA}" destId="{AE7C3828-45E9-4411-B778-73DBD46201A8}" srcOrd="4" destOrd="0" presId="urn:microsoft.com/office/officeart/2005/8/layout/vProcess5"/>
    <dgm:cxn modelId="{96D6DADD-41C5-4B4D-B914-9E16CAA49B47}" type="presParOf" srcId="{E119A074-48DA-4070-B95F-AF803DA5FAFA}" destId="{4CCECB9A-CF03-4A56-B3EC-E72D5BBCBD56}" srcOrd="5" destOrd="0" presId="urn:microsoft.com/office/officeart/2005/8/layout/vProcess5"/>
    <dgm:cxn modelId="{BD5F08F9-B78A-4607-9768-8ED4840E72C0}" type="presParOf" srcId="{E119A074-48DA-4070-B95F-AF803DA5FAFA}" destId="{47933756-62E2-455B-97B3-92328E0C0912}" srcOrd="6" destOrd="0" presId="urn:microsoft.com/office/officeart/2005/8/layout/vProcess5"/>
    <dgm:cxn modelId="{865FA8A6-2F51-4188-B7E1-D9CD0BAECA7E}" type="presParOf" srcId="{E119A074-48DA-4070-B95F-AF803DA5FAFA}" destId="{C0A4142C-312D-47FB-AED2-D4B5DA7B77B9}" srcOrd="7" destOrd="0" presId="urn:microsoft.com/office/officeart/2005/8/layout/vProcess5"/>
    <dgm:cxn modelId="{B5558D60-B0AA-4DBA-B406-028F1F3CD07F}" type="presParOf" srcId="{E119A074-48DA-4070-B95F-AF803DA5FAFA}" destId="{682F2A83-6555-45EA-A88F-69438F1BED1F}" srcOrd="8" destOrd="0" presId="urn:microsoft.com/office/officeart/2005/8/layout/vProcess5"/>
    <dgm:cxn modelId="{DED31309-5189-4884-9492-AC94F28C4028}" type="presParOf" srcId="{E119A074-48DA-4070-B95F-AF803DA5FAFA}" destId="{6D3B2C19-C065-48DB-AF8F-0750E055B40C}" srcOrd="9" destOrd="0" presId="urn:microsoft.com/office/officeart/2005/8/layout/vProcess5"/>
    <dgm:cxn modelId="{A13B5AB3-9627-49B8-BA69-2D8BB9EAB053}" type="presParOf" srcId="{E119A074-48DA-4070-B95F-AF803DA5FAFA}" destId="{54B73646-2B29-467C-B598-24E592F61F7B}" srcOrd="10" destOrd="0" presId="urn:microsoft.com/office/officeart/2005/8/layout/vProcess5"/>
    <dgm:cxn modelId="{6D774DB3-ED6C-4395-8CA1-56FC74D5D092}" type="presParOf" srcId="{E119A074-48DA-4070-B95F-AF803DA5FAFA}" destId="{5B7B4465-F244-453A-9A6E-2E7A18905D31}" srcOrd="11" destOrd="0" presId="urn:microsoft.com/office/officeart/2005/8/layout/vProcess5"/>
    <dgm:cxn modelId="{0225CE2B-93FA-4614-8FFC-72694FEE6127}" type="presParOf" srcId="{E119A074-48DA-4070-B95F-AF803DA5FAFA}" destId="{BE06B5EF-BEEA-4092-A7AF-DB860701B864}" srcOrd="12" destOrd="0" presId="urn:microsoft.com/office/officeart/2005/8/layout/vProcess5"/>
    <dgm:cxn modelId="{D39C3868-8623-413B-BE22-E8C9F3719B5C}" type="presParOf" srcId="{E119A074-48DA-4070-B95F-AF803DA5FAFA}" destId="{E205C228-72EE-45FF-9B3D-CFCAAF52D8F4}" srcOrd="13" destOrd="0" presId="urn:microsoft.com/office/officeart/2005/8/layout/vProcess5"/>
    <dgm:cxn modelId="{08515231-31E3-408A-AE32-FA7109F2EF93}" type="presParOf" srcId="{E119A074-48DA-4070-B95F-AF803DA5FAFA}" destId="{1A95992A-46C9-413F-B633-94054327C8D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D9707-DAAC-4F40-9319-3C6D701DF4A1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AF69D50D-26E3-4982-A29B-DB181658340F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शिक्षा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6F6EAA-5C09-4411-92F8-6A9B7D923CAF}" type="parTrans" cxnId="{5A243C80-A6D8-464A-B178-8B4A5D7E55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B0B114-0CB4-40B3-B12C-7AFDB108F54D}" type="sibTrans" cxnId="{5A243C80-A6D8-464A-B178-8B4A5D7E55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5BA12B-0C13-4AB4-A72A-EBE220BAE3B9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7A12FDB4-9E83-4044-9E1B-BEA769ABA96F}" type="parTrans" cxnId="{90D49E90-2868-4450-B8A3-AB4AE76D576C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7492A1-3D2D-4FEF-8D22-CF442EFF5638}" type="sibTrans" cxnId="{90D49E90-2868-4450-B8A3-AB4AE76D576C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F6B866-0775-44A1-8F42-D23143BBB012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EE4C647E-AB04-4ACF-8122-4C34DB71E767}" type="parTrans" cxnId="{A4E0612E-D31B-455B-934B-A922F0019F2C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8A73B18-83A5-47E2-A89F-020860A82340}" type="sibTrans" cxnId="{A4E0612E-D31B-455B-934B-A922F0019F2C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DA0C5BF-E076-4506-B885-BF18323A9B1D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कौशल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C40121-74CD-4563-A446-F820131EB45F}" type="parTrans" cxnId="{C7FA4FAB-04F0-425C-AD5A-95B836288A41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1B6473-5A30-441B-9411-7988C5BD0821}" type="sibTrans" cxnId="{C7FA4FAB-04F0-425C-AD5A-95B836288A41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19BC38-5B36-46A4-A0EC-DA410B2A5133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3D08BDA2-0D76-43BC-9D87-C00B0EDDAEA9}" type="parTrans" cxnId="{DBD75317-5CDB-480F-AC66-F6A30F01B9B9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201654C-85AC-46A1-A1D0-F4CD6E66FC49}" type="sibTrans" cxnId="{DBD75317-5CDB-480F-AC66-F6A30F01B9B9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3820B4-FE63-4949-8A92-2C401357B978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8A37839A-2137-4C58-AF78-194CDC269E6C}" type="parTrans" cxnId="{723C2BF1-9699-4C3D-8B74-E451836C1E6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37FFB8-49F6-4A10-8C54-6130C8AE0CBC}" type="sibTrans" cxnId="{723C2BF1-9699-4C3D-8B74-E451836C1E6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E3FA57-10B6-4F8D-82EF-1D11F795A40F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विकास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8BA676-0750-4018-8950-ED13BB9D67C4}" type="parTrans" cxnId="{8922E329-AA47-4263-97A5-AE1E5C847BBA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869E5C-58E0-4927-8181-3BE02520C0CA}" type="sibTrans" cxnId="{8922E329-AA47-4263-97A5-AE1E5C847BBA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1C0B6C-EFFF-4A3D-9BCD-C2AF0A746D15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4A53E281-32E5-4CF5-8B77-8600D258BD57}" type="parTrans" cxnId="{FE42D7B8-1586-4B52-802A-6CE5DE76F891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8542BE-CA91-4766-AD3E-FD4391CA3E37}" type="sibTrans" cxnId="{FE42D7B8-1586-4B52-802A-6CE5DE76F891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426CAE-E59B-4002-A492-B6D56BF7CA05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537EE132-1F87-4748-9723-80DAABC6FA15}" type="parTrans" cxnId="{A38EA612-249F-4401-AF14-9DAA2B07C9C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35FCA3-1606-4946-9E5B-2CD19ADC4842}" type="sibTrans" cxnId="{A38EA612-249F-4401-AF14-9DAA2B07C9C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05FD97-BF1E-4B84-8FB4-95809BAA1449}" type="pres">
      <dgm:prSet presAssocID="{BE6D9707-DAAC-4F40-9319-3C6D701DF4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E57723-E21F-4A6A-9806-59EA82CA191A}" type="pres">
      <dgm:prSet presAssocID="{AF69D50D-26E3-4982-A29B-DB181658340F}" presName="horFlow" presStyleCnt="0"/>
      <dgm:spPr/>
    </dgm:pt>
    <dgm:pt modelId="{AA9052BF-F60B-49BD-A808-858A0AC13295}" type="pres">
      <dgm:prSet presAssocID="{AF69D50D-26E3-4982-A29B-DB181658340F}" presName="bigChev" presStyleLbl="node1" presStyleIdx="0" presStyleCnt="3"/>
      <dgm:spPr/>
      <dgm:t>
        <a:bodyPr/>
        <a:lstStyle/>
        <a:p>
          <a:endParaRPr lang="en-US"/>
        </a:p>
      </dgm:t>
    </dgm:pt>
    <dgm:pt modelId="{58A53B1F-4305-4865-9450-D8D244E455F5}" type="pres">
      <dgm:prSet presAssocID="{7A12FDB4-9E83-4044-9E1B-BEA769ABA96F}" presName="parTrans" presStyleCnt="0"/>
      <dgm:spPr/>
    </dgm:pt>
    <dgm:pt modelId="{D3B7A3F5-09A7-447D-ACC5-8B1A10D347F9}" type="pres">
      <dgm:prSet presAssocID="{825BA12B-0C13-4AB4-A72A-EBE220BAE3B9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63D4C-E84B-4D15-AEBC-EA270CF553E0}" type="pres">
      <dgm:prSet presAssocID="{C27492A1-3D2D-4FEF-8D22-CF442EFF5638}" presName="sibTrans" presStyleCnt="0"/>
      <dgm:spPr/>
    </dgm:pt>
    <dgm:pt modelId="{2495D690-884B-45C8-9E68-083C60755CD2}" type="pres">
      <dgm:prSet presAssocID="{57F6B866-0775-44A1-8F42-D23143BBB01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4DFC5-03D9-482F-A272-A1332830F3F7}" type="pres">
      <dgm:prSet presAssocID="{AF69D50D-26E3-4982-A29B-DB181658340F}" presName="vSp" presStyleCnt="0"/>
      <dgm:spPr/>
    </dgm:pt>
    <dgm:pt modelId="{E9A4BF1F-56CE-4732-B004-5C4BD7C5DC24}" type="pres">
      <dgm:prSet presAssocID="{EDA0C5BF-E076-4506-B885-BF18323A9B1D}" presName="horFlow" presStyleCnt="0"/>
      <dgm:spPr/>
    </dgm:pt>
    <dgm:pt modelId="{D1FADE6A-1E20-4CFF-AD21-7636E2F29F63}" type="pres">
      <dgm:prSet presAssocID="{EDA0C5BF-E076-4506-B885-BF18323A9B1D}" presName="bigChev" presStyleLbl="node1" presStyleIdx="1" presStyleCnt="3"/>
      <dgm:spPr/>
      <dgm:t>
        <a:bodyPr/>
        <a:lstStyle/>
        <a:p>
          <a:endParaRPr lang="en-US"/>
        </a:p>
      </dgm:t>
    </dgm:pt>
    <dgm:pt modelId="{3D093233-6294-402F-8CC0-F0DAF93F9E3F}" type="pres">
      <dgm:prSet presAssocID="{3D08BDA2-0D76-43BC-9D87-C00B0EDDAEA9}" presName="parTrans" presStyleCnt="0"/>
      <dgm:spPr/>
    </dgm:pt>
    <dgm:pt modelId="{C78ADDCB-BD1A-4EAC-9ECA-78C36AA1F7C3}" type="pres">
      <dgm:prSet presAssocID="{1919BC38-5B36-46A4-A0EC-DA410B2A513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E70C6-6DE8-46DC-A909-915BD7997E59}" type="pres">
      <dgm:prSet presAssocID="{9201654C-85AC-46A1-A1D0-F4CD6E66FC49}" presName="sibTrans" presStyleCnt="0"/>
      <dgm:spPr/>
    </dgm:pt>
    <dgm:pt modelId="{C3080600-6306-41F4-8E57-26B3CC8A0CA3}" type="pres">
      <dgm:prSet presAssocID="{7B3820B4-FE63-4949-8A92-2C401357B978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C4C56-EF6B-40C0-82A2-4BD613CED94B}" type="pres">
      <dgm:prSet presAssocID="{EDA0C5BF-E076-4506-B885-BF18323A9B1D}" presName="vSp" presStyleCnt="0"/>
      <dgm:spPr/>
    </dgm:pt>
    <dgm:pt modelId="{5C48E5C7-82EB-4E53-B604-5964CC1126E6}" type="pres">
      <dgm:prSet presAssocID="{02E3FA57-10B6-4F8D-82EF-1D11F795A40F}" presName="horFlow" presStyleCnt="0"/>
      <dgm:spPr/>
    </dgm:pt>
    <dgm:pt modelId="{362F778C-3757-4115-84DC-002A8887F07E}" type="pres">
      <dgm:prSet presAssocID="{02E3FA57-10B6-4F8D-82EF-1D11F795A40F}" presName="bigChev" presStyleLbl="node1" presStyleIdx="2" presStyleCnt="3"/>
      <dgm:spPr/>
      <dgm:t>
        <a:bodyPr/>
        <a:lstStyle/>
        <a:p>
          <a:endParaRPr lang="en-US"/>
        </a:p>
      </dgm:t>
    </dgm:pt>
    <dgm:pt modelId="{50CCEAE4-9D3E-4FAA-B152-A561D4763D2B}" type="pres">
      <dgm:prSet presAssocID="{4A53E281-32E5-4CF5-8B77-8600D258BD57}" presName="parTrans" presStyleCnt="0"/>
      <dgm:spPr/>
    </dgm:pt>
    <dgm:pt modelId="{23C5320B-9297-4CA5-9FB4-75D510FA89BD}" type="pres">
      <dgm:prSet presAssocID="{181C0B6C-EFFF-4A3D-9BCD-C2AF0A746D15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8AEC0-E443-4F7A-AD4D-851D3740F69E}" type="pres">
      <dgm:prSet presAssocID="{F58542BE-CA91-4766-AD3E-FD4391CA3E37}" presName="sibTrans" presStyleCnt="0"/>
      <dgm:spPr/>
    </dgm:pt>
    <dgm:pt modelId="{63C40AB8-901C-404F-BE83-057F6FD8612D}" type="pres">
      <dgm:prSet presAssocID="{D0426CAE-E59B-4002-A492-B6D56BF7CA0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2E329-AA47-4263-97A5-AE1E5C847BBA}" srcId="{BE6D9707-DAAC-4F40-9319-3C6D701DF4A1}" destId="{02E3FA57-10B6-4F8D-82EF-1D11F795A40F}" srcOrd="2" destOrd="0" parTransId="{848BA676-0750-4018-8950-ED13BB9D67C4}" sibTransId="{6F869E5C-58E0-4927-8181-3BE02520C0CA}"/>
    <dgm:cxn modelId="{1D130F11-B6F8-43E8-AC35-7790030EAEEC}" type="presOf" srcId="{57F6B866-0775-44A1-8F42-D23143BBB012}" destId="{2495D690-884B-45C8-9E68-083C60755CD2}" srcOrd="0" destOrd="0" presId="urn:microsoft.com/office/officeart/2005/8/layout/lProcess3"/>
    <dgm:cxn modelId="{99ADA280-29C6-464D-BC23-2C2BA3298E07}" type="presOf" srcId="{1919BC38-5B36-46A4-A0EC-DA410B2A5133}" destId="{C78ADDCB-BD1A-4EAC-9ECA-78C36AA1F7C3}" srcOrd="0" destOrd="0" presId="urn:microsoft.com/office/officeart/2005/8/layout/lProcess3"/>
    <dgm:cxn modelId="{FE42D7B8-1586-4B52-802A-6CE5DE76F891}" srcId="{02E3FA57-10B6-4F8D-82EF-1D11F795A40F}" destId="{181C0B6C-EFFF-4A3D-9BCD-C2AF0A746D15}" srcOrd="0" destOrd="0" parTransId="{4A53E281-32E5-4CF5-8B77-8600D258BD57}" sibTransId="{F58542BE-CA91-4766-AD3E-FD4391CA3E37}"/>
    <dgm:cxn modelId="{F7398504-6108-44FB-B895-43F22CC940F3}" type="presOf" srcId="{181C0B6C-EFFF-4A3D-9BCD-C2AF0A746D15}" destId="{23C5320B-9297-4CA5-9FB4-75D510FA89BD}" srcOrd="0" destOrd="0" presId="urn:microsoft.com/office/officeart/2005/8/layout/lProcess3"/>
    <dgm:cxn modelId="{39A7E5D8-3BE3-4EC8-B502-CBFD58C1B85C}" type="presOf" srcId="{7B3820B4-FE63-4949-8A92-2C401357B978}" destId="{C3080600-6306-41F4-8E57-26B3CC8A0CA3}" srcOrd="0" destOrd="0" presId="urn:microsoft.com/office/officeart/2005/8/layout/lProcess3"/>
    <dgm:cxn modelId="{5E152497-9B42-4708-84B3-9F54990D1345}" type="presOf" srcId="{BE6D9707-DAAC-4F40-9319-3C6D701DF4A1}" destId="{2205FD97-BF1E-4B84-8FB4-95809BAA1449}" srcOrd="0" destOrd="0" presId="urn:microsoft.com/office/officeart/2005/8/layout/lProcess3"/>
    <dgm:cxn modelId="{E7773E32-9767-44F3-8153-8080199CCC5B}" type="presOf" srcId="{D0426CAE-E59B-4002-A492-B6D56BF7CA05}" destId="{63C40AB8-901C-404F-BE83-057F6FD8612D}" srcOrd="0" destOrd="0" presId="urn:microsoft.com/office/officeart/2005/8/layout/lProcess3"/>
    <dgm:cxn modelId="{C7FA4FAB-04F0-425C-AD5A-95B836288A41}" srcId="{BE6D9707-DAAC-4F40-9319-3C6D701DF4A1}" destId="{EDA0C5BF-E076-4506-B885-BF18323A9B1D}" srcOrd="1" destOrd="0" parTransId="{F5C40121-74CD-4563-A446-F820131EB45F}" sibTransId="{0F1B6473-5A30-441B-9411-7988C5BD0821}"/>
    <dgm:cxn modelId="{A38EA612-249F-4401-AF14-9DAA2B07C9CF}" srcId="{02E3FA57-10B6-4F8D-82EF-1D11F795A40F}" destId="{D0426CAE-E59B-4002-A492-B6D56BF7CA05}" srcOrd="1" destOrd="0" parTransId="{537EE132-1F87-4748-9723-80DAABC6FA15}" sibTransId="{BC35FCA3-1606-4946-9E5B-2CD19ADC4842}"/>
    <dgm:cxn modelId="{3E031451-2141-40A4-AA55-EDA83DE89642}" type="presOf" srcId="{EDA0C5BF-E076-4506-B885-BF18323A9B1D}" destId="{D1FADE6A-1E20-4CFF-AD21-7636E2F29F63}" srcOrd="0" destOrd="0" presId="urn:microsoft.com/office/officeart/2005/8/layout/lProcess3"/>
    <dgm:cxn modelId="{0FFEB0AF-915C-4001-8A86-6B68F45747D9}" type="presOf" srcId="{825BA12B-0C13-4AB4-A72A-EBE220BAE3B9}" destId="{D3B7A3F5-09A7-447D-ACC5-8B1A10D347F9}" srcOrd="0" destOrd="0" presId="urn:microsoft.com/office/officeart/2005/8/layout/lProcess3"/>
    <dgm:cxn modelId="{5A243C80-A6D8-464A-B178-8B4A5D7E5586}" srcId="{BE6D9707-DAAC-4F40-9319-3C6D701DF4A1}" destId="{AF69D50D-26E3-4982-A29B-DB181658340F}" srcOrd="0" destOrd="0" parTransId="{5F6F6EAA-5C09-4411-92F8-6A9B7D923CAF}" sibTransId="{91B0B114-0CB4-40B3-B12C-7AFDB108F54D}"/>
    <dgm:cxn modelId="{A4E0612E-D31B-455B-934B-A922F0019F2C}" srcId="{AF69D50D-26E3-4982-A29B-DB181658340F}" destId="{57F6B866-0775-44A1-8F42-D23143BBB012}" srcOrd="1" destOrd="0" parTransId="{EE4C647E-AB04-4ACF-8122-4C34DB71E767}" sibTransId="{98A73B18-83A5-47E2-A89F-020860A82340}"/>
    <dgm:cxn modelId="{2FEF6C69-F2A9-4CE6-B779-FCCD581A845C}" type="presOf" srcId="{AF69D50D-26E3-4982-A29B-DB181658340F}" destId="{AA9052BF-F60B-49BD-A808-858A0AC13295}" srcOrd="0" destOrd="0" presId="urn:microsoft.com/office/officeart/2005/8/layout/lProcess3"/>
    <dgm:cxn modelId="{90D49E90-2868-4450-B8A3-AB4AE76D576C}" srcId="{AF69D50D-26E3-4982-A29B-DB181658340F}" destId="{825BA12B-0C13-4AB4-A72A-EBE220BAE3B9}" srcOrd="0" destOrd="0" parTransId="{7A12FDB4-9E83-4044-9E1B-BEA769ABA96F}" sibTransId="{C27492A1-3D2D-4FEF-8D22-CF442EFF5638}"/>
    <dgm:cxn modelId="{DBD75317-5CDB-480F-AC66-F6A30F01B9B9}" srcId="{EDA0C5BF-E076-4506-B885-BF18323A9B1D}" destId="{1919BC38-5B36-46A4-A0EC-DA410B2A5133}" srcOrd="0" destOrd="0" parTransId="{3D08BDA2-0D76-43BC-9D87-C00B0EDDAEA9}" sibTransId="{9201654C-85AC-46A1-A1D0-F4CD6E66FC49}"/>
    <dgm:cxn modelId="{ED70C06E-6127-4DF3-95BE-B55832F69B9F}" type="presOf" srcId="{02E3FA57-10B6-4F8D-82EF-1D11F795A40F}" destId="{362F778C-3757-4115-84DC-002A8887F07E}" srcOrd="0" destOrd="0" presId="urn:microsoft.com/office/officeart/2005/8/layout/lProcess3"/>
    <dgm:cxn modelId="{723C2BF1-9699-4C3D-8B74-E451836C1E66}" srcId="{EDA0C5BF-E076-4506-B885-BF18323A9B1D}" destId="{7B3820B4-FE63-4949-8A92-2C401357B978}" srcOrd="1" destOrd="0" parTransId="{8A37839A-2137-4C58-AF78-194CDC269E6C}" sibTransId="{1C37FFB8-49F6-4A10-8C54-6130C8AE0CBC}"/>
    <dgm:cxn modelId="{4A8EBD20-58E8-4946-A9E2-716E431D8BF3}" type="presParOf" srcId="{2205FD97-BF1E-4B84-8FB4-95809BAA1449}" destId="{E7E57723-E21F-4A6A-9806-59EA82CA191A}" srcOrd="0" destOrd="0" presId="urn:microsoft.com/office/officeart/2005/8/layout/lProcess3"/>
    <dgm:cxn modelId="{82563D28-D397-4D1E-95B3-4FCFC72DEAE4}" type="presParOf" srcId="{E7E57723-E21F-4A6A-9806-59EA82CA191A}" destId="{AA9052BF-F60B-49BD-A808-858A0AC13295}" srcOrd="0" destOrd="0" presId="urn:microsoft.com/office/officeart/2005/8/layout/lProcess3"/>
    <dgm:cxn modelId="{721E78CF-0CEC-4D55-9344-5EDDC0FB89D4}" type="presParOf" srcId="{E7E57723-E21F-4A6A-9806-59EA82CA191A}" destId="{58A53B1F-4305-4865-9450-D8D244E455F5}" srcOrd="1" destOrd="0" presId="urn:microsoft.com/office/officeart/2005/8/layout/lProcess3"/>
    <dgm:cxn modelId="{1F31A139-42C5-43BF-A3D0-6F9EC197CD47}" type="presParOf" srcId="{E7E57723-E21F-4A6A-9806-59EA82CA191A}" destId="{D3B7A3F5-09A7-447D-ACC5-8B1A10D347F9}" srcOrd="2" destOrd="0" presId="urn:microsoft.com/office/officeart/2005/8/layout/lProcess3"/>
    <dgm:cxn modelId="{242A8212-55BC-44F8-BD4A-C6B37C62F79C}" type="presParOf" srcId="{E7E57723-E21F-4A6A-9806-59EA82CA191A}" destId="{47D63D4C-E84B-4D15-AEBC-EA270CF553E0}" srcOrd="3" destOrd="0" presId="urn:microsoft.com/office/officeart/2005/8/layout/lProcess3"/>
    <dgm:cxn modelId="{4F1024B7-188F-48E3-9AEF-F6304C0324BE}" type="presParOf" srcId="{E7E57723-E21F-4A6A-9806-59EA82CA191A}" destId="{2495D690-884B-45C8-9E68-083C60755CD2}" srcOrd="4" destOrd="0" presId="urn:microsoft.com/office/officeart/2005/8/layout/lProcess3"/>
    <dgm:cxn modelId="{39E2D0DC-23F1-4EC9-9FB3-46FAC22164B9}" type="presParOf" srcId="{2205FD97-BF1E-4B84-8FB4-95809BAA1449}" destId="{3AA4DFC5-03D9-482F-A272-A1332830F3F7}" srcOrd="1" destOrd="0" presId="urn:microsoft.com/office/officeart/2005/8/layout/lProcess3"/>
    <dgm:cxn modelId="{77DAD261-09AA-43C7-8953-E9435B464D33}" type="presParOf" srcId="{2205FD97-BF1E-4B84-8FB4-95809BAA1449}" destId="{E9A4BF1F-56CE-4732-B004-5C4BD7C5DC24}" srcOrd="2" destOrd="0" presId="urn:microsoft.com/office/officeart/2005/8/layout/lProcess3"/>
    <dgm:cxn modelId="{001F8B26-DF48-4F45-929C-D3AD46C88939}" type="presParOf" srcId="{E9A4BF1F-56CE-4732-B004-5C4BD7C5DC24}" destId="{D1FADE6A-1E20-4CFF-AD21-7636E2F29F63}" srcOrd="0" destOrd="0" presId="urn:microsoft.com/office/officeart/2005/8/layout/lProcess3"/>
    <dgm:cxn modelId="{8489EF67-D399-42F7-8356-71422138D6C7}" type="presParOf" srcId="{E9A4BF1F-56CE-4732-B004-5C4BD7C5DC24}" destId="{3D093233-6294-402F-8CC0-F0DAF93F9E3F}" srcOrd="1" destOrd="0" presId="urn:microsoft.com/office/officeart/2005/8/layout/lProcess3"/>
    <dgm:cxn modelId="{01F1C5D5-6E18-4E8B-B0E9-CD8D72551E67}" type="presParOf" srcId="{E9A4BF1F-56CE-4732-B004-5C4BD7C5DC24}" destId="{C78ADDCB-BD1A-4EAC-9ECA-78C36AA1F7C3}" srcOrd="2" destOrd="0" presId="urn:microsoft.com/office/officeart/2005/8/layout/lProcess3"/>
    <dgm:cxn modelId="{DE0DB2BC-3F41-4E9B-AA60-22ED5F40969A}" type="presParOf" srcId="{E9A4BF1F-56CE-4732-B004-5C4BD7C5DC24}" destId="{0A4E70C6-6DE8-46DC-A909-915BD7997E59}" srcOrd="3" destOrd="0" presId="urn:microsoft.com/office/officeart/2005/8/layout/lProcess3"/>
    <dgm:cxn modelId="{2D78E3D2-F241-45F5-92B6-7D3A7D7A6F83}" type="presParOf" srcId="{E9A4BF1F-56CE-4732-B004-5C4BD7C5DC24}" destId="{C3080600-6306-41F4-8E57-26B3CC8A0CA3}" srcOrd="4" destOrd="0" presId="urn:microsoft.com/office/officeart/2005/8/layout/lProcess3"/>
    <dgm:cxn modelId="{4B4CC637-50C7-4764-98B9-2070AC374BC3}" type="presParOf" srcId="{2205FD97-BF1E-4B84-8FB4-95809BAA1449}" destId="{0B6C4C56-EF6B-40C0-82A2-4BD613CED94B}" srcOrd="3" destOrd="0" presId="urn:microsoft.com/office/officeart/2005/8/layout/lProcess3"/>
    <dgm:cxn modelId="{8EC10378-3F52-41F3-8DD4-5A618BEBC774}" type="presParOf" srcId="{2205FD97-BF1E-4B84-8FB4-95809BAA1449}" destId="{5C48E5C7-82EB-4E53-B604-5964CC1126E6}" srcOrd="4" destOrd="0" presId="urn:microsoft.com/office/officeart/2005/8/layout/lProcess3"/>
    <dgm:cxn modelId="{0EE5858B-B763-4836-9756-56F0139AF6EA}" type="presParOf" srcId="{5C48E5C7-82EB-4E53-B604-5964CC1126E6}" destId="{362F778C-3757-4115-84DC-002A8887F07E}" srcOrd="0" destOrd="0" presId="urn:microsoft.com/office/officeart/2005/8/layout/lProcess3"/>
    <dgm:cxn modelId="{6DEC9140-C4BC-45A3-A3C2-4B05AF69D624}" type="presParOf" srcId="{5C48E5C7-82EB-4E53-B604-5964CC1126E6}" destId="{50CCEAE4-9D3E-4FAA-B152-A561D4763D2B}" srcOrd="1" destOrd="0" presId="urn:microsoft.com/office/officeart/2005/8/layout/lProcess3"/>
    <dgm:cxn modelId="{D82ACDCB-2581-4D02-8EAD-1FE465109A9C}" type="presParOf" srcId="{5C48E5C7-82EB-4E53-B604-5964CC1126E6}" destId="{23C5320B-9297-4CA5-9FB4-75D510FA89BD}" srcOrd="2" destOrd="0" presId="urn:microsoft.com/office/officeart/2005/8/layout/lProcess3"/>
    <dgm:cxn modelId="{F26BDD35-873E-4731-934B-7C63AC833F78}" type="presParOf" srcId="{5C48E5C7-82EB-4E53-B604-5964CC1126E6}" destId="{F9A8AEC0-E443-4F7A-AD4D-851D3740F69E}" srcOrd="3" destOrd="0" presId="urn:microsoft.com/office/officeart/2005/8/layout/lProcess3"/>
    <dgm:cxn modelId="{A2761757-42DF-4FE6-B08D-3030C48FC066}" type="presParOf" srcId="{5C48E5C7-82EB-4E53-B604-5964CC1126E6}" destId="{63C40AB8-901C-404F-BE83-057F6FD8612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ACD57-7AC1-492E-9614-B5BB0E00EF41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5FE6CBA-2D33-4B59-A07C-63CBC83EBB9A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C96A40-0722-4106-82DF-1BFAA1CBBADE}" type="parTrans" cxnId="{CDDF9C43-DBC7-4257-A64B-55C7857A2B43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327A176-B852-43BC-AD04-CB21F06F2728}" type="sibTrans" cxnId="{CDDF9C43-DBC7-4257-A64B-55C7857A2B43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B8FB8B-4D9F-4121-80AA-E907A84FDE88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55FA7A35-0F8A-4FCD-92D0-0554168E3A94}" type="parTrans" cxnId="{64D3AD29-8566-44EC-BA4A-C4F7A37384D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4C3955-FE1A-42E8-9285-B5FBD1507C85}" type="sibTrans" cxnId="{64D3AD29-8566-44EC-BA4A-C4F7A37384D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C6EB6D-58C6-4E74-9250-F259C947CEA8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43AFAF79-6B39-4845-84E6-63C6AF4E0BD2}" type="parTrans" cxnId="{255189D1-1B09-4D0A-81F3-8949C66CC656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C0483A-9A23-4BDA-807D-89AF8BC4D9BD}" type="sibTrans" cxnId="{255189D1-1B09-4D0A-81F3-8949C66CC656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8AA1B4-6C5E-4678-A73B-BA827D6BF775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gm:t>
    </dgm:pt>
    <dgm:pt modelId="{8EE8509D-2D34-4A17-AD26-DCBCDF6861D6}" type="parTrans" cxnId="{F8804204-BDD6-44E2-9727-F7B490555162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FCBD1D-1913-46F0-8C1F-27EC16978630}" type="sibTrans" cxnId="{F8804204-BDD6-44E2-9727-F7B490555162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F0AF53-4926-47EB-BF1B-BBE109EB6794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gm:t>
    </dgm:pt>
    <dgm:pt modelId="{61B295F6-4D53-4F72-88C2-24E04503B2BB}" type="parTrans" cxnId="{C7315A77-784F-48FD-A8E3-CC15B53862D5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F3B8E2-2C60-4F96-80A0-FB2BCB725451}" type="sibTrans" cxnId="{C7315A77-784F-48FD-A8E3-CC15B53862D5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139DC3-B5DF-47AA-B257-47AD2DE397C7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gm:t>
    </dgm:pt>
    <dgm:pt modelId="{0FEB64C9-FE99-4A0F-8E0D-E8A7FB2563F5}" type="parTrans" cxnId="{2FF26994-EE4F-4878-BB0A-FB5033F75F8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8EFBB5-35F7-4409-918D-C65F9D66A113}" type="sibTrans" cxnId="{2FF26994-EE4F-4878-BB0A-FB5033F75F8D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3D44F7-5C7F-4A91-ACBE-8C0CC0382936}">
      <dgm:prSet phldrT="[Text]" custT="1"/>
      <dgm:spPr/>
      <dgm:t>
        <a:bodyPr/>
        <a:lstStyle/>
        <a:p>
          <a:r>
            <a:rPr lang="hi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dirty="0">
              <a:latin typeface="Cambria" panose="02040503050406030204" pitchFamily="18" charset="0"/>
              <a:ea typeface="Cambria" panose="02040503050406030204" pitchFamily="18" charset="0"/>
            </a:rPr>
            <a:t>6</a:t>
          </a:r>
        </a:p>
      </dgm:t>
    </dgm:pt>
    <dgm:pt modelId="{5F3E5F17-CEAC-4888-8D8F-78991FD3F18A}" type="parTrans" cxnId="{61475C7D-140A-4131-9F17-1C077F4FB11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54BC67-7133-4CE8-B76C-C19DF1BE3232}" type="sibTrans" cxnId="{61475C7D-140A-4131-9F17-1C077F4FB114}">
      <dgm:prSet/>
      <dgm:spPr/>
      <dgm:t>
        <a:bodyPr/>
        <a:lstStyle/>
        <a:p>
          <a:endParaRPr lang="en-IN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61A9B3-5C47-4E8E-9E7F-B9A698E1D3DD}">
      <dgm:prSet phldrT="[Text]"/>
      <dgm:spPr/>
      <dgm:t>
        <a:bodyPr/>
        <a:lstStyle/>
        <a:p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914B18-243C-426F-B992-F6AE1DA5FA3E}" type="parTrans" cxnId="{CB9E1050-9F48-4A26-85B3-2B0AF6A23288}">
      <dgm:prSet/>
      <dgm:spPr/>
      <dgm:t>
        <a:bodyPr/>
        <a:lstStyle/>
        <a:p>
          <a:endParaRPr lang="en-IN" sz="2000"/>
        </a:p>
      </dgm:t>
    </dgm:pt>
    <dgm:pt modelId="{201997C2-FBC3-4B78-AADB-F634374CF216}" type="sibTrans" cxnId="{CB9E1050-9F48-4A26-85B3-2B0AF6A23288}">
      <dgm:prSet/>
      <dgm:spPr/>
      <dgm:t>
        <a:bodyPr/>
        <a:lstStyle/>
        <a:p>
          <a:endParaRPr lang="en-IN" sz="2000"/>
        </a:p>
      </dgm:t>
    </dgm:pt>
    <dgm:pt modelId="{3980D7B8-6B99-4DE3-961C-ACD7C418B5C8}" type="pres">
      <dgm:prSet presAssocID="{F95ACD57-7AC1-492E-9614-B5BB0E00EF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A007F4-4EA2-42D4-8E2A-021D8CF06E5E}" type="pres">
      <dgm:prSet presAssocID="{95FE6CBA-2D33-4B59-A07C-63CBC83EBB9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C3DE1A0-55A7-4C06-AC51-75E7CD62F5D9}" type="pres">
      <dgm:prSet presAssocID="{FFB8FB8B-4D9F-4121-80AA-E907A84FDE88}" presName="Accent1" presStyleCnt="0"/>
      <dgm:spPr/>
    </dgm:pt>
    <dgm:pt modelId="{6550DF05-2C53-4191-AFBE-86930C96BD58}" type="pres">
      <dgm:prSet presAssocID="{FFB8FB8B-4D9F-4121-80AA-E907A84FDE88}" presName="Accent" presStyleLbl="bgShp" presStyleIdx="0" presStyleCnt="6"/>
      <dgm:spPr/>
    </dgm:pt>
    <dgm:pt modelId="{15B587D4-D875-4560-AB98-7D8A7EFA9DC0}" type="pres">
      <dgm:prSet presAssocID="{FFB8FB8B-4D9F-4121-80AA-E907A84FDE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0BF2-CF67-477C-9832-E3599B55AB50}" type="pres">
      <dgm:prSet presAssocID="{1DC6EB6D-58C6-4E74-9250-F259C947CEA8}" presName="Accent2" presStyleCnt="0"/>
      <dgm:spPr/>
    </dgm:pt>
    <dgm:pt modelId="{962D3C70-B70F-4629-A7A5-896CA8E06562}" type="pres">
      <dgm:prSet presAssocID="{1DC6EB6D-58C6-4E74-9250-F259C947CEA8}" presName="Accent" presStyleLbl="bgShp" presStyleIdx="1" presStyleCnt="6"/>
      <dgm:spPr/>
    </dgm:pt>
    <dgm:pt modelId="{2CD80539-CA7F-4CFB-9C0D-0C49F73849A9}" type="pres">
      <dgm:prSet presAssocID="{1DC6EB6D-58C6-4E74-9250-F259C947CEA8}" presName="Child2" presStyleLbl="node1" presStyleIdx="1" presStyleCnt="6" custScaleX="103621" custScaleY="94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AF53D-3D54-4153-ADA6-68310A07A51E}" type="pres">
      <dgm:prSet presAssocID="{138AA1B4-6C5E-4678-A73B-BA827D6BF775}" presName="Accent3" presStyleCnt="0"/>
      <dgm:spPr/>
    </dgm:pt>
    <dgm:pt modelId="{5AF40022-1E93-4571-8443-91DAF3459AF4}" type="pres">
      <dgm:prSet presAssocID="{138AA1B4-6C5E-4678-A73B-BA827D6BF775}" presName="Accent" presStyleLbl="bgShp" presStyleIdx="2" presStyleCnt="6"/>
      <dgm:spPr/>
    </dgm:pt>
    <dgm:pt modelId="{43C38E10-9F94-4BAF-97D1-0A796F6F790A}" type="pres">
      <dgm:prSet presAssocID="{138AA1B4-6C5E-4678-A73B-BA827D6BF77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68F93-A68C-435C-8931-5FC15EF803A8}" type="pres">
      <dgm:prSet presAssocID="{9BF0AF53-4926-47EB-BF1B-BBE109EB6794}" presName="Accent4" presStyleCnt="0"/>
      <dgm:spPr/>
    </dgm:pt>
    <dgm:pt modelId="{DB2AC0B8-F7F5-40ED-A4A5-38391616F6D0}" type="pres">
      <dgm:prSet presAssocID="{9BF0AF53-4926-47EB-BF1B-BBE109EB6794}" presName="Accent" presStyleLbl="bgShp" presStyleIdx="3" presStyleCnt="6"/>
      <dgm:spPr/>
    </dgm:pt>
    <dgm:pt modelId="{7057A6FC-1564-4891-AAE7-3822AE59F65C}" type="pres">
      <dgm:prSet presAssocID="{9BF0AF53-4926-47EB-BF1B-BBE109EB679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21610-6C1B-40C7-ACEF-61517A7978EE}" type="pres">
      <dgm:prSet presAssocID="{F0139DC3-B5DF-47AA-B257-47AD2DE397C7}" presName="Accent5" presStyleCnt="0"/>
      <dgm:spPr/>
    </dgm:pt>
    <dgm:pt modelId="{8E159B0A-B927-4BB7-9187-38E2D8FC9F81}" type="pres">
      <dgm:prSet presAssocID="{F0139DC3-B5DF-47AA-B257-47AD2DE397C7}" presName="Accent" presStyleLbl="bgShp" presStyleIdx="4" presStyleCnt="6"/>
      <dgm:spPr/>
    </dgm:pt>
    <dgm:pt modelId="{3E4E41CC-D0CD-45E1-A1C5-6F13DD839E4D}" type="pres">
      <dgm:prSet presAssocID="{F0139DC3-B5DF-47AA-B257-47AD2DE397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012D0-43D8-45E4-BCA0-7A6E03EB4B48}" type="pres">
      <dgm:prSet presAssocID="{343D44F7-5C7F-4A91-ACBE-8C0CC0382936}" presName="Accent6" presStyleCnt="0"/>
      <dgm:spPr/>
    </dgm:pt>
    <dgm:pt modelId="{BF89727E-6456-4AAA-8F55-355BBE9CB412}" type="pres">
      <dgm:prSet presAssocID="{343D44F7-5C7F-4A91-ACBE-8C0CC0382936}" presName="Accent" presStyleLbl="bgShp" presStyleIdx="5" presStyleCnt="6"/>
      <dgm:spPr/>
    </dgm:pt>
    <dgm:pt modelId="{032D5DC1-35AA-4CEC-9E67-035D56B7077A}" type="pres">
      <dgm:prSet presAssocID="{343D44F7-5C7F-4A91-ACBE-8C0CC038293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2D3D2-B9EF-42CA-B214-A9D072D19F24}" type="presOf" srcId="{F0139DC3-B5DF-47AA-B257-47AD2DE397C7}" destId="{3E4E41CC-D0CD-45E1-A1C5-6F13DD839E4D}" srcOrd="0" destOrd="0" presId="urn:microsoft.com/office/officeart/2011/layout/HexagonRadial"/>
    <dgm:cxn modelId="{CB9E1050-9F48-4A26-85B3-2B0AF6A23288}" srcId="{95FE6CBA-2D33-4B59-A07C-63CBC83EBB9A}" destId="{0861A9B3-5C47-4E8E-9E7F-B9A698E1D3DD}" srcOrd="6" destOrd="0" parTransId="{DF914B18-243C-426F-B992-F6AE1DA5FA3E}" sibTransId="{201997C2-FBC3-4B78-AADB-F634374CF216}"/>
    <dgm:cxn modelId="{26EC78F7-080F-44A0-9BF7-F618AF406372}" type="presOf" srcId="{F95ACD57-7AC1-492E-9614-B5BB0E00EF41}" destId="{3980D7B8-6B99-4DE3-961C-ACD7C418B5C8}" srcOrd="0" destOrd="0" presId="urn:microsoft.com/office/officeart/2011/layout/HexagonRadial"/>
    <dgm:cxn modelId="{C7315A77-784F-48FD-A8E3-CC15B53862D5}" srcId="{95FE6CBA-2D33-4B59-A07C-63CBC83EBB9A}" destId="{9BF0AF53-4926-47EB-BF1B-BBE109EB6794}" srcOrd="3" destOrd="0" parTransId="{61B295F6-4D53-4F72-88C2-24E04503B2BB}" sibTransId="{F0F3B8E2-2C60-4F96-80A0-FB2BCB725451}"/>
    <dgm:cxn modelId="{255189D1-1B09-4D0A-81F3-8949C66CC656}" srcId="{95FE6CBA-2D33-4B59-A07C-63CBC83EBB9A}" destId="{1DC6EB6D-58C6-4E74-9250-F259C947CEA8}" srcOrd="1" destOrd="0" parTransId="{43AFAF79-6B39-4845-84E6-63C6AF4E0BD2}" sibTransId="{87C0483A-9A23-4BDA-807D-89AF8BC4D9BD}"/>
    <dgm:cxn modelId="{61475C7D-140A-4131-9F17-1C077F4FB114}" srcId="{95FE6CBA-2D33-4B59-A07C-63CBC83EBB9A}" destId="{343D44F7-5C7F-4A91-ACBE-8C0CC0382936}" srcOrd="5" destOrd="0" parTransId="{5F3E5F17-CEAC-4888-8D8F-78991FD3F18A}" sibTransId="{6554BC67-7133-4CE8-B76C-C19DF1BE3232}"/>
    <dgm:cxn modelId="{2FF26994-EE4F-4878-BB0A-FB5033F75F8D}" srcId="{95FE6CBA-2D33-4B59-A07C-63CBC83EBB9A}" destId="{F0139DC3-B5DF-47AA-B257-47AD2DE397C7}" srcOrd="4" destOrd="0" parTransId="{0FEB64C9-FE99-4A0F-8E0D-E8A7FB2563F5}" sibTransId="{708EFBB5-35F7-4409-918D-C65F9D66A113}"/>
    <dgm:cxn modelId="{112AD498-2D85-4FD7-95D5-4C7ACC1D0ED0}" type="presOf" srcId="{343D44F7-5C7F-4A91-ACBE-8C0CC0382936}" destId="{032D5DC1-35AA-4CEC-9E67-035D56B7077A}" srcOrd="0" destOrd="0" presId="urn:microsoft.com/office/officeart/2011/layout/HexagonRadial"/>
    <dgm:cxn modelId="{CD58A710-0B35-4433-9557-5FC8D65FEBE0}" type="presOf" srcId="{FFB8FB8B-4D9F-4121-80AA-E907A84FDE88}" destId="{15B587D4-D875-4560-AB98-7D8A7EFA9DC0}" srcOrd="0" destOrd="0" presId="urn:microsoft.com/office/officeart/2011/layout/HexagonRadial"/>
    <dgm:cxn modelId="{0B6A7EA2-89E8-417D-925E-BBC923C53FBA}" type="presOf" srcId="{9BF0AF53-4926-47EB-BF1B-BBE109EB6794}" destId="{7057A6FC-1564-4891-AAE7-3822AE59F65C}" srcOrd="0" destOrd="0" presId="urn:microsoft.com/office/officeart/2011/layout/HexagonRadial"/>
    <dgm:cxn modelId="{8174F236-5A79-40F1-A288-C3017E9B1406}" type="presOf" srcId="{1DC6EB6D-58C6-4E74-9250-F259C947CEA8}" destId="{2CD80539-CA7F-4CFB-9C0D-0C49F73849A9}" srcOrd="0" destOrd="0" presId="urn:microsoft.com/office/officeart/2011/layout/HexagonRadial"/>
    <dgm:cxn modelId="{F8804204-BDD6-44E2-9727-F7B490555162}" srcId="{95FE6CBA-2D33-4B59-A07C-63CBC83EBB9A}" destId="{138AA1B4-6C5E-4678-A73B-BA827D6BF775}" srcOrd="2" destOrd="0" parTransId="{8EE8509D-2D34-4A17-AD26-DCBCDF6861D6}" sibTransId="{DCFCBD1D-1913-46F0-8C1F-27EC16978630}"/>
    <dgm:cxn modelId="{DEB431F3-7F15-4540-81D7-67D7AA9239DB}" type="presOf" srcId="{95FE6CBA-2D33-4B59-A07C-63CBC83EBB9A}" destId="{FCA007F4-4EA2-42D4-8E2A-021D8CF06E5E}" srcOrd="0" destOrd="0" presId="urn:microsoft.com/office/officeart/2011/layout/HexagonRadial"/>
    <dgm:cxn modelId="{CDDF9C43-DBC7-4257-A64B-55C7857A2B43}" srcId="{F95ACD57-7AC1-492E-9614-B5BB0E00EF41}" destId="{95FE6CBA-2D33-4B59-A07C-63CBC83EBB9A}" srcOrd="0" destOrd="0" parTransId="{0DC96A40-0722-4106-82DF-1BFAA1CBBADE}" sibTransId="{C327A176-B852-43BC-AD04-CB21F06F2728}"/>
    <dgm:cxn modelId="{677B38B6-C341-45BF-9EA6-EB9F27125B3C}" type="presOf" srcId="{138AA1B4-6C5E-4678-A73B-BA827D6BF775}" destId="{43C38E10-9F94-4BAF-97D1-0A796F6F790A}" srcOrd="0" destOrd="0" presId="urn:microsoft.com/office/officeart/2011/layout/HexagonRadial"/>
    <dgm:cxn modelId="{64D3AD29-8566-44EC-BA4A-C4F7A37384DD}" srcId="{95FE6CBA-2D33-4B59-A07C-63CBC83EBB9A}" destId="{FFB8FB8B-4D9F-4121-80AA-E907A84FDE88}" srcOrd="0" destOrd="0" parTransId="{55FA7A35-0F8A-4FCD-92D0-0554168E3A94}" sibTransId="{E84C3955-FE1A-42E8-9285-B5FBD1507C85}"/>
    <dgm:cxn modelId="{65419B4B-187A-4391-8761-B415A6D90542}" type="presParOf" srcId="{3980D7B8-6B99-4DE3-961C-ACD7C418B5C8}" destId="{FCA007F4-4EA2-42D4-8E2A-021D8CF06E5E}" srcOrd="0" destOrd="0" presId="urn:microsoft.com/office/officeart/2011/layout/HexagonRadial"/>
    <dgm:cxn modelId="{4FCA0269-86B2-44D0-95D6-3A3EB640A8BF}" type="presParOf" srcId="{3980D7B8-6B99-4DE3-961C-ACD7C418B5C8}" destId="{4C3DE1A0-55A7-4C06-AC51-75E7CD62F5D9}" srcOrd="1" destOrd="0" presId="urn:microsoft.com/office/officeart/2011/layout/HexagonRadial"/>
    <dgm:cxn modelId="{C255292B-D86D-443A-84FB-2D94AA3D757D}" type="presParOf" srcId="{4C3DE1A0-55A7-4C06-AC51-75E7CD62F5D9}" destId="{6550DF05-2C53-4191-AFBE-86930C96BD58}" srcOrd="0" destOrd="0" presId="urn:microsoft.com/office/officeart/2011/layout/HexagonRadial"/>
    <dgm:cxn modelId="{D24E6D8F-10F2-4C63-8479-76ED7415935A}" type="presParOf" srcId="{3980D7B8-6B99-4DE3-961C-ACD7C418B5C8}" destId="{15B587D4-D875-4560-AB98-7D8A7EFA9DC0}" srcOrd="2" destOrd="0" presId="urn:microsoft.com/office/officeart/2011/layout/HexagonRadial"/>
    <dgm:cxn modelId="{E1D67F7C-932F-421B-AD65-2258A63ABEDA}" type="presParOf" srcId="{3980D7B8-6B99-4DE3-961C-ACD7C418B5C8}" destId="{24240BF2-CF67-477C-9832-E3599B55AB50}" srcOrd="3" destOrd="0" presId="urn:microsoft.com/office/officeart/2011/layout/HexagonRadial"/>
    <dgm:cxn modelId="{7847664E-3FF9-4E8C-8ABC-006701691EA6}" type="presParOf" srcId="{24240BF2-CF67-477C-9832-E3599B55AB50}" destId="{962D3C70-B70F-4629-A7A5-896CA8E06562}" srcOrd="0" destOrd="0" presId="urn:microsoft.com/office/officeart/2011/layout/HexagonRadial"/>
    <dgm:cxn modelId="{6825D46B-09A8-4DB1-8F7B-E9A17F9C3312}" type="presParOf" srcId="{3980D7B8-6B99-4DE3-961C-ACD7C418B5C8}" destId="{2CD80539-CA7F-4CFB-9C0D-0C49F73849A9}" srcOrd="4" destOrd="0" presId="urn:microsoft.com/office/officeart/2011/layout/HexagonRadial"/>
    <dgm:cxn modelId="{EF1A39D0-9347-4512-8AF7-467CD39F87B3}" type="presParOf" srcId="{3980D7B8-6B99-4DE3-961C-ACD7C418B5C8}" destId="{C44AF53D-3D54-4153-ADA6-68310A07A51E}" srcOrd="5" destOrd="0" presId="urn:microsoft.com/office/officeart/2011/layout/HexagonRadial"/>
    <dgm:cxn modelId="{06F3546F-3C66-464C-9C6F-3FB45601B966}" type="presParOf" srcId="{C44AF53D-3D54-4153-ADA6-68310A07A51E}" destId="{5AF40022-1E93-4571-8443-91DAF3459AF4}" srcOrd="0" destOrd="0" presId="urn:microsoft.com/office/officeart/2011/layout/HexagonRadial"/>
    <dgm:cxn modelId="{A6E85E4A-09FE-4DFC-AFAC-87FCC010B392}" type="presParOf" srcId="{3980D7B8-6B99-4DE3-961C-ACD7C418B5C8}" destId="{43C38E10-9F94-4BAF-97D1-0A796F6F790A}" srcOrd="6" destOrd="0" presId="urn:microsoft.com/office/officeart/2011/layout/HexagonRadial"/>
    <dgm:cxn modelId="{2F90BB69-9FD7-4A41-A824-3076F535F842}" type="presParOf" srcId="{3980D7B8-6B99-4DE3-961C-ACD7C418B5C8}" destId="{44568F93-A68C-435C-8931-5FC15EF803A8}" srcOrd="7" destOrd="0" presId="urn:microsoft.com/office/officeart/2011/layout/HexagonRadial"/>
    <dgm:cxn modelId="{78C763EF-1A46-43C3-A5D6-2F62DD9B3142}" type="presParOf" srcId="{44568F93-A68C-435C-8931-5FC15EF803A8}" destId="{DB2AC0B8-F7F5-40ED-A4A5-38391616F6D0}" srcOrd="0" destOrd="0" presId="urn:microsoft.com/office/officeart/2011/layout/HexagonRadial"/>
    <dgm:cxn modelId="{E158F295-BC11-463E-93D4-29DE047620D6}" type="presParOf" srcId="{3980D7B8-6B99-4DE3-961C-ACD7C418B5C8}" destId="{7057A6FC-1564-4891-AAE7-3822AE59F65C}" srcOrd="8" destOrd="0" presId="urn:microsoft.com/office/officeart/2011/layout/HexagonRadial"/>
    <dgm:cxn modelId="{D450A2E8-EC6E-4A17-8137-1C639AFEC9B6}" type="presParOf" srcId="{3980D7B8-6B99-4DE3-961C-ACD7C418B5C8}" destId="{AA421610-6C1B-40C7-ACEF-61517A7978EE}" srcOrd="9" destOrd="0" presId="urn:microsoft.com/office/officeart/2011/layout/HexagonRadial"/>
    <dgm:cxn modelId="{9B825A04-143A-44D8-AE81-768CB26E9B38}" type="presParOf" srcId="{AA421610-6C1B-40C7-ACEF-61517A7978EE}" destId="{8E159B0A-B927-4BB7-9187-38E2D8FC9F81}" srcOrd="0" destOrd="0" presId="urn:microsoft.com/office/officeart/2011/layout/HexagonRadial"/>
    <dgm:cxn modelId="{6FFF59F7-D13A-477B-834A-009E534F4649}" type="presParOf" srcId="{3980D7B8-6B99-4DE3-961C-ACD7C418B5C8}" destId="{3E4E41CC-D0CD-45E1-A1C5-6F13DD839E4D}" srcOrd="10" destOrd="0" presId="urn:microsoft.com/office/officeart/2011/layout/HexagonRadial"/>
    <dgm:cxn modelId="{5ED2C447-7454-452D-A11F-D3BE5AA269CB}" type="presParOf" srcId="{3980D7B8-6B99-4DE3-961C-ACD7C418B5C8}" destId="{3B1012D0-43D8-45E4-BCA0-7A6E03EB4B48}" srcOrd="11" destOrd="0" presId="urn:microsoft.com/office/officeart/2011/layout/HexagonRadial"/>
    <dgm:cxn modelId="{7470914F-769C-40D9-AA97-E683D73B0BD7}" type="presParOf" srcId="{3B1012D0-43D8-45E4-BCA0-7A6E03EB4B48}" destId="{BF89727E-6456-4AAA-8F55-355BBE9CB412}" srcOrd="0" destOrd="0" presId="urn:microsoft.com/office/officeart/2011/layout/HexagonRadial"/>
    <dgm:cxn modelId="{8CD72322-1610-45E5-A90C-A20653F92045}" type="presParOf" srcId="{3980D7B8-6B99-4DE3-961C-ACD7C418B5C8}" destId="{032D5DC1-35AA-4CEC-9E67-035D56B7077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</a:t>
          </a:r>
          <a:r>
            <a:rPr lang="hi-IN" sz="2200" dirty="0" smtClean="0"/>
            <a:t>1 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</a:t>
          </a:r>
          <a:r>
            <a:rPr lang="hi-IN" sz="2200" dirty="0" smtClean="0"/>
            <a:t>2 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</a:t>
          </a:r>
          <a:r>
            <a:rPr lang="hi-IN" sz="2200" dirty="0" smtClean="0"/>
            <a:t>3 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3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3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2" presStyleCnt="3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2" destOrd="0" parTransId="{772C9921-F3F2-1C4B-8A61-B8681AE720E1}" sibTransId="{A1AE3557-8A33-E74A-93BE-4FD93BF79877}"/>
    <dgm:cxn modelId="{284EBB5E-736D-4AA1-959F-D8DA4A53B051}" type="presOf" srcId="{66030403-00E1-0345-9BF4-15CEA01BD8A6}" destId="{6A00F071-5D86-F24F-99F2-1968D04D49C9}" srcOrd="0" destOrd="1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A49FE7D9-C27D-4244-9BB3-FE97C18910D4}" type="presOf" srcId="{918D3B36-BDD9-3249-8C11-44A9B71C2025}" destId="{322AAD36-4326-6C4D-B4C8-F354AEB72BE0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B756F7F-6665-4163-BE89-409C751DE006}" type="presOf" srcId="{F71113D2-9E87-2241-A5E6-BDF2908366EC}" destId="{0AACB8C9-99B2-674C-A0D5-E2C37A2886F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B148D6DD-D83D-47A5-B8FC-27B57164F109}" type="presOf" srcId="{BC62DCDD-EC08-42DC-B18E-83C1F2684BDB}" destId="{6A00F071-5D86-F24F-99F2-1968D04D49C9}" srcOrd="0" destOrd="3" presId="urn:microsoft.com/office/officeart/2005/8/layout/hList6"/>
    <dgm:cxn modelId="{624882B1-BE05-4556-A9AF-074FE0311112}" type="presOf" srcId="{1A256B0A-C186-8E48-A322-321E1B824420}" destId="{61C20159-8123-D54F-8080-D59424F75457}" srcOrd="0" destOrd="0" presId="urn:microsoft.com/office/officeart/2005/8/layout/hList6"/>
    <dgm:cxn modelId="{54DA4686-7797-4E11-A893-A8152F9A4982}" type="presOf" srcId="{85C0676B-E7F8-43F6-B0E1-70094390AB83}" destId="{6A00F071-5D86-F24F-99F2-1968D04D49C9}" srcOrd="0" destOrd="2" presId="urn:microsoft.com/office/officeart/2005/8/layout/hList6"/>
    <dgm:cxn modelId="{A5965C46-CEFF-4834-AD3B-49866B54BE96}" type="presOf" srcId="{40F130BE-F480-459D-919E-4827A340D97B}" destId="{0AACB8C9-99B2-674C-A0D5-E2C37A2886F7}" srcOrd="0" destOrd="2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FB10A89E-9C66-4D30-8978-521833542C88}" type="presOf" srcId="{6F376CB2-8103-4AF1-84D1-DD9A2224DC2B}" destId="{0AACB8C9-99B2-674C-A0D5-E2C37A2886F7}" srcOrd="0" destOrd="3" presId="urn:microsoft.com/office/officeart/2005/8/layout/hList6"/>
    <dgm:cxn modelId="{8D5CCAFA-E885-4648-B2C0-B2144237113B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2AAF0F83-BE42-45D0-B7C6-976844A2D3CF}" type="presOf" srcId="{590AE7C7-CDC9-4C74-9817-094DAE4AAE95}" destId="{322AAD36-4326-6C4D-B4C8-F354AEB72BE0}" srcOrd="0" destOrd="2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7A2D1D-2E89-425F-A7B5-DF78E387FFC6}" type="presOf" srcId="{84E5F011-1A10-A14F-A1D9-72B96963A701}" destId="{6A00F071-5D86-F24F-99F2-1968D04D49C9}" srcOrd="0" destOrd="0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10F6BF8-E4D2-46CA-9854-2DFBB82EE652}" type="presOf" srcId="{DFFE31FE-63BE-4444-B186-0E688B781A09}" destId="{322AAD36-4326-6C4D-B4C8-F354AEB72BE0}" srcOrd="0" destOrd="0" presId="urn:microsoft.com/office/officeart/2005/8/layout/hList6"/>
    <dgm:cxn modelId="{2C5EC849-27F7-467F-8391-5A1D7CDDB13C}" type="presOf" srcId="{D98EC9D4-0155-4C0E-9FFE-00BADCC4594C}" destId="{322AAD36-4326-6C4D-B4C8-F354AEB72BE0}" srcOrd="0" destOrd="3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9B7120E8-6A5F-4F82-8E4C-CB5B32603C25}" type="presParOf" srcId="{61C20159-8123-D54F-8080-D59424F75457}" destId="{6A00F071-5D86-F24F-99F2-1968D04D49C9}" srcOrd="0" destOrd="0" presId="urn:microsoft.com/office/officeart/2005/8/layout/hList6"/>
    <dgm:cxn modelId="{B7D7D11C-8927-4D3E-A1EC-1498D6315C6A}" type="presParOf" srcId="{61C20159-8123-D54F-8080-D59424F75457}" destId="{9CC07E91-A9EE-2C41-BF40-A18B1E49FACA}" srcOrd="1" destOrd="0" presId="urn:microsoft.com/office/officeart/2005/8/layout/hList6"/>
    <dgm:cxn modelId="{4BD8E28C-FC16-40D8-ADE1-7B164077116C}" type="presParOf" srcId="{61C20159-8123-D54F-8080-D59424F75457}" destId="{0AACB8C9-99B2-674C-A0D5-E2C37A2886F7}" srcOrd="2" destOrd="0" presId="urn:microsoft.com/office/officeart/2005/8/layout/hList6"/>
    <dgm:cxn modelId="{84FC8BA6-9AFC-4151-8B86-CD0AA316465C}" type="presParOf" srcId="{61C20159-8123-D54F-8080-D59424F75457}" destId="{BBDD662A-C894-2945-972C-8683BDE13E42}" srcOrd="3" destOrd="0" presId="urn:microsoft.com/office/officeart/2005/8/layout/hList6"/>
    <dgm:cxn modelId="{7F6E3BC8-8FB0-4EF3-9BCF-C0E462B9AE08}" type="presParOf" srcId="{61C20159-8123-D54F-8080-D59424F75457}" destId="{322AAD36-4326-6C4D-B4C8-F354AEB72B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BC591C-053C-4224-ADA0-F776A2E510F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F5F323C-22E2-4823-A445-E0E3C9C81DAD}">
      <dgm:prSet phldrT="[Text]" custT="1"/>
      <dgm:spPr/>
      <dgm:t>
        <a:bodyPr/>
        <a:lstStyle/>
        <a:p>
          <a:r>
            <a:rPr lang="hi-IN" sz="240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smtClean="0">
              <a:latin typeface="Cambria" panose="02040503050406030204" pitchFamily="18" charset="0"/>
              <a:ea typeface="Cambria" panose="02040503050406030204" pitchFamily="18" charset="0"/>
            </a:rPr>
            <a:t> 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8A52F7-0095-42D8-BEAD-9A7A4BDFFBAE}" type="parTrans" cxnId="{3807CAFC-BFD7-4377-8D13-DA9431139E87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17A06E-8582-47B1-9577-3FF32284613E}" type="sibTrans" cxnId="{3807CAFC-BFD7-4377-8D13-DA9431139E87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8FB70C-9688-4953-8DEC-6B4AA589FF51}">
      <dgm:prSet phldrT="[Text]" custT="1"/>
      <dgm:spPr/>
      <dgm:t>
        <a:bodyPr/>
        <a:lstStyle/>
        <a:p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7DE82B-7DBF-4CFC-90C3-EB7603E4F79F}" type="parTrans" cxnId="{918ED695-9049-4379-9E0C-1C83A059C86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0EDBE4-9E63-4A4E-9D10-7A200FF0E288}" type="sibTrans" cxnId="{918ED695-9049-4379-9E0C-1C83A059C86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83D865-30A2-43C0-9D1E-70CBEEEB091C}">
      <dgm:prSet phldrT="[Text]" custT="1"/>
      <dgm:spPr/>
      <dgm:t>
        <a:bodyPr/>
        <a:lstStyle/>
        <a:p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122962-C20D-4561-A30E-9D16B72BF174}" type="parTrans" cxnId="{4879533E-64AD-40B9-AF75-2083208B3BCB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F5DFA5-31FB-4E0D-B517-8F3188F6CD82}" type="sibTrans" cxnId="{4879533E-64AD-40B9-AF75-2083208B3BCB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034CF9-7441-47AC-AE1F-CF4533BB2928}">
      <dgm:prSet phldrT="[Text]" custT="1"/>
      <dgm:spPr/>
      <dgm:t>
        <a:bodyPr/>
        <a:lstStyle/>
        <a:p>
          <a:r>
            <a:rPr lang="hi-IN" sz="240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smtClean="0">
              <a:latin typeface="Cambria" panose="02040503050406030204" pitchFamily="18" charset="0"/>
              <a:ea typeface="Cambria" panose="02040503050406030204" pitchFamily="18" charset="0"/>
            </a:rPr>
            <a:t> 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C2CFB2-69BB-4E68-87F8-AFFA780DC47B}" type="parTrans" cxnId="{A5E5DA40-2B86-4CF9-AC07-571729AF5E2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6FAA6E-09A6-4DC5-9981-4C479802D218}" type="sibTrans" cxnId="{A5E5DA40-2B86-4CF9-AC07-571729AF5E24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1429CD-3401-4934-95F0-463FA45C946F}">
      <dgm:prSet phldrT="[Text]" custT="1"/>
      <dgm:spPr/>
      <dgm:t>
        <a:bodyPr/>
        <a:lstStyle/>
        <a:p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FA553E-BA28-446F-82C3-F588B3697CA3}" type="parTrans" cxnId="{1D149A07-01EB-4E49-AAE4-EDE07F56B6E2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AE80BF-E2E5-47A3-9736-C2AB3B52F985}" type="sibTrans" cxnId="{1D149A07-01EB-4E49-AAE4-EDE07F56B6E2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35B47D-8A15-43D2-B66F-4D68C412A840}">
      <dgm:prSet phldrT="[Text]" custT="1"/>
      <dgm:spPr/>
      <dgm:t>
        <a:bodyPr/>
        <a:lstStyle/>
        <a:p>
          <a:r>
            <a:rPr lang="hi-IN" sz="240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smtClean="0">
              <a:latin typeface="Cambria" panose="02040503050406030204" pitchFamily="18" charset="0"/>
              <a:ea typeface="Cambria" panose="02040503050406030204" pitchFamily="18" charset="0"/>
            </a:rPr>
            <a:t> 1</a:t>
          </a:r>
          <a:endParaRPr lang="en-IN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D9E596-F502-44AE-874D-65A2A8DE726D}" type="parTrans" cxnId="{CD751FF6-A4C3-4D6A-8A87-0364592474F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7CA0A5-2908-4D2D-9F52-A011521957D0}" type="sibTrans" cxnId="{CD751FF6-A4C3-4D6A-8A87-0364592474F1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3EDDA5-E205-4E3B-85DE-EC99D72CC39F}">
      <dgm:prSet phldrT="[Text]" custT="1"/>
      <dgm:spPr/>
      <dgm:t>
        <a:bodyPr/>
        <a:lstStyle/>
        <a:p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87EB4A-2985-475E-990B-555E6EF54C98}" type="parTrans" cxnId="{0CD7E6A8-C5AA-4490-BF88-B4BD0E322F99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6E3362-C956-43FA-9426-BD6EF10416A3}" type="sibTrans" cxnId="{0CD7E6A8-C5AA-4490-BF88-B4BD0E322F99}">
      <dgm:prSet/>
      <dgm:spPr/>
      <dgm:t>
        <a:bodyPr/>
        <a:lstStyle/>
        <a:p>
          <a:endParaRPr lang="en-IN">
            <a:solidFill>
              <a:schemeClr val="tx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07B430-0632-4E89-AEBB-66445BDB21E4}">
      <dgm:prSet custT="1"/>
      <dgm:spPr/>
      <dgm:t>
        <a:bodyPr/>
        <a:lstStyle/>
        <a:p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CD8A2E-3DB2-44C3-81EF-18D9F9E8C469}" type="parTrans" cxnId="{3B7AEE16-DEDD-4DB2-93E2-1BB292331060}">
      <dgm:prSet/>
      <dgm:spPr/>
      <dgm:t>
        <a:bodyPr/>
        <a:lstStyle/>
        <a:p>
          <a:endParaRPr lang="en-US"/>
        </a:p>
      </dgm:t>
    </dgm:pt>
    <dgm:pt modelId="{9BE6A511-A7C9-4E4E-BA5C-677F247E7843}" type="sibTrans" cxnId="{3B7AEE16-DEDD-4DB2-93E2-1BB292331060}">
      <dgm:prSet/>
      <dgm:spPr/>
      <dgm:t>
        <a:bodyPr/>
        <a:lstStyle/>
        <a:p>
          <a:endParaRPr lang="en-US"/>
        </a:p>
      </dgm:t>
    </dgm:pt>
    <dgm:pt modelId="{3AB6CEF8-511E-4AAA-B145-5690C10BF273}">
      <dgm:prSet custT="1"/>
      <dgm:spPr/>
      <dgm:t>
        <a:bodyPr/>
        <a:lstStyle/>
        <a:p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8114A7-6E07-4E3C-AF6C-74FACCD02B40}" type="parTrans" cxnId="{F60432A3-0712-4840-9C42-CB104374FD4E}">
      <dgm:prSet/>
      <dgm:spPr/>
      <dgm:t>
        <a:bodyPr/>
        <a:lstStyle/>
        <a:p>
          <a:endParaRPr lang="en-US"/>
        </a:p>
      </dgm:t>
    </dgm:pt>
    <dgm:pt modelId="{F24DA5B7-720B-422D-A281-6891B1B49893}" type="sibTrans" cxnId="{F60432A3-0712-4840-9C42-CB104374FD4E}">
      <dgm:prSet/>
      <dgm:spPr/>
      <dgm:t>
        <a:bodyPr/>
        <a:lstStyle/>
        <a:p>
          <a:endParaRPr lang="en-US"/>
        </a:p>
      </dgm:t>
    </dgm:pt>
    <dgm:pt modelId="{E818E67C-37EC-4F1E-B168-C18FA2075061}" type="pres">
      <dgm:prSet presAssocID="{E0BC591C-053C-4224-ADA0-F776A2E510F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768B8-CB61-4CE3-AAC4-60460ED86A67}" type="pres">
      <dgm:prSet presAssocID="{E0BC591C-053C-4224-ADA0-F776A2E510F9}" presName="cycle" presStyleCnt="0"/>
      <dgm:spPr/>
      <dgm:t>
        <a:bodyPr/>
        <a:lstStyle/>
        <a:p>
          <a:endParaRPr lang="en-US"/>
        </a:p>
      </dgm:t>
    </dgm:pt>
    <dgm:pt modelId="{CD505DE0-7F97-45F4-8EDF-BFFE43C6BA6B}" type="pres">
      <dgm:prSet presAssocID="{E0BC591C-053C-4224-ADA0-F776A2E510F9}" presName="centerShape" presStyleCnt="0"/>
      <dgm:spPr/>
      <dgm:t>
        <a:bodyPr/>
        <a:lstStyle/>
        <a:p>
          <a:endParaRPr lang="en-US"/>
        </a:p>
      </dgm:t>
    </dgm:pt>
    <dgm:pt modelId="{34D6B10B-40FC-455B-9EDF-F6215BDD9109}" type="pres">
      <dgm:prSet presAssocID="{E0BC591C-053C-4224-ADA0-F776A2E510F9}" presName="connSite" presStyleLbl="node1" presStyleIdx="0" presStyleCnt="4"/>
      <dgm:spPr/>
      <dgm:t>
        <a:bodyPr/>
        <a:lstStyle/>
        <a:p>
          <a:endParaRPr lang="en-US"/>
        </a:p>
      </dgm:t>
    </dgm:pt>
    <dgm:pt modelId="{2C3B1BBF-C622-4B5F-BA82-8CE8BF892319}" type="pres">
      <dgm:prSet presAssocID="{E0BC591C-053C-4224-ADA0-F776A2E510F9}" presName="visible" presStyleLbl="node1" presStyleIdx="0" presStyleCnt="4" custLinFactNeighborX="-27060" custLinFactNeighborY="1793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DE0DF085-0E0A-416C-B76A-347B664BF7AF}" type="pres">
      <dgm:prSet presAssocID="{A48A52F7-0095-42D8-BEAD-9A7A4BDFFBAE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F276BE4-A92E-46E4-90DC-3D3A8CA6BCFF}" type="pres">
      <dgm:prSet presAssocID="{BF5F323C-22E2-4823-A445-E0E3C9C81DAD}" presName="node" presStyleCnt="0"/>
      <dgm:spPr/>
      <dgm:t>
        <a:bodyPr/>
        <a:lstStyle/>
        <a:p>
          <a:endParaRPr lang="en-US"/>
        </a:p>
      </dgm:t>
    </dgm:pt>
    <dgm:pt modelId="{C4921FF4-F75F-4A82-BB3B-DBBD76600597}" type="pres">
      <dgm:prSet presAssocID="{BF5F323C-22E2-4823-A445-E0E3C9C81DA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EDF7-5E4B-4F26-B28C-79CF52C0E9AC}" type="pres">
      <dgm:prSet presAssocID="{BF5F323C-22E2-4823-A445-E0E3C9C81DA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AF68C-429B-4CD7-83A5-FA78BF88D6A7}" type="pres">
      <dgm:prSet presAssocID="{14C2CFB2-69BB-4E68-87F8-AFFA780DC47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9FC3A23F-E13E-40E0-A8C0-4ADB2B130D52}" type="pres">
      <dgm:prSet presAssocID="{90034CF9-7441-47AC-AE1F-CF4533BB2928}" presName="node" presStyleCnt="0"/>
      <dgm:spPr/>
      <dgm:t>
        <a:bodyPr/>
        <a:lstStyle/>
        <a:p>
          <a:endParaRPr lang="en-US"/>
        </a:p>
      </dgm:t>
    </dgm:pt>
    <dgm:pt modelId="{9B03F4F9-714E-490A-BBB1-270645EC525D}" type="pres">
      <dgm:prSet presAssocID="{90034CF9-7441-47AC-AE1F-CF4533BB292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86C99-19FD-4C12-B784-E2EF49733DD9}" type="pres">
      <dgm:prSet presAssocID="{90034CF9-7441-47AC-AE1F-CF4533BB292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38A79-74EB-446E-8B82-FF0048812E89}" type="pres">
      <dgm:prSet presAssocID="{12D9E596-F502-44AE-874D-65A2A8DE726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1EB159B-4310-4F50-B7C9-0B28EDBCEC44}" type="pres">
      <dgm:prSet presAssocID="{5935B47D-8A15-43D2-B66F-4D68C412A840}" presName="node" presStyleCnt="0"/>
      <dgm:spPr/>
      <dgm:t>
        <a:bodyPr/>
        <a:lstStyle/>
        <a:p>
          <a:endParaRPr lang="en-US"/>
        </a:p>
      </dgm:t>
    </dgm:pt>
    <dgm:pt modelId="{8C78B504-76D6-4C3B-88D7-16D13B8FD5C6}" type="pres">
      <dgm:prSet presAssocID="{5935B47D-8A15-43D2-B66F-4D68C412A84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7C9B-9C4E-4409-8B79-4389846759DE}" type="pres">
      <dgm:prSet presAssocID="{5935B47D-8A15-43D2-B66F-4D68C412A84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51FF6-A4C3-4D6A-8A87-0364592474F1}" srcId="{E0BC591C-053C-4224-ADA0-F776A2E510F9}" destId="{5935B47D-8A15-43D2-B66F-4D68C412A840}" srcOrd="2" destOrd="0" parTransId="{12D9E596-F502-44AE-874D-65A2A8DE726D}" sibTransId="{4C7CA0A5-2908-4D2D-9F52-A011521957D0}"/>
    <dgm:cxn modelId="{B099A184-59DB-40F5-BC34-914D72E7B821}" type="presOf" srcId="{CC07B430-0632-4E89-AEBB-66445BDB21E4}" destId="{B6A86C99-19FD-4C12-B784-E2EF49733DD9}" srcOrd="0" destOrd="1" presId="urn:microsoft.com/office/officeart/2005/8/layout/radial2"/>
    <dgm:cxn modelId="{F60432A3-0712-4840-9C42-CB104374FD4E}" srcId="{5935B47D-8A15-43D2-B66F-4D68C412A840}" destId="{3AB6CEF8-511E-4AAA-B145-5690C10BF273}" srcOrd="1" destOrd="0" parTransId="{3E8114A7-6E07-4E3C-AF6C-74FACCD02B40}" sibTransId="{F24DA5B7-720B-422D-A281-6891B1B49893}"/>
    <dgm:cxn modelId="{8A8AE61B-167F-433A-91F0-2BEC49055492}" type="presOf" srcId="{F283D865-30A2-43C0-9D1E-70CBEEEB091C}" destId="{882CEDF7-5E4B-4F26-B28C-79CF52C0E9AC}" srcOrd="0" destOrd="1" presId="urn:microsoft.com/office/officeart/2005/8/layout/radial2"/>
    <dgm:cxn modelId="{AA767157-E95B-4200-8D39-D9AC9A06904F}" type="presOf" srcId="{F23EDDA5-E205-4E3B-85DE-EC99D72CC39F}" destId="{86CF7C9B-9C4E-4409-8B79-4389846759DE}" srcOrd="0" destOrd="0" presId="urn:microsoft.com/office/officeart/2005/8/layout/radial2"/>
    <dgm:cxn modelId="{04C0C88F-01D0-42A1-BCD5-037C95D9182C}" type="presOf" srcId="{12D9E596-F502-44AE-874D-65A2A8DE726D}" destId="{35738A79-74EB-446E-8B82-FF0048812E89}" srcOrd="0" destOrd="0" presId="urn:microsoft.com/office/officeart/2005/8/layout/radial2"/>
    <dgm:cxn modelId="{BA1B1564-507B-4C6A-869A-2F7C0EBCE061}" type="presOf" srcId="{A48A52F7-0095-42D8-BEAD-9A7A4BDFFBAE}" destId="{DE0DF085-0E0A-416C-B76A-347B664BF7AF}" srcOrd="0" destOrd="0" presId="urn:microsoft.com/office/officeart/2005/8/layout/radial2"/>
    <dgm:cxn modelId="{0B9B33BD-9947-442C-B0A1-2117E208B7B8}" type="presOf" srcId="{B98FB70C-9688-4953-8DEC-6B4AA589FF51}" destId="{882CEDF7-5E4B-4F26-B28C-79CF52C0E9AC}" srcOrd="0" destOrd="0" presId="urn:microsoft.com/office/officeart/2005/8/layout/radial2"/>
    <dgm:cxn modelId="{4879533E-64AD-40B9-AF75-2083208B3BCB}" srcId="{BF5F323C-22E2-4823-A445-E0E3C9C81DAD}" destId="{F283D865-30A2-43C0-9D1E-70CBEEEB091C}" srcOrd="1" destOrd="0" parTransId="{30122962-C20D-4561-A30E-9D16B72BF174}" sibTransId="{68F5DFA5-31FB-4E0D-B517-8F3188F6CD82}"/>
    <dgm:cxn modelId="{1D149A07-01EB-4E49-AAE4-EDE07F56B6E2}" srcId="{90034CF9-7441-47AC-AE1F-CF4533BB2928}" destId="{261429CD-3401-4934-95F0-463FA45C946F}" srcOrd="0" destOrd="0" parTransId="{03FA553E-BA28-446F-82C3-F588B3697CA3}" sibTransId="{34AE80BF-E2E5-47A3-9736-C2AB3B52F985}"/>
    <dgm:cxn modelId="{F672DCA9-183D-4D67-9C81-43237F165E2C}" type="presOf" srcId="{14C2CFB2-69BB-4E68-87F8-AFFA780DC47B}" destId="{A29AF68C-429B-4CD7-83A5-FA78BF88D6A7}" srcOrd="0" destOrd="0" presId="urn:microsoft.com/office/officeart/2005/8/layout/radial2"/>
    <dgm:cxn modelId="{3807CAFC-BFD7-4377-8D13-DA9431139E87}" srcId="{E0BC591C-053C-4224-ADA0-F776A2E510F9}" destId="{BF5F323C-22E2-4823-A445-E0E3C9C81DAD}" srcOrd="0" destOrd="0" parTransId="{A48A52F7-0095-42D8-BEAD-9A7A4BDFFBAE}" sibTransId="{A417A06E-8582-47B1-9577-3FF32284613E}"/>
    <dgm:cxn modelId="{3664F902-0DA2-49E9-86CB-0B2554248BB1}" type="presOf" srcId="{5935B47D-8A15-43D2-B66F-4D68C412A840}" destId="{8C78B504-76D6-4C3B-88D7-16D13B8FD5C6}" srcOrd="0" destOrd="0" presId="urn:microsoft.com/office/officeart/2005/8/layout/radial2"/>
    <dgm:cxn modelId="{918ED695-9049-4379-9E0C-1C83A059C861}" srcId="{BF5F323C-22E2-4823-A445-E0E3C9C81DAD}" destId="{B98FB70C-9688-4953-8DEC-6B4AA589FF51}" srcOrd="0" destOrd="0" parTransId="{557DE82B-7DBF-4CFC-90C3-EB7603E4F79F}" sibTransId="{4C0EDBE4-9E63-4A4E-9D10-7A200FF0E288}"/>
    <dgm:cxn modelId="{08B2238E-554B-4428-AE0E-F041AB05E200}" type="presOf" srcId="{90034CF9-7441-47AC-AE1F-CF4533BB2928}" destId="{9B03F4F9-714E-490A-BBB1-270645EC525D}" srcOrd="0" destOrd="0" presId="urn:microsoft.com/office/officeart/2005/8/layout/radial2"/>
    <dgm:cxn modelId="{3B7AEE16-DEDD-4DB2-93E2-1BB292331060}" srcId="{90034CF9-7441-47AC-AE1F-CF4533BB2928}" destId="{CC07B430-0632-4E89-AEBB-66445BDB21E4}" srcOrd="1" destOrd="0" parTransId="{DFCD8A2E-3DB2-44C3-81EF-18D9F9E8C469}" sibTransId="{9BE6A511-A7C9-4E4E-BA5C-677F247E7843}"/>
    <dgm:cxn modelId="{494B7BDD-E609-46A7-AA3C-C929DAC4B465}" type="presOf" srcId="{BF5F323C-22E2-4823-A445-E0E3C9C81DAD}" destId="{C4921FF4-F75F-4A82-BB3B-DBBD76600597}" srcOrd="0" destOrd="0" presId="urn:microsoft.com/office/officeart/2005/8/layout/radial2"/>
    <dgm:cxn modelId="{D6A77A7C-E36F-4534-9203-5498D1D1B37D}" type="presOf" srcId="{261429CD-3401-4934-95F0-463FA45C946F}" destId="{B6A86C99-19FD-4C12-B784-E2EF49733DD9}" srcOrd="0" destOrd="0" presId="urn:microsoft.com/office/officeart/2005/8/layout/radial2"/>
    <dgm:cxn modelId="{52D8C969-915F-4F31-BCF6-49CCB4194349}" type="presOf" srcId="{E0BC591C-053C-4224-ADA0-F776A2E510F9}" destId="{E818E67C-37EC-4F1E-B168-C18FA2075061}" srcOrd="0" destOrd="0" presId="urn:microsoft.com/office/officeart/2005/8/layout/radial2"/>
    <dgm:cxn modelId="{A5E5DA40-2B86-4CF9-AC07-571729AF5E24}" srcId="{E0BC591C-053C-4224-ADA0-F776A2E510F9}" destId="{90034CF9-7441-47AC-AE1F-CF4533BB2928}" srcOrd="1" destOrd="0" parTransId="{14C2CFB2-69BB-4E68-87F8-AFFA780DC47B}" sibTransId="{876FAA6E-09A6-4DC5-9981-4C479802D218}"/>
    <dgm:cxn modelId="{BFE4D991-94BA-4899-ACDF-EA833B350B76}" type="presOf" srcId="{3AB6CEF8-511E-4AAA-B145-5690C10BF273}" destId="{86CF7C9B-9C4E-4409-8B79-4389846759DE}" srcOrd="0" destOrd="1" presId="urn:microsoft.com/office/officeart/2005/8/layout/radial2"/>
    <dgm:cxn modelId="{0CD7E6A8-C5AA-4490-BF88-B4BD0E322F99}" srcId="{5935B47D-8A15-43D2-B66F-4D68C412A840}" destId="{F23EDDA5-E205-4E3B-85DE-EC99D72CC39F}" srcOrd="0" destOrd="0" parTransId="{CF87EB4A-2985-475E-990B-555E6EF54C98}" sibTransId="{2F6E3362-C956-43FA-9426-BD6EF10416A3}"/>
    <dgm:cxn modelId="{FEE30F06-490B-4A73-9793-C64C631124FD}" type="presParOf" srcId="{E818E67C-37EC-4F1E-B168-C18FA2075061}" destId="{0E4768B8-CB61-4CE3-AAC4-60460ED86A67}" srcOrd="0" destOrd="0" presId="urn:microsoft.com/office/officeart/2005/8/layout/radial2"/>
    <dgm:cxn modelId="{52DFDD24-E667-49CC-8B00-9A70725EADB1}" type="presParOf" srcId="{0E4768B8-CB61-4CE3-AAC4-60460ED86A67}" destId="{CD505DE0-7F97-45F4-8EDF-BFFE43C6BA6B}" srcOrd="0" destOrd="0" presId="urn:microsoft.com/office/officeart/2005/8/layout/radial2"/>
    <dgm:cxn modelId="{E06F9685-0720-48D6-B8CC-98A4DAAEC20B}" type="presParOf" srcId="{CD505DE0-7F97-45F4-8EDF-BFFE43C6BA6B}" destId="{34D6B10B-40FC-455B-9EDF-F6215BDD9109}" srcOrd="0" destOrd="0" presId="urn:microsoft.com/office/officeart/2005/8/layout/radial2"/>
    <dgm:cxn modelId="{9ECFBB07-425A-4B46-A9F6-737AB94ED406}" type="presParOf" srcId="{CD505DE0-7F97-45F4-8EDF-BFFE43C6BA6B}" destId="{2C3B1BBF-C622-4B5F-BA82-8CE8BF892319}" srcOrd="1" destOrd="0" presId="urn:microsoft.com/office/officeart/2005/8/layout/radial2"/>
    <dgm:cxn modelId="{DABE4105-297E-45F2-AE0C-28EF3ED6AC31}" type="presParOf" srcId="{0E4768B8-CB61-4CE3-AAC4-60460ED86A67}" destId="{DE0DF085-0E0A-416C-B76A-347B664BF7AF}" srcOrd="1" destOrd="0" presId="urn:microsoft.com/office/officeart/2005/8/layout/radial2"/>
    <dgm:cxn modelId="{32C70CFD-9B94-431F-B593-5BD68495BCD1}" type="presParOf" srcId="{0E4768B8-CB61-4CE3-AAC4-60460ED86A67}" destId="{7F276BE4-A92E-46E4-90DC-3D3A8CA6BCFF}" srcOrd="2" destOrd="0" presId="urn:microsoft.com/office/officeart/2005/8/layout/radial2"/>
    <dgm:cxn modelId="{2D34D2D1-5357-4D3D-8588-69A777935F80}" type="presParOf" srcId="{7F276BE4-A92E-46E4-90DC-3D3A8CA6BCFF}" destId="{C4921FF4-F75F-4A82-BB3B-DBBD76600597}" srcOrd="0" destOrd="0" presId="urn:microsoft.com/office/officeart/2005/8/layout/radial2"/>
    <dgm:cxn modelId="{8A07E14A-5420-44C1-BC34-F6F89DC8176A}" type="presParOf" srcId="{7F276BE4-A92E-46E4-90DC-3D3A8CA6BCFF}" destId="{882CEDF7-5E4B-4F26-B28C-79CF52C0E9AC}" srcOrd="1" destOrd="0" presId="urn:microsoft.com/office/officeart/2005/8/layout/radial2"/>
    <dgm:cxn modelId="{A1A74C76-B344-4EA4-B38E-2A49CF59D54D}" type="presParOf" srcId="{0E4768B8-CB61-4CE3-AAC4-60460ED86A67}" destId="{A29AF68C-429B-4CD7-83A5-FA78BF88D6A7}" srcOrd="3" destOrd="0" presId="urn:microsoft.com/office/officeart/2005/8/layout/radial2"/>
    <dgm:cxn modelId="{5BA7B59F-284B-4444-819A-38D8B2B39B47}" type="presParOf" srcId="{0E4768B8-CB61-4CE3-AAC4-60460ED86A67}" destId="{9FC3A23F-E13E-40E0-A8C0-4ADB2B130D52}" srcOrd="4" destOrd="0" presId="urn:microsoft.com/office/officeart/2005/8/layout/radial2"/>
    <dgm:cxn modelId="{7E88FD68-9389-4CCD-8FF8-960280D94403}" type="presParOf" srcId="{9FC3A23F-E13E-40E0-A8C0-4ADB2B130D52}" destId="{9B03F4F9-714E-490A-BBB1-270645EC525D}" srcOrd="0" destOrd="0" presId="urn:microsoft.com/office/officeart/2005/8/layout/radial2"/>
    <dgm:cxn modelId="{C6DD68D8-B0F5-42E6-827F-DDD73EC8F01D}" type="presParOf" srcId="{9FC3A23F-E13E-40E0-A8C0-4ADB2B130D52}" destId="{B6A86C99-19FD-4C12-B784-E2EF49733DD9}" srcOrd="1" destOrd="0" presId="urn:microsoft.com/office/officeart/2005/8/layout/radial2"/>
    <dgm:cxn modelId="{D668A4FF-8035-4C87-8BC9-8CA10FEAE2CC}" type="presParOf" srcId="{0E4768B8-CB61-4CE3-AAC4-60460ED86A67}" destId="{35738A79-74EB-446E-8B82-FF0048812E89}" srcOrd="5" destOrd="0" presId="urn:microsoft.com/office/officeart/2005/8/layout/radial2"/>
    <dgm:cxn modelId="{5B7DEE22-22CD-427E-9B0A-5E8E7C4C457F}" type="presParOf" srcId="{0E4768B8-CB61-4CE3-AAC4-60460ED86A67}" destId="{91EB159B-4310-4F50-B7C9-0B28EDBCEC44}" srcOrd="6" destOrd="0" presId="urn:microsoft.com/office/officeart/2005/8/layout/radial2"/>
    <dgm:cxn modelId="{CD95F0F1-D86E-4612-B1B9-778E27244E2C}" type="presParOf" srcId="{91EB159B-4310-4F50-B7C9-0B28EDBCEC44}" destId="{8C78B504-76D6-4C3B-88D7-16D13B8FD5C6}" srcOrd="0" destOrd="0" presId="urn:microsoft.com/office/officeart/2005/8/layout/radial2"/>
    <dgm:cxn modelId="{6550B621-346A-4128-A8B5-9BBC8648B9C1}" type="presParOf" srcId="{91EB159B-4310-4F50-B7C9-0B28EDBCEC44}" destId="{86CF7C9B-9C4E-4409-8B79-4389846759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4625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28538" custLinFactNeighborY="-3288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1DDF2841-2146-4B58-A775-592598157AD4}" type="presOf" srcId="{E76F32DA-05D9-4519-BA03-341D89116F12}" destId="{50A67D91-1353-4935-B8CF-3AA4124BFB2C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B7487B86-0A02-414D-9340-BE352DA2DC41}" type="presOf" srcId="{A3354EED-80DD-BE47-8894-08BE12868DF6}" destId="{8AD3BE62-FA40-5E4B-885B-B471F87225B5}" srcOrd="0" destOrd="0" presId="urn:microsoft.com/office/officeart/2005/8/layout/cycle4#1"/>
    <dgm:cxn modelId="{666D6C28-ACDE-4C75-B60D-72DECD438792}" type="presOf" srcId="{B7ABE65C-38C6-B342-84A8-8BB922D0148B}" destId="{C5C67E83-FFBD-0C4B-8161-DBB489AE8257}" srcOrd="1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1AE4F4B2-BBB1-4A8F-A4A8-C22577AEA153}" type="presOf" srcId="{5EEA0480-4B50-6B4F-9CA1-70A17AA32F8F}" destId="{5E3E57E9-3D8D-FC48-8973-38BC64A99CA2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349743E-9C7F-4C09-A729-F555B93D2E35}" type="presOf" srcId="{0822F4E7-1AB8-E44A-9157-414D94412FCB}" destId="{6DFD1C79-1265-43B4-AD85-D9A23129839E}" srcOrd="0" destOrd="0" presId="urn:microsoft.com/office/officeart/2005/8/layout/cycle4#1"/>
    <dgm:cxn modelId="{9C60F853-CC21-4F29-88CC-57A043D217FC}" type="presOf" srcId="{5992E574-8699-4A08-B38A-24FA9C84FA56}" destId="{B6D94F68-EF9C-4CED-9F8F-DCC927389025}" srcOrd="0" destOrd="0" presId="urn:microsoft.com/office/officeart/2005/8/layout/cycle4#1"/>
    <dgm:cxn modelId="{33E7B87C-9313-4BB7-875C-0458051CB58E}" type="presOf" srcId="{AF94B1ED-32FC-AD41-8D54-D751C4BD5369}" destId="{F33C9AA0-6846-45B9-B5C3-69D2C1CF7E46}" srcOrd="0" destOrd="0" presId="urn:microsoft.com/office/officeart/2005/8/layout/cycle4#1"/>
    <dgm:cxn modelId="{3C7F345B-AE90-45DD-8255-6A7C0C6FD748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89CCE39E-1E30-4E2F-9BE3-648002D5B8EF}" type="presOf" srcId="{B7ABE65C-38C6-B342-84A8-8BB922D0148B}" destId="{2E5FFEF0-3C09-134A-8519-B54D16B9C25F}" srcOrd="0" destOrd="0" presId="urn:microsoft.com/office/officeart/2005/8/layout/cycle4#1"/>
    <dgm:cxn modelId="{2F021002-95F5-4309-A578-CCC2F480B5FE}" type="presOf" srcId="{A3354EED-80DD-BE47-8894-08BE12868DF6}" destId="{06CCC62E-EFDD-264A-B5E5-238DB1544CC8}" srcOrd="1" destOrd="0" presId="urn:microsoft.com/office/officeart/2005/8/layout/cycle4#1"/>
    <dgm:cxn modelId="{576267C7-63C8-4346-A6B1-AA64B566BAB9}" type="presOf" srcId="{E76F32DA-05D9-4519-BA03-341D89116F12}" destId="{02E92EC2-C010-4F1E-9149-52DEB4DC5936}" srcOrd="1" destOrd="0" presId="urn:microsoft.com/office/officeart/2005/8/layout/cycle4#1"/>
    <dgm:cxn modelId="{79793AF7-9D37-4AB5-B29C-C6CAD44C50F1}" type="presOf" srcId="{DBBA7AB1-2CC1-47B7-A340-2CA954505123}" destId="{B0C586CE-2C26-4D51-BF62-1865E00FE5A5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F6BC6F65-73D1-4805-984A-2D2CD85DBE5F}" type="presOf" srcId="{FB037196-61C6-49B8-9892-B380F867D428}" destId="{FD0EB669-8D70-47AA-8913-8B2EF3E57B85}" srcOrd="0" destOrd="0" presId="urn:microsoft.com/office/officeart/2005/8/layout/cycle4#1"/>
    <dgm:cxn modelId="{D96507BB-171A-4F74-B176-69EA0583E72F}" type="presParOf" srcId="{B6D94F68-EF9C-4CED-9F8F-DCC927389025}" destId="{5330B683-5694-494A-A4EE-BEC03C786C03}" srcOrd="0" destOrd="0" presId="urn:microsoft.com/office/officeart/2005/8/layout/cycle4#1"/>
    <dgm:cxn modelId="{011F9D6F-6F1E-42E3-90D1-1F906F5400DA}" type="presParOf" srcId="{5330B683-5694-494A-A4EE-BEC03C786C03}" destId="{27280D57-D204-9A49-91B4-F8BDE654463B}" srcOrd="0" destOrd="0" presId="urn:microsoft.com/office/officeart/2005/8/layout/cycle4#1"/>
    <dgm:cxn modelId="{BFDE9DC8-A198-42E2-BB0B-5C6BF06F2A44}" type="presParOf" srcId="{27280D57-D204-9A49-91B4-F8BDE654463B}" destId="{5E3E57E9-3D8D-FC48-8973-38BC64A99CA2}" srcOrd="0" destOrd="0" presId="urn:microsoft.com/office/officeart/2005/8/layout/cycle4#1"/>
    <dgm:cxn modelId="{F5C9BF5F-7FCB-4295-A17A-D8A8009A6813}" type="presParOf" srcId="{27280D57-D204-9A49-91B4-F8BDE654463B}" destId="{7BFB331C-2674-004C-B42E-36061700482D}" srcOrd="1" destOrd="0" presId="urn:microsoft.com/office/officeart/2005/8/layout/cycle4#1"/>
    <dgm:cxn modelId="{0178E0D1-C4E4-45AE-B846-69B0320926FF}" type="presParOf" srcId="{5330B683-5694-494A-A4EE-BEC03C786C03}" destId="{AC608D92-611F-4B9F-BF22-59C3682160EA}" srcOrd="1" destOrd="0" presId="urn:microsoft.com/office/officeart/2005/8/layout/cycle4#1"/>
    <dgm:cxn modelId="{E66D9542-2577-4EEC-9A37-003529C80045}" type="presParOf" srcId="{AC608D92-611F-4B9F-BF22-59C3682160EA}" destId="{50A67D91-1353-4935-B8CF-3AA4124BFB2C}" srcOrd="0" destOrd="0" presId="urn:microsoft.com/office/officeart/2005/8/layout/cycle4#1"/>
    <dgm:cxn modelId="{9DD412B5-8707-4585-8C98-5C22748F4F77}" type="presParOf" srcId="{AC608D92-611F-4B9F-BF22-59C3682160EA}" destId="{02E92EC2-C010-4F1E-9149-52DEB4DC5936}" srcOrd="1" destOrd="0" presId="urn:microsoft.com/office/officeart/2005/8/layout/cycle4#1"/>
    <dgm:cxn modelId="{4D475AE7-0A58-4017-ABF4-6B527960D24B}" type="presParOf" srcId="{5330B683-5694-494A-A4EE-BEC03C786C03}" destId="{6F6F35BD-B2A6-1F43-AB69-6E110D778025}" srcOrd="2" destOrd="0" presId="urn:microsoft.com/office/officeart/2005/8/layout/cycle4#1"/>
    <dgm:cxn modelId="{8D0611DA-0E01-4BCF-B3EA-AF02950C36FA}" type="presParOf" srcId="{6F6F35BD-B2A6-1F43-AB69-6E110D778025}" destId="{2E5FFEF0-3C09-134A-8519-B54D16B9C25F}" srcOrd="0" destOrd="0" presId="urn:microsoft.com/office/officeart/2005/8/layout/cycle4#1"/>
    <dgm:cxn modelId="{06811405-6568-43F9-BE1C-2433B865DFE7}" type="presParOf" srcId="{6F6F35BD-B2A6-1F43-AB69-6E110D778025}" destId="{C5C67E83-FFBD-0C4B-8161-DBB489AE8257}" srcOrd="1" destOrd="0" presId="urn:microsoft.com/office/officeart/2005/8/layout/cycle4#1"/>
    <dgm:cxn modelId="{923DB7AC-1825-40A5-B2AE-11D635B484C8}" type="presParOf" srcId="{5330B683-5694-494A-A4EE-BEC03C786C03}" destId="{4EB9C6B3-2AFF-5D4A-810E-A6F6D59D10A1}" srcOrd="3" destOrd="0" presId="urn:microsoft.com/office/officeart/2005/8/layout/cycle4#1"/>
    <dgm:cxn modelId="{6E73DD31-989B-458A-A721-8B881A99D69F}" type="presParOf" srcId="{4EB9C6B3-2AFF-5D4A-810E-A6F6D59D10A1}" destId="{8AD3BE62-FA40-5E4B-885B-B471F87225B5}" srcOrd="0" destOrd="0" presId="urn:microsoft.com/office/officeart/2005/8/layout/cycle4#1"/>
    <dgm:cxn modelId="{F9764F8A-2169-47CF-B396-98B06F6FBFD5}" type="presParOf" srcId="{4EB9C6B3-2AFF-5D4A-810E-A6F6D59D10A1}" destId="{06CCC62E-EFDD-264A-B5E5-238DB1544CC8}" srcOrd="1" destOrd="0" presId="urn:microsoft.com/office/officeart/2005/8/layout/cycle4#1"/>
    <dgm:cxn modelId="{F7342B87-BE8C-4F8A-B84E-30CF3F0557BD}" type="presParOf" srcId="{5330B683-5694-494A-A4EE-BEC03C786C03}" destId="{E7BB2707-EF00-48E3-BE18-B3DA5D6FA127}" srcOrd="4" destOrd="0" presId="urn:microsoft.com/office/officeart/2005/8/layout/cycle4#1"/>
    <dgm:cxn modelId="{050B989E-7954-4D87-9118-6AA541F4D59D}" type="presParOf" srcId="{B6D94F68-EF9C-4CED-9F8F-DCC927389025}" destId="{0246BE40-C84B-4F18-98CF-C9FFB638ABC5}" srcOrd="1" destOrd="0" presId="urn:microsoft.com/office/officeart/2005/8/layout/cycle4#1"/>
    <dgm:cxn modelId="{A5626EAC-3107-4931-B076-4922D495B485}" type="presParOf" srcId="{0246BE40-C84B-4F18-98CF-C9FFB638ABC5}" destId="{B0C586CE-2C26-4D51-BF62-1865E00FE5A5}" srcOrd="0" destOrd="0" presId="urn:microsoft.com/office/officeart/2005/8/layout/cycle4#1"/>
    <dgm:cxn modelId="{1D88B953-60C7-4015-A4B7-7646496A2DAE}" type="presParOf" srcId="{0246BE40-C84B-4F18-98CF-C9FFB638ABC5}" destId="{FD0EB669-8D70-47AA-8913-8B2EF3E57B85}" srcOrd="1" destOrd="0" presId="urn:microsoft.com/office/officeart/2005/8/layout/cycle4#1"/>
    <dgm:cxn modelId="{1AC64D04-46DF-455C-BB31-A41B5C37A807}" type="presParOf" srcId="{0246BE40-C84B-4F18-98CF-C9FFB638ABC5}" destId="{F33C9AA0-6846-45B9-B5C3-69D2C1CF7E46}" srcOrd="2" destOrd="0" presId="urn:microsoft.com/office/officeart/2005/8/layout/cycle4#1"/>
    <dgm:cxn modelId="{D08B37DE-DE67-4963-86B0-FDD0E48EB6E2}" type="presParOf" srcId="{0246BE40-C84B-4F18-98CF-C9FFB638ABC5}" destId="{6DFD1C79-1265-43B4-AD85-D9A23129839E}" srcOrd="3" destOrd="0" presId="urn:microsoft.com/office/officeart/2005/8/layout/cycle4#1"/>
    <dgm:cxn modelId="{7E61A72C-61DD-4D26-951A-E0B806DAE8B3}" type="presParOf" srcId="{0246BE40-C84B-4F18-98CF-C9FFB638ABC5}" destId="{C5B465A9-0342-48AD-B1CD-2D6046A2B2E9}" srcOrd="4" destOrd="0" presId="urn:microsoft.com/office/officeart/2005/8/layout/cycle4#1"/>
    <dgm:cxn modelId="{CBD889B2-B6AC-4B6A-AD41-AC4E5D129BED}" type="presParOf" srcId="{B6D94F68-EF9C-4CED-9F8F-DCC927389025}" destId="{09DE21AA-E7FF-498A-ACF0-698FD6FED00B}" srcOrd="2" destOrd="0" presId="urn:microsoft.com/office/officeart/2005/8/layout/cycle4#1"/>
    <dgm:cxn modelId="{2E54A62E-67E3-48FB-A925-CE3980C32EFA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82261-4D3A-46C3-94B1-BF4AA3B31AB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97545EB-39E6-40CC-B851-08405CC90811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547E5FC3-646E-4749-A3FF-71F8AB6C8A6E}" type="parTrans" cxnId="{59E204D3-392E-4781-8519-0F70CE5D2C1B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076411-236C-4E0E-A565-F37159F8AF7B}" type="sibTrans" cxnId="{59E204D3-392E-4781-8519-0F70CE5D2C1B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5014AA-6172-4667-B77D-97DA6A5B855F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4EA1BF-DF18-4EFF-8A45-59DCD55B831F}" type="parTrans" cxnId="{6712DE23-3DC4-4195-8876-C1DFCEBDB9A4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FE0F6E-3F0A-4151-B40B-D4B58CA6CF90}" type="sibTrans" cxnId="{6712DE23-3DC4-4195-8876-C1DFCEBDB9A4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2C1D04-A0DD-4B9E-8DBA-3BDE11F3E8A5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B1FB47-1EA9-4E45-8534-4726A08332A9}" type="parTrans" cxnId="{56844CF6-BC05-4999-B1E1-DF3389413F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9BB527-8645-4B5E-A2A3-B1362089CACE}" type="sibTrans" cxnId="{56844CF6-BC05-4999-B1E1-DF3389413F8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F09A25-086D-4BBD-AEE4-D995E540A683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481CCF63-5FD2-45E0-B452-8B8E15447DD5}" type="parTrans" cxnId="{A05099A9-421C-4801-A1AF-19240848DB1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0FDD86-BA92-483C-954C-81ECB9A69720}" type="sibTrans" cxnId="{A05099A9-421C-4801-A1AF-19240848DB1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EF7385-A238-4BC4-9EA5-0DD700F3D66D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680F704-5AD0-4445-B1CE-46990D0EB1A2}" type="parTrans" cxnId="{6B08A967-7588-4374-AF70-A8FEA1715777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13474B-0DB5-48C3-9CB8-C15A4504664E}" type="sibTrans" cxnId="{6B08A967-7588-4374-AF70-A8FEA1715777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3AAC13-F2C2-4C87-A0AB-80D02BEEF2B5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13DD359-1BE8-4F2B-A89A-BC38A0FCC2AB}" type="parTrans" cxnId="{41A672E2-87E9-4CE7-8109-8B37F9B18232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DD0C45-CD41-4BA7-AEBD-DDE6FDF9CDD1}" type="sibTrans" cxnId="{41A672E2-87E9-4CE7-8109-8B37F9B18232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97697A-06E0-4AE5-A941-E5B81D03635A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gm:t>
    </dgm:pt>
    <dgm:pt modelId="{091D040C-8BA3-4A38-AD4D-65490062BF78}" type="parTrans" cxnId="{3409A7F7-4846-4521-8446-A3067600A8F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E2DAEB-2320-419C-A6C6-9C9DEE3408E0}" type="sibTrans" cxnId="{3409A7F7-4846-4521-8446-A3067600A8F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12B0FC-E013-45D1-8709-207993E23A21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2F99FA-4BDB-4805-9066-980F297EC8BA}" type="parTrans" cxnId="{3E80B102-DC94-495B-96E6-9BFDC67E39C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BD040C-45E0-47BA-8454-306FD17B520D}" type="sibTrans" cxnId="{3E80B102-DC94-495B-96E6-9BFDC67E39C6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1C98AB-1965-4AB4-8D97-211CAB05651B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322A32-1F72-48CD-A65C-52D047E22C35}" type="parTrans" cxnId="{5E279A3B-F5C6-4B0B-954F-58843F6F3DE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1A5F1B-F55F-4198-81E9-5BD493252EE2}" type="sibTrans" cxnId="{5E279A3B-F5C6-4B0B-954F-58843F6F3DEF}">
      <dgm:prSet/>
      <dgm:spPr/>
      <dgm:t>
        <a:bodyPr/>
        <a:lstStyle/>
        <a:p>
          <a:endParaRPr lang="en-IN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91D789-FAA6-4AF9-AC36-8AE2056FCD65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gm:t>
    </dgm:pt>
    <dgm:pt modelId="{C4EC08F6-1767-4770-B30B-F08E9EE88756}" type="parTrans" cxnId="{BDF9D9E5-2407-442F-9809-F121D35DBD76}">
      <dgm:prSet/>
      <dgm:spPr/>
      <dgm:t>
        <a:bodyPr/>
        <a:lstStyle/>
        <a:p>
          <a:endParaRPr lang="en-IN"/>
        </a:p>
      </dgm:t>
    </dgm:pt>
    <dgm:pt modelId="{5CD4D47D-D436-4660-A51B-379551266079}" type="sibTrans" cxnId="{BDF9D9E5-2407-442F-9809-F121D35DBD76}">
      <dgm:prSet/>
      <dgm:spPr/>
      <dgm:t>
        <a:bodyPr/>
        <a:lstStyle/>
        <a:p>
          <a:endParaRPr lang="en-IN"/>
        </a:p>
      </dgm:t>
    </dgm:pt>
    <dgm:pt modelId="{60D24F23-FD5E-426E-93DB-0702EAE871C2}">
      <dgm:prSet phldrT="[Text]" custT="1"/>
      <dgm:spPr/>
      <dgm:t>
        <a:bodyPr/>
        <a:lstStyle/>
        <a:p>
          <a:r>
            <a:rPr lang="hi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gm:t>
    </dgm:pt>
    <dgm:pt modelId="{E9CD2AEF-568F-422A-8172-5DC212E4C8DE}" type="parTrans" cxnId="{B07C2632-7032-443F-9E9E-88902AEA5B73}">
      <dgm:prSet/>
      <dgm:spPr/>
      <dgm:t>
        <a:bodyPr/>
        <a:lstStyle/>
        <a:p>
          <a:endParaRPr lang="en-IN"/>
        </a:p>
      </dgm:t>
    </dgm:pt>
    <dgm:pt modelId="{EFF5E233-1B44-4C7E-82EC-0586B16C5F17}" type="sibTrans" cxnId="{B07C2632-7032-443F-9E9E-88902AEA5B73}">
      <dgm:prSet/>
      <dgm:spPr/>
      <dgm:t>
        <a:bodyPr/>
        <a:lstStyle/>
        <a:p>
          <a:endParaRPr lang="en-IN"/>
        </a:p>
      </dgm:t>
    </dgm:pt>
    <dgm:pt modelId="{29236D53-2280-4639-8D8E-3C29C6072DCB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7402A8-A1CE-4246-AA4B-40B6D92D0E21}" type="parTrans" cxnId="{D0E1E5B6-AFD8-447B-B3C5-50C77960A03E}">
      <dgm:prSet/>
      <dgm:spPr/>
      <dgm:t>
        <a:bodyPr/>
        <a:lstStyle/>
        <a:p>
          <a:endParaRPr lang="en-IN"/>
        </a:p>
      </dgm:t>
    </dgm:pt>
    <dgm:pt modelId="{CC2108A5-BCB0-4D71-8249-E3052BD9D0DD}" type="sibTrans" cxnId="{D0E1E5B6-AFD8-447B-B3C5-50C77960A03E}">
      <dgm:prSet/>
      <dgm:spPr/>
      <dgm:t>
        <a:bodyPr/>
        <a:lstStyle/>
        <a:p>
          <a:endParaRPr lang="en-IN"/>
        </a:p>
      </dgm:t>
    </dgm:pt>
    <dgm:pt modelId="{AC3590CA-5DAF-4751-9C90-79873545B165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50AF29-E20C-407B-98B3-B2513414735F}" type="parTrans" cxnId="{D8A1CD8A-0683-4943-9EC7-795AEF417D07}">
      <dgm:prSet/>
      <dgm:spPr/>
      <dgm:t>
        <a:bodyPr/>
        <a:lstStyle/>
        <a:p>
          <a:endParaRPr lang="en-IN"/>
        </a:p>
      </dgm:t>
    </dgm:pt>
    <dgm:pt modelId="{27F0A965-E7D0-4704-8314-E4A90D83ABFE}" type="sibTrans" cxnId="{D8A1CD8A-0683-4943-9EC7-795AEF417D07}">
      <dgm:prSet/>
      <dgm:spPr/>
      <dgm:t>
        <a:bodyPr/>
        <a:lstStyle/>
        <a:p>
          <a:endParaRPr lang="en-IN"/>
        </a:p>
      </dgm:t>
    </dgm:pt>
    <dgm:pt modelId="{396C0489-A0FC-4D89-95C3-45F90CA7958D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43088C-6543-4821-AE6A-1F279EC73103}" type="parTrans" cxnId="{D778198D-0D47-4045-A53B-75411BAB0602}">
      <dgm:prSet/>
      <dgm:spPr/>
      <dgm:t>
        <a:bodyPr/>
        <a:lstStyle/>
        <a:p>
          <a:endParaRPr lang="en-IN"/>
        </a:p>
      </dgm:t>
    </dgm:pt>
    <dgm:pt modelId="{8B4D9C0E-9016-437E-955A-98E91007802C}" type="sibTrans" cxnId="{D778198D-0D47-4045-A53B-75411BAB0602}">
      <dgm:prSet/>
      <dgm:spPr/>
      <dgm:t>
        <a:bodyPr/>
        <a:lstStyle/>
        <a:p>
          <a:endParaRPr lang="en-IN"/>
        </a:p>
      </dgm:t>
    </dgm:pt>
    <dgm:pt modelId="{2AC2ADEF-A2F8-4949-8D78-1B70AB264814}">
      <dgm:prSet phldrT="[Text]" custT="1"/>
      <dgm:spPr/>
      <dgm:t>
        <a:bodyPr/>
        <a:lstStyle/>
        <a:p>
          <a:r>
            <a:rPr lang="hi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15D8845-F5E2-4150-BE80-0A2644F85FC0}" type="parTrans" cxnId="{A2FFF7B9-AAA8-4219-9ADA-231C54F2ED6C}">
      <dgm:prSet/>
      <dgm:spPr/>
      <dgm:t>
        <a:bodyPr/>
        <a:lstStyle/>
        <a:p>
          <a:endParaRPr lang="en-IN"/>
        </a:p>
      </dgm:t>
    </dgm:pt>
    <dgm:pt modelId="{04202983-F425-4A52-95CB-BA636060F5DE}" type="sibTrans" cxnId="{A2FFF7B9-AAA8-4219-9ADA-231C54F2ED6C}">
      <dgm:prSet/>
      <dgm:spPr/>
      <dgm:t>
        <a:bodyPr/>
        <a:lstStyle/>
        <a:p>
          <a:endParaRPr lang="en-IN"/>
        </a:p>
      </dgm:t>
    </dgm:pt>
    <dgm:pt modelId="{B23BFAB6-B287-4DB3-A3BA-F0B058C3B8D4}">
      <dgm:prSet phldrT="[Text]" custT="1"/>
      <dgm:spPr/>
      <dgm:t>
        <a:bodyPr/>
        <a:lstStyle/>
        <a:p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325619-B48E-41FC-BA29-FD471B76A2D5}" type="parTrans" cxnId="{B71EC108-38D4-424A-8169-313F3F832ACD}">
      <dgm:prSet/>
      <dgm:spPr/>
      <dgm:t>
        <a:bodyPr/>
        <a:lstStyle/>
        <a:p>
          <a:endParaRPr lang="en-US"/>
        </a:p>
      </dgm:t>
    </dgm:pt>
    <dgm:pt modelId="{B4FB2EDF-98F6-4284-A248-C6E3F3F3D0DB}" type="sibTrans" cxnId="{B71EC108-38D4-424A-8169-313F3F832ACD}">
      <dgm:prSet/>
      <dgm:spPr/>
      <dgm:t>
        <a:bodyPr/>
        <a:lstStyle/>
        <a:p>
          <a:endParaRPr lang="en-US"/>
        </a:p>
      </dgm:t>
    </dgm:pt>
    <dgm:pt modelId="{A2E5C369-B376-4B97-A0AD-773755FBAAE8}" type="pres">
      <dgm:prSet presAssocID="{BF482261-4D3A-46C3-94B1-BF4AA3B31A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15179E-9DA6-4DA3-A975-45075F2DA6EE}" type="pres">
      <dgm:prSet presAssocID="{F97545EB-39E6-40CC-B851-08405CC90811}" presName="composite" presStyleCnt="0"/>
      <dgm:spPr/>
      <dgm:t>
        <a:bodyPr/>
        <a:lstStyle/>
        <a:p>
          <a:endParaRPr lang="en-US"/>
        </a:p>
      </dgm:t>
    </dgm:pt>
    <dgm:pt modelId="{3D03BBEE-14FA-497D-BEE1-5993CBB6AC35}" type="pres">
      <dgm:prSet presAssocID="{F97545EB-39E6-40CC-B851-08405CC9081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D283B-0C65-4393-876C-5E44A65E2062}" type="pres">
      <dgm:prSet presAssocID="{F97545EB-39E6-40CC-B851-08405CC9081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5AE3C-4050-46AB-B843-91ACC3F88B28}" type="pres">
      <dgm:prSet presAssocID="{58076411-236C-4E0E-A565-F37159F8AF7B}" presName="space" presStyleCnt="0"/>
      <dgm:spPr/>
      <dgm:t>
        <a:bodyPr/>
        <a:lstStyle/>
        <a:p>
          <a:endParaRPr lang="en-US"/>
        </a:p>
      </dgm:t>
    </dgm:pt>
    <dgm:pt modelId="{05418346-6E69-4C73-8AC4-A13BEE3B9A57}" type="pres">
      <dgm:prSet presAssocID="{74F09A25-086D-4BBD-AEE4-D995E540A683}" presName="composite" presStyleCnt="0"/>
      <dgm:spPr/>
      <dgm:t>
        <a:bodyPr/>
        <a:lstStyle/>
        <a:p>
          <a:endParaRPr lang="en-US"/>
        </a:p>
      </dgm:t>
    </dgm:pt>
    <dgm:pt modelId="{EEE64FFD-260D-475E-9B8D-B2D1A6AE2645}" type="pres">
      <dgm:prSet presAssocID="{74F09A25-086D-4BBD-AEE4-D995E540A68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7537E-2404-468A-8613-C18F076CF513}" type="pres">
      <dgm:prSet presAssocID="{74F09A25-086D-4BBD-AEE4-D995E540A68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4B4F-8763-4146-B1FE-4F3D7DCAE212}" type="pres">
      <dgm:prSet presAssocID="{2A0FDD86-BA92-483C-954C-81ECB9A69720}" presName="space" presStyleCnt="0"/>
      <dgm:spPr/>
      <dgm:t>
        <a:bodyPr/>
        <a:lstStyle/>
        <a:p>
          <a:endParaRPr lang="en-US"/>
        </a:p>
      </dgm:t>
    </dgm:pt>
    <dgm:pt modelId="{D984A53C-EE1F-479B-9414-24DCBAC0E24B}" type="pres">
      <dgm:prSet presAssocID="{E797697A-06E0-4AE5-A941-E5B81D03635A}" presName="composite" presStyleCnt="0"/>
      <dgm:spPr/>
      <dgm:t>
        <a:bodyPr/>
        <a:lstStyle/>
        <a:p>
          <a:endParaRPr lang="en-US"/>
        </a:p>
      </dgm:t>
    </dgm:pt>
    <dgm:pt modelId="{084D88A9-8BCA-4680-B0CF-9F9B18B7E786}" type="pres">
      <dgm:prSet presAssocID="{E797697A-06E0-4AE5-A941-E5B81D03635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400F-1093-406A-AC2C-3C2674425376}" type="pres">
      <dgm:prSet presAssocID="{E797697A-06E0-4AE5-A941-E5B81D03635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757C6-10D6-4114-8E90-8A04112BC160}" type="pres">
      <dgm:prSet presAssocID="{7CE2DAEB-2320-419C-A6C6-9C9DEE3408E0}" presName="space" presStyleCnt="0"/>
      <dgm:spPr/>
      <dgm:t>
        <a:bodyPr/>
        <a:lstStyle/>
        <a:p>
          <a:endParaRPr lang="en-US"/>
        </a:p>
      </dgm:t>
    </dgm:pt>
    <dgm:pt modelId="{B18E17D5-FAD6-4EE3-83AC-FEC60D7531C1}" type="pres">
      <dgm:prSet presAssocID="{7491D789-FAA6-4AF9-AC36-8AE2056FCD65}" presName="composite" presStyleCnt="0"/>
      <dgm:spPr/>
      <dgm:t>
        <a:bodyPr/>
        <a:lstStyle/>
        <a:p>
          <a:endParaRPr lang="en-US"/>
        </a:p>
      </dgm:t>
    </dgm:pt>
    <dgm:pt modelId="{4BE641D6-EE72-4C60-BA96-BE1A97F447B3}" type="pres">
      <dgm:prSet presAssocID="{7491D789-FAA6-4AF9-AC36-8AE2056FCD6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8CA3E-BD96-4FAC-A9DD-79DEB5816DE2}" type="pres">
      <dgm:prSet presAssocID="{7491D789-FAA6-4AF9-AC36-8AE2056FCD65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0EEEE-05B3-4170-B94B-32D088F8712C}" type="pres">
      <dgm:prSet presAssocID="{5CD4D47D-D436-4660-A51B-379551266079}" presName="space" presStyleCnt="0"/>
      <dgm:spPr/>
      <dgm:t>
        <a:bodyPr/>
        <a:lstStyle/>
        <a:p>
          <a:endParaRPr lang="en-US"/>
        </a:p>
      </dgm:t>
    </dgm:pt>
    <dgm:pt modelId="{24E362A3-D7CC-4B5C-AE58-987551508C97}" type="pres">
      <dgm:prSet presAssocID="{60D24F23-FD5E-426E-93DB-0702EAE871C2}" presName="composite" presStyleCnt="0"/>
      <dgm:spPr/>
      <dgm:t>
        <a:bodyPr/>
        <a:lstStyle/>
        <a:p>
          <a:endParaRPr lang="en-US"/>
        </a:p>
      </dgm:t>
    </dgm:pt>
    <dgm:pt modelId="{B64803F5-19B9-46CF-A1A3-327880E8A5A6}" type="pres">
      <dgm:prSet presAssocID="{60D24F23-FD5E-426E-93DB-0702EAE871C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1A75E-BEAE-44A4-9DDD-47FD792B6561}" type="pres">
      <dgm:prSet presAssocID="{60D24F23-FD5E-426E-93DB-0702EAE871C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8412E-F8E2-4798-A072-B7EE2A6367A5}" type="presOf" srcId="{29236D53-2280-4639-8D8E-3C29C6072DCB}" destId="{96F8CA3E-BD96-4FAC-A9DD-79DEB5816DE2}" srcOrd="0" destOrd="0" presId="urn:microsoft.com/office/officeart/2005/8/layout/hList1"/>
    <dgm:cxn modelId="{A05099A9-421C-4801-A1AF-19240848DB1F}" srcId="{BF482261-4D3A-46C3-94B1-BF4AA3B31AB3}" destId="{74F09A25-086D-4BBD-AEE4-D995E540A683}" srcOrd="1" destOrd="0" parTransId="{481CCF63-5FD2-45E0-B452-8B8E15447DD5}" sibTransId="{2A0FDD86-BA92-483C-954C-81ECB9A69720}"/>
    <dgm:cxn modelId="{E38D5FE4-D6FA-4713-A310-A066736F9AC8}" type="presOf" srcId="{60D24F23-FD5E-426E-93DB-0702EAE871C2}" destId="{B64803F5-19B9-46CF-A1A3-327880E8A5A6}" srcOrd="0" destOrd="0" presId="urn:microsoft.com/office/officeart/2005/8/layout/hList1"/>
    <dgm:cxn modelId="{6D7E6E55-83BA-4857-8E20-0CC880DE8F6A}" type="presOf" srcId="{753AAC13-F2C2-4C87-A0AB-80D02BEEF2B5}" destId="{BAE7537E-2404-468A-8613-C18F076CF513}" srcOrd="0" destOrd="1" presId="urn:microsoft.com/office/officeart/2005/8/layout/hList1"/>
    <dgm:cxn modelId="{2D54150B-D694-4156-A215-E3420E78EAD4}" type="presOf" srcId="{991C98AB-1965-4AB4-8D97-211CAB05651B}" destId="{C9D4400F-1093-406A-AC2C-3C2674425376}" srcOrd="0" destOrd="1" presId="urn:microsoft.com/office/officeart/2005/8/layout/hList1"/>
    <dgm:cxn modelId="{22705A56-49E9-47DE-B079-98E241372069}" type="presOf" srcId="{396C0489-A0FC-4D89-95C3-45F90CA7958D}" destId="{66B1A75E-BEAE-44A4-9DDD-47FD792B6561}" srcOrd="0" destOrd="0" presId="urn:microsoft.com/office/officeart/2005/8/layout/hList1"/>
    <dgm:cxn modelId="{3E80B102-DC94-495B-96E6-9BFDC67E39C6}" srcId="{E797697A-06E0-4AE5-A941-E5B81D03635A}" destId="{3312B0FC-E013-45D1-8709-207993E23A21}" srcOrd="0" destOrd="0" parTransId="{432F99FA-4BDB-4805-9066-980F297EC8BA}" sibTransId="{D6BD040C-45E0-47BA-8454-306FD17B520D}"/>
    <dgm:cxn modelId="{16BF52B8-1859-4E4F-A0FD-02C88BF94EF1}" type="presOf" srcId="{AC3590CA-5DAF-4751-9C90-79873545B165}" destId="{96F8CA3E-BD96-4FAC-A9DD-79DEB5816DE2}" srcOrd="0" destOrd="1" presId="urn:microsoft.com/office/officeart/2005/8/layout/hList1"/>
    <dgm:cxn modelId="{C323F4C4-B0FC-4ACD-93AA-2CF9331DAB88}" type="presOf" srcId="{2AC2ADEF-A2F8-4949-8D78-1B70AB264814}" destId="{66B1A75E-BEAE-44A4-9DDD-47FD792B6561}" srcOrd="0" destOrd="1" presId="urn:microsoft.com/office/officeart/2005/8/layout/hList1"/>
    <dgm:cxn modelId="{A2FFF7B9-AAA8-4219-9ADA-231C54F2ED6C}" srcId="{60D24F23-FD5E-426E-93DB-0702EAE871C2}" destId="{2AC2ADEF-A2F8-4949-8D78-1B70AB264814}" srcOrd="1" destOrd="0" parTransId="{515D8845-F5E2-4150-BE80-0A2644F85FC0}" sibTransId="{04202983-F425-4A52-95CB-BA636060F5DE}"/>
    <dgm:cxn modelId="{FC721235-9E9F-44C1-85E4-711D6A83DD89}" type="presOf" srcId="{165014AA-6172-4667-B77D-97DA6A5B855F}" destId="{5D9D283B-0C65-4393-876C-5E44A65E2062}" srcOrd="0" destOrd="0" presId="urn:microsoft.com/office/officeart/2005/8/layout/hList1"/>
    <dgm:cxn modelId="{56844CF6-BC05-4999-B1E1-DF3389413F86}" srcId="{F97545EB-39E6-40CC-B851-08405CC90811}" destId="{252C1D04-A0DD-4B9E-8DBA-3BDE11F3E8A5}" srcOrd="1" destOrd="0" parTransId="{84B1FB47-1EA9-4E45-8534-4726A08332A9}" sibTransId="{F89BB527-8645-4B5E-A2A3-B1362089CACE}"/>
    <dgm:cxn modelId="{41A672E2-87E9-4CE7-8109-8B37F9B18232}" srcId="{74F09A25-086D-4BBD-AEE4-D995E540A683}" destId="{753AAC13-F2C2-4C87-A0AB-80D02BEEF2B5}" srcOrd="1" destOrd="0" parTransId="{013DD359-1BE8-4F2B-A89A-BC38A0FCC2AB}" sibTransId="{B0DD0C45-CD41-4BA7-AEBD-DDE6FDF9CDD1}"/>
    <dgm:cxn modelId="{4F0C1F6C-0A93-4AFE-AF14-3DFFA102967D}" type="presOf" srcId="{3312B0FC-E013-45D1-8709-207993E23A21}" destId="{C9D4400F-1093-406A-AC2C-3C2674425376}" srcOrd="0" destOrd="0" presId="urn:microsoft.com/office/officeart/2005/8/layout/hList1"/>
    <dgm:cxn modelId="{D8A1CD8A-0683-4943-9EC7-795AEF417D07}" srcId="{7491D789-FAA6-4AF9-AC36-8AE2056FCD65}" destId="{AC3590CA-5DAF-4751-9C90-79873545B165}" srcOrd="1" destOrd="0" parTransId="{5950AF29-E20C-407B-98B3-B2513414735F}" sibTransId="{27F0A965-E7D0-4704-8314-E4A90D83ABFE}"/>
    <dgm:cxn modelId="{ACEEE3EF-97C5-4C6E-AC20-90CD6C1433A6}" type="presOf" srcId="{F97545EB-39E6-40CC-B851-08405CC90811}" destId="{3D03BBEE-14FA-497D-BEE1-5993CBB6AC35}" srcOrd="0" destOrd="0" presId="urn:microsoft.com/office/officeart/2005/8/layout/hList1"/>
    <dgm:cxn modelId="{D026F56E-7E17-4FAC-9BAD-D4DD531162B3}" type="presOf" srcId="{7491D789-FAA6-4AF9-AC36-8AE2056FCD65}" destId="{4BE641D6-EE72-4C60-BA96-BE1A97F447B3}" srcOrd="0" destOrd="0" presId="urn:microsoft.com/office/officeart/2005/8/layout/hList1"/>
    <dgm:cxn modelId="{3409A7F7-4846-4521-8446-A3067600A8FF}" srcId="{BF482261-4D3A-46C3-94B1-BF4AA3B31AB3}" destId="{E797697A-06E0-4AE5-A941-E5B81D03635A}" srcOrd="2" destOrd="0" parTransId="{091D040C-8BA3-4A38-AD4D-65490062BF78}" sibTransId="{7CE2DAEB-2320-419C-A6C6-9C9DEE3408E0}"/>
    <dgm:cxn modelId="{E994E248-359B-49B6-BE6B-7AB1B50778BC}" type="presOf" srcId="{B23BFAB6-B287-4DB3-A3BA-F0B058C3B8D4}" destId="{5D9D283B-0C65-4393-876C-5E44A65E2062}" srcOrd="0" destOrd="2" presId="urn:microsoft.com/office/officeart/2005/8/layout/hList1"/>
    <dgm:cxn modelId="{13FB3DF5-AD2A-4398-A7D3-2E3701626A3D}" type="presOf" srcId="{B8EF7385-A238-4BC4-9EA5-0DD700F3D66D}" destId="{BAE7537E-2404-468A-8613-C18F076CF513}" srcOrd="0" destOrd="0" presId="urn:microsoft.com/office/officeart/2005/8/layout/hList1"/>
    <dgm:cxn modelId="{5E279A3B-F5C6-4B0B-954F-58843F6F3DEF}" srcId="{E797697A-06E0-4AE5-A941-E5B81D03635A}" destId="{991C98AB-1965-4AB4-8D97-211CAB05651B}" srcOrd="1" destOrd="0" parTransId="{25322A32-1F72-48CD-A65C-52D047E22C35}" sibTransId="{E01A5F1B-F55F-4198-81E9-5BD493252EE2}"/>
    <dgm:cxn modelId="{6B08A967-7588-4374-AF70-A8FEA1715777}" srcId="{74F09A25-086D-4BBD-AEE4-D995E540A683}" destId="{B8EF7385-A238-4BC4-9EA5-0DD700F3D66D}" srcOrd="0" destOrd="0" parTransId="{F680F704-5AD0-4445-B1CE-46990D0EB1A2}" sibTransId="{E913474B-0DB5-48C3-9CB8-C15A4504664E}"/>
    <dgm:cxn modelId="{BDF9D9E5-2407-442F-9809-F121D35DBD76}" srcId="{BF482261-4D3A-46C3-94B1-BF4AA3B31AB3}" destId="{7491D789-FAA6-4AF9-AC36-8AE2056FCD65}" srcOrd="3" destOrd="0" parTransId="{C4EC08F6-1767-4770-B30B-F08E9EE88756}" sibTransId="{5CD4D47D-D436-4660-A51B-379551266079}"/>
    <dgm:cxn modelId="{59E204D3-392E-4781-8519-0F70CE5D2C1B}" srcId="{BF482261-4D3A-46C3-94B1-BF4AA3B31AB3}" destId="{F97545EB-39E6-40CC-B851-08405CC90811}" srcOrd="0" destOrd="0" parTransId="{547E5FC3-646E-4749-A3FF-71F8AB6C8A6E}" sibTransId="{58076411-236C-4E0E-A565-F37159F8AF7B}"/>
    <dgm:cxn modelId="{BF3A58CD-ED23-48CB-90AD-8D60966E7987}" type="presOf" srcId="{74F09A25-086D-4BBD-AEE4-D995E540A683}" destId="{EEE64FFD-260D-475E-9B8D-B2D1A6AE2645}" srcOrd="0" destOrd="0" presId="urn:microsoft.com/office/officeart/2005/8/layout/hList1"/>
    <dgm:cxn modelId="{D0E1E5B6-AFD8-447B-B3C5-50C77960A03E}" srcId="{7491D789-FAA6-4AF9-AC36-8AE2056FCD65}" destId="{29236D53-2280-4639-8D8E-3C29C6072DCB}" srcOrd="0" destOrd="0" parTransId="{9D7402A8-A1CE-4246-AA4B-40B6D92D0E21}" sibTransId="{CC2108A5-BCB0-4D71-8249-E3052BD9D0DD}"/>
    <dgm:cxn modelId="{3C5A817C-2A29-43B8-B5F5-890DAE66280D}" type="presOf" srcId="{252C1D04-A0DD-4B9E-8DBA-3BDE11F3E8A5}" destId="{5D9D283B-0C65-4393-876C-5E44A65E2062}" srcOrd="0" destOrd="1" presId="urn:microsoft.com/office/officeart/2005/8/layout/hList1"/>
    <dgm:cxn modelId="{B07C2632-7032-443F-9E9E-88902AEA5B73}" srcId="{BF482261-4D3A-46C3-94B1-BF4AA3B31AB3}" destId="{60D24F23-FD5E-426E-93DB-0702EAE871C2}" srcOrd="4" destOrd="0" parTransId="{E9CD2AEF-568F-422A-8172-5DC212E4C8DE}" sibTransId="{EFF5E233-1B44-4C7E-82EC-0586B16C5F17}"/>
    <dgm:cxn modelId="{B71EC108-38D4-424A-8169-313F3F832ACD}" srcId="{F97545EB-39E6-40CC-B851-08405CC90811}" destId="{B23BFAB6-B287-4DB3-A3BA-F0B058C3B8D4}" srcOrd="2" destOrd="0" parTransId="{BA325619-B48E-41FC-BA29-FD471B76A2D5}" sibTransId="{B4FB2EDF-98F6-4284-A248-C6E3F3F3D0DB}"/>
    <dgm:cxn modelId="{D778198D-0D47-4045-A53B-75411BAB0602}" srcId="{60D24F23-FD5E-426E-93DB-0702EAE871C2}" destId="{396C0489-A0FC-4D89-95C3-45F90CA7958D}" srcOrd="0" destOrd="0" parTransId="{6D43088C-6543-4821-AE6A-1F279EC73103}" sibTransId="{8B4D9C0E-9016-437E-955A-98E91007802C}"/>
    <dgm:cxn modelId="{6712DE23-3DC4-4195-8876-C1DFCEBDB9A4}" srcId="{F97545EB-39E6-40CC-B851-08405CC90811}" destId="{165014AA-6172-4667-B77D-97DA6A5B855F}" srcOrd="0" destOrd="0" parTransId="{CB4EA1BF-DF18-4EFF-8A45-59DCD55B831F}" sibTransId="{85FE0F6E-3F0A-4151-B40B-D4B58CA6CF90}"/>
    <dgm:cxn modelId="{36031EB3-24A5-41E8-9DB9-632447729047}" type="presOf" srcId="{E797697A-06E0-4AE5-A941-E5B81D03635A}" destId="{084D88A9-8BCA-4680-B0CF-9F9B18B7E786}" srcOrd="0" destOrd="0" presId="urn:microsoft.com/office/officeart/2005/8/layout/hList1"/>
    <dgm:cxn modelId="{7A3918A8-B3B0-4408-A52D-AF8E3B4B5F3E}" type="presOf" srcId="{BF482261-4D3A-46C3-94B1-BF4AA3B31AB3}" destId="{A2E5C369-B376-4B97-A0AD-773755FBAAE8}" srcOrd="0" destOrd="0" presId="urn:microsoft.com/office/officeart/2005/8/layout/hList1"/>
    <dgm:cxn modelId="{16A59369-9F33-456C-83B8-6134AC1A6A41}" type="presParOf" srcId="{A2E5C369-B376-4B97-A0AD-773755FBAAE8}" destId="{FB15179E-9DA6-4DA3-A975-45075F2DA6EE}" srcOrd="0" destOrd="0" presId="urn:microsoft.com/office/officeart/2005/8/layout/hList1"/>
    <dgm:cxn modelId="{138932FA-AF2D-49CD-B8AB-CF3E33910970}" type="presParOf" srcId="{FB15179E-9DA6-4DA3-A975-45075F2DA6EE}" destId="{3D03BBEE-14FA-497D-BEE1-5993CBB6AC35}" srcOrd="0" destOrd="0" presId="urn:microsoft.com/office/officeart/2005/8/layout/hList1"/>
    <dgm:cxn modelId="{07D0F92D-26A0-4FB7-B8A2-774A28C994FA}" type="presParOf" srcId="{FB15179E-9DA6-4DA3-A975-45075F2DA6EE}" destId="{5D9D283B-0C65-4393-876C-5E44A65E2062}" srcOrd="1" destOrd="0" presId="urn:microsoft.com/office/officeart/2005/8/layout/hList1"/>
    <dgm:cxn modelId="{A6BAC0A5-005E-4C9C-B1C6-D569037AD96D}" type="presParOf" srcId="{A2E5C369-B376-4B97-A0AD-773755FBAAE8}" destId="{44F5AE3C-4050-46AB-B843-91ACC3F88B28}" srcOrd="1" destOrd="0" presId="urn:microsoft.com/office/officeart/2005/8/layout/hList1"/>
    <dgm:cxn modelId="{AF84BB9C-F497-45B7-943F-A66EA7FB3BC3}" type="presParOf" srcId="{A2E5C369-B376-4B97-A0AD-773755FBAAE8}" destId="{05418346-6E69-4C73-8AC4-A13BEE3B9A57}" srcOrd="2" destOrd="0" presId="urn:microsoft.com/office/officeart/2005/8/layout/hList1"/>
    <dgm:cxn modelId="{FADE4C97-1857-4507-BBDC-35A434138541}" type="presParOf" srcId="{05418346-6E69-4C73-8AC4-A13BEE3B9A57}" destId="{EEE64FFD-260D-475E-9B8D-B2D1A6AE2645}" srcOrd="0" destOrd="0" presId="urn:microsoft.com/office/officeart/2005/8/layout/hList1"/>
    <dgm:cxn modelId="{AE4F6969-273C-4B28-A8FC-78BAAE6C5CFD}" type="presParOf" srcId="{05418346-6E69-4C73-8AC4-A13BEE3B9A57}" destId="{BAE7537E-2404-468A-8613-C18F076CF513}" srcOrd="1" destOrd="0" presId="urn:microsoft.com/office/officeart/2005/8/layout/hList1"/>
    <dgm:cxn modelId="{9439F5C9-198E-44E0-BD8D-A9F3A5D9BAE0}" type="presParOf" srcId="{A2E5C369-B376-4B97-A0AD-773755FBAAE8}" destId="{FE544B4F-8763-4146-B1FE-4F3D7DCAE212}" srcOrd="3" destOrd="0" presId="urn:microsoft.com/office/officeart/2005/8/layout/hList1"/>
    <dgm:cxn modelId="{2A8553F5-0409-493C-9B16-59E2EDB5F4B1}" type="presParOf" srcId="{A2E5C369-B376-4B97-A0AD-773755FBAAE8}" destId="{D984A53C-EE1F-479B-9414-24DCBAC0E24B}" srcOrd="4" destOrd="0" presId="urn:microsoft.com/office/officeart/2005/8/layout/hList1"/>
    <dgm:cxn modelId="{A359C969-594E-47DA-81D0-5088A0965143}" type="presParOf" srcId="{D984A53C-EE1F-479B-9414-24DCBAC0E24B}" destId="{084D88A9-8BCA-4680-B0CF-9F9B18B7E786}" srcOrd="0" destOrd="0" presId="urn:microsoft.com/office/officeart/2005/8/layout/hList1"/>
    <dgm:cxn modelId="{5B6CCF6C-F2DE-441F-9AB3-271E4C112B0A}" type="presParOf" srcId="{D984A53C-EE1F-479B-9414-24DCBAC0E24B}" destId="{C9D4400F-1093-406A-AC2C-3C2674425376}" srcOrd="1" destOrd="0" presId="urn:microsoft.com/office/officeart/2005/8/layout/hList1"/>
    <dgm:cxn modelId="{72D3F065-F8B8-43C2-B4F4-0ACD6F99FD02}" type="presParOf" srcId="{A2E5C369-B376-4B97-A0AD-773755FBAAE8}" destId="{FA5757C6-10D6-4114-8E90-8A04112BC160}" srcOrd="5" destOrd="0" presId="urn:microsoft.com/office/officeart/2005/8/layout/hList1"/>
    <dgm:cxn modelId="{030436E9-3CEB-4A10-A52D-BAD50427FBB3}" type="presParOf" srcId="{A2E5C369-B376-4B97-A0AD-773755FBAAE8}" destId="{B18E17D5-FAD6-4EE3-83AC-FEC60D7531C1}" srcOrd="6" destOrd="0" presId="urn:microsoft.com/office/officeart/2005/8/layout/hList1"/>
    <dgm:cxn modelId="{B6B98326-CA3D-4747-9D7A-0DF2C7510C8C}" type="presParOf" srcId="{B18E17D5-FAD6-4EE3-83AC-FEC60D7531C1}" destId="{4BE641D6-EE72-4C60-BA96-BE1A97F447B3}" srcOrd="0" destOrd="0" presId="urn:microsoft.com/office/officeart/2005/8/layout/hList1"/>
    <dgm:cxn modelId="{09A37E35-28E1-4C85-8BDD-8C5300460600}" type="presParOf" srcId="{B18E17D5-FAD6-4EE3-83AC-FEC60D7531C1}" destId="{96F8CA3E-BD96-4FAC-A9DD-79DEB5816DE2}" srcOrd="1" destOrd="0" presId="urn:microsoft.com/office/officeart/2005/8/layout/hList1"/>
    <dgm:cxn modelId="{1DC6B87F-766C-49C5-9921-C93707ED62B8}" type="presParOf" srcId="{A2E5C369-B376-4B97-A0AD-773755FBAAE8}" destId="{0F60EEEE-05B3-4170-B94B-32D088F8712C}" srcOrd="7" destOrd="0" presId="urn:microsoft.com/office/officeart/2005/8/layout/hList1"/>
    <dgm:cxn modelId="{DBDA6EFF-AB3C-4874-B849-CE60C4B163D0}" type="presParOf" srcId="{A2E5C369-B376-4B97-A0AD-773755FBAAE8}" destId="{24E362A3-D7CC-4B5C-AE58-987551508C97}" srcOrd="8" destOrd="0" presId="urn:microsoft.com/office/officeart/2005/8/layout/hList1"/>
    <dgm:cxn modelId="{321F757C-8B62-49CA-AFE9-EFBDBC5DA02A}" type="presParOf" srcId="{24E362A3-D7CC-4B5C-AE58-987551508C97}" destId="{B64803F5-19B9-46CF-A1A3-327880E8A5A6}" srcOrd="0" destOrd="0" presId="urn:microsoft.com/office/officeart/2005/8/layout/hList1"/>
    <dgm:cxn modelId="{2751D7E8-E214-4149-9227-4C35ACB6B420}" type="presParOf" srcId="{24E362A3-D7CC-4B5C-AE58-987551508C97}" destId="{66B1A75E-BEAE-44A4-9DDD-47FD792B65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564E9C-DC4B-4FCA-A45C-7A2A68ABF19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0C85100E-26AF-40B3-97DF-19C4EC3CCEC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hi-IN" cap="none" dirty="0" smtClean="0"/>
            <a:t>कौशल</a:t>
          </a:r>
          <a:endParaRPr lang="en-US" cap="none" dirty="0"/>
        </a:p>
      </dgm:t>
    </dgm:pt>
    <dgm:pt modelId="{83E371DD-FB17-4628-859D-A2979B7D3099}" type="parTrans" cxnId="{FD66337D-8FE8-48E6-BE0F-CFD328BEE42E}">
      <dgm:prSet/>
      <dgm:spPr/>
      <dgm:t>
        <a:bodyPr/>
        <a:lstStyle/>
        <a:p>
          <a:endParaRPr lang="en-US" sz="1800"/>
        </a:p>
      </dgm:t>
    </dgm:pt>
    <dgm:pt modelId="{8A672CE1-4528-44AE-9157-DA340C2CD5DB}" type="sibTrans" cxnId="{FD66337D-8FE8-48E6-BE0F-CFD328BEE42E}">
      <dgm:prSet/>
      <dgm:spPr/>
      <dgm:t>
        <a:bodyPr/>
        <a:lstStyle/>
        <a:p>
          <a:endParaRPr lang="en-US"/>
        </a:p>
      </dgm:t>
    </dgm:pt>
    <dgm:pt modelId="{69653324-E1E3-437C-A9D5-28B1353F64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hi-IN" cap="none" dirty="0" smtClean="0"/>
            <a:t>विद्यालय</a:t>
          </a:r>
          <a:endParaRPr lang="en-US" cap="none" dirty="0"/>
        </a:p>
      </dgm:t>
    </dgm:pt>
    <dgm:pt modelId="{F0466364-A484-4F50-8E01-C00666AA6B96}" type="parTrans" cxnId="{25667268-FED2-4149-B353-F16FED2D1A5A}">
      <dgm:prSet/>
      <dgm:spPr/>
      <dgm:t>
        <a:bodyPr/>
        <a:lstStyle/>
        <a:p>
          <a:endParaRPr lang="en-US" sz="1800"/>
        </a:p>
      </dgm:t>
    </dgm:pt>
    <dgm:pt modelId="{6F20977E-D589-4920-96AA-44AAF9391C6A}" type="sibTrans" cxnId="{25667268-FED2-4149-B353-F16FED2D1A5A}">
      <dgm:prSet/>
      <dgm:spPr/>
      <dgm:t>
        <a:bodyPr/>
        <a:lstStyle/>
        <a:p>
          <a:endParaRPr lang="en-US"/>
        </a:p>
      </dgm:t>
    </dgm:pt>
    <dgm:pt modelId="{7F8797D3-295D-45B0-9E28-F7696E313AE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hi-IN" cap="none" dirty="0" smtClean="0"/>
            <a:t>विज्ञान</a:t>
          </a:r>
          <a:endParaRPr lang="en-US" cap="none" dirty="0"/>
        </a:p>
      </dgm:t>
    </dgm:pt>
    <dgm:pt modelId="{2A0378C1-9628-41C6-B719-DFD7DD7C2513}" type="parTrans" cxnId="{B9DB5BF3-D3B4-4EF2-9219-9820EFCDD141}">
      <dgm:prSet/>
      <dgm:spPr/>
      <dgm:t>
        <a:bodyPr/>
        <a:lstStyle/>
        <a:p>
          <a:endParaRPr lang="en-US" sz="1800"/>
        </a:p>
      </dgm:t>
    </dgm:pt>
    <dgm:pt modelId="{BD09EA6A-7770-4233-AA60-BFF5DA55D6CE}" type="sibTrans" cxnId="{B9DB5BF3-D3B4-4EF2-9219-9820EFCDD141}">
      <dgm:prSet/>
      <dgm:spPr/>
      <dgm:t>
        <a:bodyPr/>
        <a:lstStyle/>
        <a:p>
          <a:endParaRPr lang="en-US"/>
        </a:p>
      </dgm:t>
    </dgm:pt>
    <dgm:pt modelId="{E3F9E5A9-51B2-43A8-8F03-9194571938CF}" type="pres">
      <dgm:prSet presAssocID="{7F564E9C-DC4B-4FCA-A45C-7A2A68ABF19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29C738-FC34-44B7-BD7A-E6975C65F703}" type="pres">
      <dgm:prSet presAssocID="{0C85100E-26AF-40B3-97DF-19C4EC3CCEC0}" presName="compNode" presStyleCnt="0"/>
      <dgm:spPr/>
    </dgm:pt>
    <dgm:pt modelId="{D7FE9191-F345-41D1-BC78-A57FAC85C889}" type="pres">
      <dgm:prSet presAssocID="{0C85100E-26AF-40B3-97DF-19C4EC3CCEC0}" presName="iconBgRect" presStyleLbl="bgShp" presStyleIdx="0" presStyleCnt="3"/>
      <dgm:spPr/>
    </dgm:pt>
    <dgm:pt modelId="{8FF3ED10-1F7A-4228-8DBA-95ED52350852}" type="pres">
      <dgm:prSet presAssocID="{0C85100E-26AF-40B3-97DF-19C4EC3CCE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DEEFA25E-941B-435D-9E6A-508386CFE47E}" type="pres">
      <dgm:prSet presAssocID="{0C85100E-26AF-40B3-97DF-19C4EC3CCEC0}" presName="spaceRect" presStyleCnt="0"/>
      <dgm:spPr/>
    </dgm:pt>
    <dgm:pt modelId="{54849521-B57C-45E5-AE0C-3EC2C0D4D0A2}" type="pres">
      <dgm:prSet presAssocID="{0C85100E-26AF-40B3-97DF-19C4EC3CCEC0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F6A2FC3-9E47-40CA-83F9-5B63CA09FDA8}" type="pres">
      <dgm:prSet presAssocID="{8A672CE1-4528-44AE-9157-DA340C2CD5DB}" presName="sibTrans" presStyleCnt="0"/>
      <dgm:spPr/>
    </dgm:pt>
    <dgm:pt modelId="{11E84AED-826F-45C8-83C4-91F1A078E1E0}" type="pres">
      <dgm:prSet presAssocID="{69653324-E1E3-437C-A9D5-28B1353F645A}" presName="compNode" presStyleCnt="0"/>
      <dgm:spPr/>
    </dgm:pt>
    <dgm:pt modelId="{CA2BB399-46B1-46DF-BB84-F602FEBB6E8F}" type="pres">
      <dgm:prSet presAssocID="{69653324-E1E3-437C-A9D5-28B1353F645A}" presName="iconBgRect" presStyleLbl="bgShp" presStyleIdx="1" presStyleCnt="3"/>
      <dgm:spPr/>
    </dgm:pt>
    <dgm:pt modelId="{D6853916-A787-4645-8300-F6B01D5465FD}" type="pres">
      <dgm:prSet presAssocID="{69653324-E1E3-437C-A9D5-28B1353F64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20F4B50A-E3EC-4DC1-8B67-BB5C3777405D}" type="pres">
      <dgm:prSet presAssocID="{69653324-E1E3-437C-A9D5-28B1353F645A}" presName="spaceRect" presStyleCnt="0"/>
      <dgm:spPr/>
    </dgm:pt>
    <dgm:pt modelId="{1236D849-CB48-479C-B013-12E41455C64A}" type="pres">
      <dgm:prSet presAssocID="{69653324-E1E3-437C-A9D5-28B1353F645A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7E7D738-E9B1-4ED4-B593-EC450EE23F5E}" type="pres">
      <dgm:prSet presAssocID="{6F20977E-D589-4920-96AA-44AAF9391C6A}" presName="sibTrans" presStyleCnt="0"/>
      <dgm:spPr/>
    </dgm:pt>
    <dgm:pt modelId="{504F53A5-75F2-4237-863E-8BEA18033D97}" type="pres">
      <dgm:prSet presAssocID="{7F8797D3-295D-45B0-9E28-F7696E313AE3}" presName="compNode" presStyleCnt="0"/>
      <dgm:spPr/>
    </dgm:pt>
    <dgm:pt modelId="{1FBD15DA-15EC-437E-AD24-BB3FBA44188E}" type="pres">
      <dgm:prSet presAssocID="{7F8797D3-295D-45B0-9E28-F7696E313AE3}" presName="iconBgRect" presStyleLbl="bgShp" presStyleIdx="2" presStyleCnt="3"/>
      <dgm:spPr/>
    </dgm:pt>
    <dgm:pt modelId="{F978FA78-402E-430D-BD6D-B50543BC1779}" type="pres">
      <dgm:prSet presAssocID="{7F8797D3-295D-45B0-9E28-F7696E313A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MO outline"/>
        </a:ext>
      </dgm:extLst>
    </dgm:pt>
    <dgm:pt modelId="{8E26FA69-DD6D-41A2-A1C3-C84664B3DEA9}" type="pres">
      <dgm:prSet presAssocID="{7F8797D3-295D-45B0-9E28-F7696E313AE3}" presName="spaceRect" presStyleCnt="0"/>
      <dgm:spPr/>
    </dgm:pt>
    <dgm:pt modelId="{1437B87F-714F-41BA-8ABB-43977D1FDD2E}" type="pres">
      <dgm:prSet presAssocID="{7F8797D3-295D-45B0-9E28-F7696E313AE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4FA4-89F2-4CC0-9791-9B99DFBDFD94}" type="presOf" srcId="{0C85100E-26AF-40B3-97DF-19C4EC3CCEC0}" destId="{54849521-B57C-45E5-AE0C-3EC2C0D4D0A2}" srcOrd="0" destOrd="0" presId="urn:microsoft.com/office/officeart/2018/5/layout/IconCircleLabelList"/>
    <dgm:cxn modelId="{30BBCAE1-AA43-4AE4-A79A-B5150A5E89F9}" type="presOf" srcId="{7F8797D3-295D-45B0-9E28-F7696E313AE3}" destId="{1437B87F-714F-41BA-8ABB-43977D1FDD2E}" srcOrd="0" destOrd="0" presId="urn:microsoft.com/office/officeart/2018/5/layout/IconCircleLabelList"/>
    <dgm:cxn modelId="{B9DB5BF3-D3B4-4EF2-9219-9820EFCDD141}" srcId="{7F564E9C-DC4B-4FCA-A45C-7A2A68ABF190}" destId="{7F8797D3-295D-45B0-9E28-F7696E313AE3}" srcOrd="2" destOrd="0" parTransId="{2A0378C1-9628-41C6-B719-DFD7DD7C2513}" sibTransId="{BD09EA6A-7770-4233-AA60-BFF5DA55D6CE}"/>
    <dgm:cxn modelId="{9EF79A2A-C397-458C-A3B4-D48F7182843D}" type="presOf" srcId="{7F564E9C-DC4B-4FCA-A45C-7A2A68ABF190}" destId="{E3F9E5A9-51B2-43A8-8F03-9194571938CF}" srcOrd="0" destOrd="0" presId="urn:microsoft.com/office/officeart/2018/5/layout/IconCircleLabelList"/>
    <dgm:cxn modelId="{66AF4AA0-077B-441F-8BCF-84949DFE4A4A}" type="presOf" srcId="{69653324-E1E3-437C-A9D5-28B1353F645A}" destId="{1236D849-CB48-479C-B013-12E41455C64A}" srcOrd="0" destOrd="0" presId="urn:microsoft.com/office/officeart/2018/5/layout/IconCircleLabelList"/>
    <dgm:cxn modelId="{25667268-FED2-4149-B353-F16FED2D1A5A}" srcId="{7F564E9C-DC4B-4FCA-A45C-7A2A68ABF190}" destId="{69653324-E1E3-437C-A9D5-28B1353F645A}" srcOrd="1" destOrd="0" parTransId="{F0466364-A484-4F50-8E01-C00666AA6B96}" sibTransId="{6F20977E-D589-4920-96AA-44AAF9391C6A}"/>
    <dgm:cxn modelId="{FD66337D-8FE8-48E6-BE0F-CFD328BEE42E}" srcId="{7F564E9C-DC4B-4FCA-A45C-7A2A68ABF190}" destId="{0C85100E-26AF-40B3-97DF-19C4EC3CCEC0}" srcOrd="0" destOrd="0" parTransId="{83E371DD-FB17-4628-859D-A2979B7D3099}" sibTransId="{8A672CE1-4528-44AE-9157-DA340C2CD5DB}"/>
    <dgm:cxn modelId="{046E5389-75CC-49E4-A852-97C2E7E6D226}" type="presParOf" srcId="{E3F9E5A9-51B2-43A8-8F03-9194571938CF}" destId="{8929C738-FC34-44B7-BD7A-E6975C65F703}" srcOrd="0" destOrd="0" presId="urn:microsoft.com/office/officeart/2018/5/layout/IconCircleLabelList"/>
    <dgm:cxn modelId="{38860D80-65A2-4FE3-A65F-086B501908CF}" type="presParOf" srcId="{8929C738-FC34-44B7-BD7A-E6975C65F703}" destId="{D7FE9191-F345-41D1-BC78-A57FAC85C889}" srcOrd="0" destOrd="0" presId="urn:microsoft.com/office/officeart/2018/5/layout/IconCircleLabelList"/>
    <dgm:cxn modelId="{15291291-59DE-4F27-AE8E-09905698A26B}" type="presParOf" srcId="{8929C738-FC34-44B7-BD7A-E6975C65F703}" destId="{8FF3ED10-1F7A-4228-8DBA-95ED52350852}" srcOrd="1" destOrd="0" presId="urn:microsoft.com/office/officeart/2018/5/layout/IconCircleLabelList"/>
    <dgm:cxn modelId="{D93A254D-2C2B-4E74-9B75-CFB868080C85}" type="presParOf" srcId="{8929C738-FC34-44B7-BD7A-E6975C65F703}" destId="{DEEFA25E-941B-435D-9E6A-508386CFE47E}" srcOrd="2" destOrd="0" presId="urn:microsoft.com/office/officeart/2018/5/layout/IconCircleLabelList"/>
    <dgm:cxn modelId="{A6870060-E9BF-4E45-B0B2-CE2FEB416253}" type="presParOf" srcId="{8929C738-FC34-44B7-BD7A-E6975C65F703}" destId="{54849521-B57C-45E5-AE0C-3EC2C0D4D0A2}" srcOrd="3" destOrd="0" presId="urn:microsoft.com/office/officeart/2018/5/layout/IconCircleLabelList"/>
    <dgm:cxn modelId="{80671972-08BA-4928-BC1F-B3133C587435}" type="presParOf" srcId="{E3F9E5A9-51B2-43A8-8F03-9194571938CF}" destId="{0F6A2FC3-9E47-40CA-83F9-5B63CA09FDA8}" srcOrd="1" destOrd="0" presId="urn:microsoft.com/office/officeart/2018/5/layout/IconCircleLabelList"/>
    <dgm:cxn modelId="{D51D2133-6F1D-4DF6-96E7-C6625A6BEED1}" type="presParOf" srcId="{E3F9E5A9-51B2-43A8-8F03-9194571938CF}" destId="{11E84AED-826F-45C8-83C4-91F1A078E1E0}" srcOrd="2" destOrd="0" presId="urn:microsoft.com/office/officeart/2018/5/layout/IconCircleLabelList"/>
    <dgm:cxn modelId="{F9245669-8D02-42CA-A21E-BA72A76391A2}" type="presParOf" srcId="{11E84AED-826F-45C8-83C4-91F1A078E1E0}" destId="{CA2BB399-46B1-46DF-BB84-F602FEBB6E8F}" srcOrd="0" destOrd="0" presId="urn:microsoft.com/office/officeart/2018/5/layout/IconCircleLabelList"/>
    <dgm:cxn modelId="{3E304E6E-CFA0-4E02-97C9-2358B1325747}" type="presParOf" srcId="{11E84AED-826F-45C8-83C4-91F1A078E1E0}" destId="{D6853916-A787-4645-8300-F6B01D5465FD}" srcOrd="1" destOrd="0" presId="urn:microsoft.com/office/officeart/2018/5/layout/IconCircleLabelList"/>
    <dgm:cxn modelId="{A3A558FB-B42D-4CD9-880D-C8970DD9B2CF}" type="presParOf" srcId="{11E84AED-826F-45C8-83C4-91F1A078E1E0}" destId="{20F4B50A-E3EC-4DC1-8B67-BB5C3777405D}" srcOrd="2" destOrd="0" presId="urn:microsoft.com/office/officeart/2018/5/layout/IconCircleLabelList"/>
    <dgm:cxn modelId="{4085BB99-4E4A-42E3-8624-72E8460B7F02}" type="presParOf" srcId="{11E84AED-826F-45C8-83C4-91F1A078E1E0}" destId="{1236D849-CB48-479C-B013-12E41455C64A}" srcOrd="3" destOrd="0" presId="urn:microsoft.com/office/officeart/2018/5/layout/IconCircleLabelList"/>
    <dgm:cxn modelId="{575C131A-D48A-429B-9E4C-1B1619D7306D}" type="presParOf" srcId="{E3F9E5A9-51B2-43A8-8F03-9194571938CF}" destId="{77E7D738-E9B1-4ED4-B593-EC450EE23F5E}" srcOrd="3" destOrd="0" presId="urn:microsoft.com/office/officeart/2018/5/layout/IconCircleLabelList"/>
    <dgm:cxn modelId="{8B3BABB7-9BE3-4CCA-A90F-E5EEF1A4BE2F}" type="presParOf" srcId="{E3F9E5A9-51B2-43A8-8F03-9194571938CF}" destId="{504F53A5-75F2-4237-863E-8BEA18033D97}" srcOrd="4" destOrd="0" presId="urn:microsoft.com/office/officeart/2018/5/layout/IconCircleLabelList"/>
    <dgm:cxn modelId="{38FDD328-2F4A-4403-9CE3-84E8C6AD81A2}" type="presParOf" srcId="{504F53A5-75F2-4237-863E-8BEA18033D97}" destId="{1FBD15DA-15EC-437E-AD24-BB3FBA44188E}" srcOrd="0" destOrd="0" presId="urn:microsoft.com/office/officeart/2018/5/layout/IconCircleLabelList"/>
    <dgm:cxn modelId="{C1E19D95-E19A-48D8-976F-1762354AC7D6}" type="presParOf" srcId="{504F53A5-75F2-4237-863E-8BEA18033D97}" destId="{F978FA78-402E-430D-BD6D-B50543BC1779}" srcOrd="1" destOrd="0" presId="urn:microsoft.com/office/officeart/2018/5/layout/IconCircleLabelList"/>
    <dgm:cxn modelId="{0BF6A35D-48A0-49CB-BFE7-DD9C3FBF1D73}" type="presParOf" srcId="{504F53A5-75F2-4237-863E-8BEA18033D97}" destId="{8E26FA69-DD6D-41A2-A1C3-C84664B3DEA9}" srcOrd="2" destOrd="0" presId="urn:microsoft.com/office/officeart/2018/5/layout/IconCircleLabelList"/>
    <dgm:cxn modelId="{36CE7DD6-956C-461B-94DF-658454BF2FDC}" type="presParOf" srcId="{504F53A5-75F2-4237-863E-8BEA18033D97}" destId="{1437B87F-714F-41BA-8ABB-43977D1FDD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0DA53-9B36-4F20-98AD-AA97C9E114DE}">
      <dsp:nvSpPr>
        <dsp:cNvPr id="0" name=""/>
        <dsp:cNvSpPr/>
      </dsp:nvSpPr>
      <dsp:spPr>
        <a:xfrm>
          <a:off x="-5024833" y="-769855"/>
          <a:ext cx="5984216" cy="5984216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2DC67-8CD5-425E-BE2C-FFD65962EB70}">
      <dsp:nvSpPr>
        <dsp:cNvPr id="0" name=""/>
        <dsp:cNvSpPr/>
      </dsp:nvSpPr>
      <dsp:spPr>
        <a:xfrm>
          <a:off x="357920" y="166253"/>
          <a:ext cx="7048483" cy="603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410" tIns="60960" rIns="60960" bIns="60960" numCol="1" spcCol="1270" anchor="ctr" anchorCtr="0">
          <a:noAutofit/>
        </a:bodyPr>
        <a:lstStyle/>
        <a:p>
          <a:pPr marL="4572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57920" y="166253"/>
        <a:ext cx="7048483" cy="603506"/>
      </dsp:txXfrm>
    </dsp:sp>
    <dsp:sp modelId="{2D74EACE-B455-413B-8FA6-7D2CEE62C486}">
      <dsp:nvSpPr>
        <dsp:cNvPr id="0" name=""/>
        <dsp:cNvSpPr/>
      </dsp:nvSpPr>
      <dsp:spPr>
        <a:xfrm>
          <a:off x="65472" y="175557"/>
          <a:ext cx="584896" cy="584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E591A-0C55-4AA7-B48C-69D6049C4240}">
      <dsp:nvSpPr>
        <dsp:cNvPr id="0" name=""/>
        <dsp:cNvSpPr/>
      </dsp:nvSpPr>
      <dsp:spPr>
        <a:xfrm>
          <a:off x="742814" y="868040"/>
          <a:ext cx="6663588" cy="603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410" tIns="60960" rIns="60960" bIns="60960" numCol="1" spcCol="1270" anchor="ctr" anchorCtr="0">
          <a:noAutofit/>
        </a:bodyPr>
        <a:lstStyle/>
        <a:p>
          <a:pPr marL="4572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2814" y="868040"/>
        <a:ext cx="6663588" cy="603506"/>
      </dsp:txXfrm>
    </dsp:sp>
    <dsp:sp modelId="{41AECA85-0BD3-4D8F-88DA-FB687CC1F620}">
      <dsp:nvSpPr>
        <dsp:cNvPr id="0" name=""/>
        <dsp:cNvSpPr/>
      </dsp:nvSpPr>
      <dsp:spPr>
        <a:xfrm>
          <a:off x="450366" y="877345"/>
          <a:ext cx="584896" cy="584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71FE3-A1B8-4BC5-AF71-B2A5C9B7E6B0}">
      <dsp:nvSpPr>
        <dsp:cNvPr id="0" name=""/>
        <dsp:cNvSpPr/>
      </dsp:nvSpPr>
      <dsp:spPr>
        <a:xfrm>
          <a:off x="918817" y="1569828"/>
          <a:ext cx="6487586" cy="6035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410" tIns="60960" rIns="60960" bIns="60960" numCol="1" spcCol="1270" anchor="ctr" anchorCtr="0">
          <a:noAutofit/>
        </a:bodyPr>
        <a:lstStyle/>
        <a:p>
          <a:pPr marL="4572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18817" y="1569828"/>
        <a:ext cx="6487586" cy="603506"/>
      </dsp:txXfrm>
    </dsp:sp>
    <dsp:sp modelId="{A6889B21-9AD4-427F-8148-AB416E4C3AEA}">
      <dsp:nvSpPr>
        <dsp:cNvPr id="0" name=""/>
        <dsp:cNvSpPr/>
      </dsp:nvSpPr>
      <dsp:spPr>
        <a:xfrm>
          <a:off x="626368" y="1579132"/>
          <a:ext cx="584896" cy="584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D2609-AC01-42D9-960E-8BAD5DFB5FA0}">
      <dsp:nvSpPr>
        <dsp:cNvPr id="0" name=""/>
        <dsp:cNvSpPr/>
      </dsp:nvSpPr>
      <dsp:spPr>
        <a:xfrm>
          <a:off x="918817" y="2271171"/>
          <a:ext cx="6487586" cy="6035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410" tIns="60960" rIns="60960" bIns="60960" numCol="1" spcCol="1270" anchor="ctr" anchorCtr="0">
          <a:noAutofit/>
        </a:bodyPr>
        <a:lstStyle/>
        <a:p>
          <a:pPr marL="4572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18817" y="2271171"/>
        <a:ext cx="6487586" cy="603506"/>
      </dsp:txXfrm>
    </dsp:sp>
    <dsp:sp modelId="{91274379-AACA-4D1A-A368-3C6C1C6184E0}">
      <dsp:nvSpPr>
        <dsp:cNvPr id="0" name=""/>
        <dsp:cNvSpPr/>
      </dsp:nvSpPr>
      <dsp:spPr>
        <a:xfrm>
          <a:off x="626368" y="2280476"/>
          <a:ext cx="584896" cy="584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869F2-0AF2-44ED-AE2F-5AF13636C037}">
      <dsp:nvSpPr>
        <dsp:cNvPr id="0" name=""/>
        <dsp:cNvSpPr/>
      </dsp:nvSpPr>
      <dsp:spPr>
        <a:xfrm>
          <a:off x="742814" y="2972958"/>
          <a:ext cx="6663588" cy="6035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410" tIns="60960" rIns="60960" bIns="60960" numCol="1" spcCol="1270" anchor="ctr" anchorCtr="0">
          <a:noAutofit/>
        </a:bodyPr>
        <a:lstStyle/>
        <a:p>
          <a:pPr marL="4572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2814" y="2972958"/>
        <a:ext cx="6663588" cy="603506"/>
      </dsp:txXfrm>
    </dsp:sp>
    <dsp:sp modelId="{603F3C2D-9E73-4FCA-BC60-FED69666C903}">
      <dsp:nvSpPr>
        <dsp:cNvPr id="0" name=""/>
        <dsp:cNvSpPr/>
      </dsp:nvSpPr>
      <dsp:spPr>
        <a:xfrm>
          <a:off x="450366" y="2982263"/>
          <a:ext cx="584896" cy="584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246F2-44AE-40FE-835E-70DB894164CF}">
      <dsp:nvSpPr>
        <dsp:cNvPr id="0" name=""/>
        <dsp:cNvSpPr/>
      </dsp:nvSpPr>
      <dsp:spPr>
        <a:xfrm>
          <a:off x="357920" y="3674746"/>
          <a:ext cx="7048483" cy="603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410" tIns="60960" rIns="60960" bIns="60960" numCol="1" spcCol="1270" anchor="ctr" anchorCtr="0">
          <a:noAutofit/>
        </a:bodyPr>
        <a:lstStyle/>
        <a:p>
          <a:pPr marL="45720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6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57920" y="3674746"/>
        <a:ext cx="7048483" cy="603506"/>
      </dsp:txXfrm>
    </dsp:sp>
    <dsp:sp modelId="{9764E677-9BA2-43F8-8130-BD3D619E7829}">
      <dsp:nvSpPr>
        <dsp:cNvPr id="0" name=""/>
        <dsp:cNvSpPr/>
      </dsp:nvSpPr>
      <dsp:spPr>
        <a:xfrm>
          <a:off x="65472" y="3684051"/>
          <a:ext cx="584896" cy="584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9EFF8-8E37-48D0-8531-AA8591B030C2}">
      <dsp:nvSpPr>
        <dsp:cNvPr id="0" name=""/>
        <dsp:cNvSpPr/>
      </dsp:nvSpPr>
      <dsp:spPr>
        <a:xfrm rot="5400000">
          <a:off x="201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49B046-FFF3-4CD3-87C3-760114804747}">
      <dsp:nvSpPr>
        <dsp:cNvPr id="0" name=""/>
        <dsp:cNvSpPr/>
      </dsp:nvSpPr>
      <dsp:spPr>
        <a:xfrm rot="16200000">
          <a:off x="2705159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FFFFFF">
            <a:lumMod val="8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93D40F-6B01-43A2-B629-3007E6988A4F}">
      <dsp:nvSpPr>
        <dsp:cNvPr id="0" name=""/>
        <dsp:cNvSpPr/>
      </dsp:nvSpPr>
      <dsp:spPr>
        <a:xfrm>
          <a:off x="3015935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/>
            <a:t>Air</a:t>
          </a:r>
        </a:p>
      </dsp:txBody>
      <dsp:txXfrm>
        <a:off x="3015935" y="2897894"/>
        <a:ext cx="1995512" cy="525808"/>
      </dsp:txXfrm>
    </dsp:sp>
    <dsp:sp modelId="{23056524-C614-4F7B-A945-D2D9D78E93A8}">
      <dsp:nvSpPr>
        <dsp:cNvPr id="0" name=""/>
        <dsp:cNvSpPr/>
      </dsp:nvSpPr>
      <dsp:spPr>
        <a:xfrm rot="5400000">
          <a:off x="2620852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FFFFFF">
            <a:lumMod val="8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188925-9B58-4F84-B5B5-244FB2812A99}">
      <dsp:nvSpPr>
        <dsp:cNvPr id="0" name=""/>
        <dsp:cNvSpPr/>
      </dsp:nvSpPr>
      <dsp:spPr>
        <a:xfrm rot="16200000">
          <a:off x="5325014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FFFFFF">
            <a:lumMod val="8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228DC6-78D1-404B-8BAE-5596AA679220}">
      <dsp:nvSpPr>
        <dsp:cNvPr id="0" name=""/>
        <dsp:cNvSpPr/>
      </dsp:nvSpPr>
      <dsp:spPr>
        <a:xfrm>
          <a:off x="5444113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/>
            <a:t>Rail</a:t>
          </a:r>
        </a:p>
      </dsp:txBody>
      <dsp:txXfrm>
        <a:off x="5444113" y="2897894"/>
        <a:ext cx="1995512" cy="525808"/>
      </dsp:txXfrm>
    </dsp:sp>
    <dsp:sp modelId="{1F528CDB-ABFE-433C-9B57-F41659B19CD6}">
      <dsp:nvSpPr>
        <dsp:cNvPr id="0" name=""/>
        <dsp:cNvSpPr/>
      </dsp:nvSpPr>
      <dsp:spPr>
        <a:xfrm>
          <a:off x="2891606" y="1308830"/>
          <a:ext cx="1324597" cy="1324597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Int.</a:t>
          </a:r>
        </a:p>
      </dsp:txBody>
      <dsp:txXfrm>
        <a:off x="3076572" y="1465028"/>
        <a:ext cx="763731" cy="1012200"/>
      </dsp:txXfrm>
    </dsp:sp>
    <dsp:sp modelId="{F0631B9D-3479-476B-BC88-ACBFFB6E96AB}">
      <dsp:nvSpPr>
        <dsp:cNvPr id="0" name=""/>
        <dsp:cNvSpPr/>
      </dsp:nvSpPr>
      <dsp:spPr>
        <a:xfrm>
          <a:off x="3759483" y="1308830"/>
          <a:ext cx="1324597" cy="1324597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Domestic</a:t>
          </a:r>
        </a:p>
      </dsp:txBody>
      <dsp:txXfrm>
        <a:off x="4135382" y="1465028"/>
        <a:ext cx="763731" cy="1012200"/>
      </dsp:txXfrm>
    </dsp:sp>
    <dsp:sp modelId="{30071BB3-0EB4-4882-BD62-205BE426F0A9}">
      <dsp:nvSpPr>
        <dsp:cNvPr id="0" name=""/>
        <dsp:cNvSpPr/>
      </dsp:nvSpPr>
      <dsp:spPr>
        <a:xfrm>
          <a:off x="758097" y="1013874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Ride Share</a:t>
          </a:r>
        </a:p>
      </dsp:txBody>
      <dsp:txXfrm>
        <a:off x="880053" y="1135833"/>
        <a:ext cx="588856" cy="588870"/>
      </dsp:txXfrm>
    </dsp:sp>
    <dsp:sp modelId="{00180506-7B30-4C83-B5EB-803D3453F7E0}">
      <dsp:nvSpPr>
        <dsp:cNvPr id="0" name=""/>
        <dsp:cNvSpPr/>
      </dsp:nvSpPr>
      <dsp:spPr>
        <a:xfrm>
          <a:off x="450958" y="1710121"/>
          <a:ext cx="409062" cy="40889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E6C4B1-CD6A-4E27-BDA3-091E52F28104}">
      <dsp:nvSpPr>
        <dsp:cNvPr id="0" name=""/>
        <dsp:cNvSpPr/>
      </dsp:nvSpPr>
      <dsp:spPr>
        <a:xfrm>
          <a:off x="1659205" y="1177686"/>
          <a:ext cx="238017" cy="2378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492A34-5353-42F4-A9D0-320B80142C39}">
      <dsp:nvSpPr>
        <dsp:cNvPr id="0" name=""/>
        <dsp:cNvSpPr/>
      </dsp:nvSpPr>
      <dsp:spPr>
        <a:xfrm>
          <a:off x="1570754" y="1511271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Taxi</a:t>
          </a:r>
        </a:p>
      </dsp:txBody>
      <dsp:txXfrm>
        <a:off x="1692710" y="1633230"/>
        <a:ext cx="588856" cy="588870"/>
      </dsp:txXfrm>
    </dsp:sp>
    <dsp:sp modelId="{8975C524-7118-448B-955F-56AAFE8A7AAA}">
      <dsp:nvSpPr>
        <dsp:cNvPr id="0" name=""/>
        <dsp:cNvSpPr/>
      </dsp:nvSpPr>
      <dsp:spPr>
        <a:xfrm>
          <a:off x="1657838" y="2394991"/>
          <a:ext cx="238017" cy="2378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470B30-C0E6-4733-B1C2-C22A3339ECF1}">
      <dsp:nvSpPr>
        <dsp:cNvPr id="0" name=""/>
        <dsp:cNvSpPr/>
      </dsp:nvSpPr>
      <dsp:spPr>
        <a:xfrm>
          <a:off x="772936" y="1987175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Rental</a:t>
          </a:r>
        </a:p>
      </dsp:txBody>
      <dsp:txXfrm>
        <a:off x="894892" y="2109134"/>
        <a:ext cx="588856" cy="588870"/>
      </dsp:txXfrm>
    </dsp:sp>
    <dsp:sp modelId="{AD01EDAC-4230-46FC-BEF5-EDD9B36F1C08}">
      <dsp:nvSpPr>
        <dsp:cNvPr id="0" name=""/>
        <dsp:cNvSpPr/>
      </dsp:nvSpPr>
      <dsp:spPr>
        <a:xfrm>
          <a:off x="5670786" y="1158119"/>
          <a:ext cx="1535009" cy="153473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>
              <a:solidFill>
                <a:schemeClr val="tx1"/>
              </a:solidFill>
            </a:rPr>
            <a:t>Railway </a:t>
          </a:r>
        </a:p>
      </dsp:txBody>
      <dsp:txXfrm>
        <a:off x="5895583" y="1382875"/>
        <a:ext cx="1085415" cy="1085219"/>
      </dsp:txXfrm>
    </dsp:sp>
    <dsp:sp modelId="{2F20CFD9-9E25-4178-B585-093FFDC4B696}">
      <dsp:nvSpPr>
        <dsp:cNvPr id="0" name=""/>
        <dsp:cNvSpPr/>
      </dsp:nvSpPr>
      <dsp:spPr>
        <a:xfrm>
          <a:off x="493907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/>
            <a:t>Car</a:t>
          </a:r>
        </a:p>
      </dsp:txBody>
      <dsp:txXfrm>
        <a:off x="493907" y="2897894"/>
        <a:ext cx="1995512" cy="525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DEECE-9620-4E6E-8C56-93D2FBBAE3D9}">
      <dsp:nvSpPr>
        <dsp:cNvPr id="0" name=""/>
        <dsp:cNvSpPr/>
      </dsp:nvSpPr>
      <dsp:spPr>
        <a:xfrm>
          <a:off x="0" y="0"/>
          <a:ext cx="6462897" cy="7619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316" y="22316"/>
        <a:ext cx="5551565" cy="717302"/>
      </dsp:txXfrm>
    </dsp:sp>
    <dsp:sp modelId="{27AB357C-1460-4713-9059-BD815C6A02DA}">
      <dsp:nvSpPr>
        <dsp:cNvPr id="0" name=""/>
        <dsp:cNvSpPr/>
      </dsp:nvSpPr>
      <dsp:spPr>
        <a:xfrm>
          <a:off x="482618" y="867758"/>
          <a:ext cx="6462897" cy="7619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06559"/>
            <a:satOff val="-1475"/>
            <a:lumOff val="73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4934" y="890074"/>
        <a:ext cx="5440389" cy="717302"/>
      </dsp:txXfrm>
    </dsp:sp>
    <dsp:sp modelId="{358DA6FA-4BAE-42A7-A8E8-7DAAD18BC721}">
      <dsp:nvSpPr>
        <dsp:cNvPr id="0" name=""/>
        <dsp:cNvSpPr/>
      </dsp:nvSpPr>
      <dsp:spPr>
        <a:xfrm>
          <a:off x="965237" y="1735516"/>
          <a:ext cx="6462897" cy="7619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13117"/>
            <a:satOff val="-2950"/>
            <a:lumOff val="14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87553" y="1757832"/>
        <a:ext cx="5440389" cy="717302"/>
      </dsp:txXfrm>
    </dsp:sp>
    <dsp:sp modelId="{AE7C3828-45E9-4411-B778-73DBD46201A8}">
      <dsp:nvSpPr>
        <dsp:cNvPr id="0" name=""/>
        <dsp:cNvSpPr/>
      </dsp:nvSpPr>
      <dsp:spPr>
        <a:xfrm>
          <a:off x="1447856" y="2603275"/>
          <a:ext cx="6462897" cy="7619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19676"/>
            <a:satOff val="-4426"/>
            <a:lumOff val="219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70172" y="2625591"/>
        <a:ext cx="5440389" cy="717302"/>
      </dsp:txXfrm>
    </dsp:sp>
    <dsp:sp modelId="{4CCECB9A-CF03-4A56-B3EC-E72D5BBCBD56}">
      <dsp:nvSpPr>
        <dsp:cNvPr id="0" name=""/>
        <dsp:cNvSpPr/>
      </dsp:nvSpPr>
      <dsp:spPr>
        <a:xfrm>
          <a:off x="1930475" y="3471033"/>
          <a:ext cx="6462897" cy="7619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26235"/>
            <a:satOff val="-5901"/>
            <a:lumOff val="292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फ्लोचार्ट चरण 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52791" y="3493349"/>
        <a:ext cx="5440389" cy="717302"/>
      </dsp:txXfrm>
    </dsp:sp>
    <dsp:sp modelId="{47933756-62E2-455B-97B3-92328E0C0912}">
      <dsp:nvSpPr>
        <dsp:cNvPr id="0" name=""/>
        <dsp:cNvSpPr/>
      </dsp:nvSpPr>
      <dsp:spPr>
        <a:xfrm>
          <a:off x="5967639" y="556635"/>
          <a:ext cx="495257" cy="49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79072" y="556635"/>
        <a:ext cx="272391" cy="372681"/>
      </dsp:txXfrm>
    </dsp:sp>
    <dsp:sp modelId="{C0A4142C-312D-47FB-AED2-D4B5DA7B77B9}">
      <dsp:nvSpPr>
        <dsp:cNvPr id="0" name=""/>
        <dsp:cNvSpPr/>
      </dsp:nvSpPr>
      <dsp:spPr>
        <a:xfrm>
          <a:off x="6450258" y="1424393"/>
          <a:ext cx="495257" cy="49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561691" y="1424393"/>
        <a:ext cx="272391" cy="372681"/>
      </dsp:txXfrm>
    </dsp:sp>
    <dsp:sp modelId="{682F2A83-6555-45EA-A88F-69438F1BED1F}">
      <dsp:nvSpPr>
        <dsp:cNvPr id="0" name=""/>
        <dsp:cNvSpPr/>
      </dsp:nvSpPr>
      <dsp:spPr>
        <a:xfrm>
          <a:off x="6932877" y="2279453"/>
          <a:ext cx="495257" cy="49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044310" y="2279453"/>
        <a:ext cx="272391" cy="372681"/>
      </dsp:txXfrm>
    </dsp:sp>
    <dsp:sp modelId="{6D3B2C19-C065-48DB-AF8F-0750E055B40C}">
      <dsp:nvSpPr>
        <dsp:cNvPr id="0" name=""/>
        <dsp:cNvSpPr/>
      </dsp:nvSpPr>
      <dsp:spPr>
        <a:xfrm>
          <a:off x="7415496" y="3155677"/>
          <a:ext cx="495257" cy="4952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26929" y="3155677"/>
        <a:ext cx="272391" cy="372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052BF-F60B-49BD-A808-858A0AC13295}">
      <dsp:nvSpPr>
        <dsp:cNvPr id="0" name=""/>
        <dsp:cNvSpPr/>
      </dsp:nvSpPr>
      <dsp:spPr>
        <a:xfrm>
          <a:off x="1798" y="338079"/>
          <a:ext cx="2779166" cy="11116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शिक्षा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7631" y="338079"/>
        <a:ext cx="1667500" cy="1111666"/>
      </dsp:txXfrm>
    </dsp:sp>
    <dsp:sp modelId="{D3B7A3F5-09A7-447D-ACC5-8B1A10D347F9}">
      <dsp:nvSpPr>
        <dsp:cNvPr id="0" name=""/>
        <dsp:cNvSpPr/>
      </dsp:nvSpPr>
      <dsp:spPr>
        <a:xfrm>
          <a:off x="2419673" y="4325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2881015" y="432570"/>
        <a:ext cx="1384025" cy="922683"/>
      </dsp:txXfrm>
    </dsp:sp>
    <dsp:sp modelId="{2495D690-884B-45C8-9E68-083C60755CD2}">
      <dsp:nvSpPr>
        <dsp:cNvPr id="0" name=""/>
        <dsp:cNvSpPr/>
      </dsp:nvSpPr>
      <dsp:spPr>
        <a:xfrm>
          <a:off x="4403442" y="4325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199449"/>
            <a:satOff val="7459"/>
            <a:lumOff val="41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99449"/>
              <a:satOff val="7459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4864784" y="432570"/>
        <a:ext cx="1384025" cy="922683"/>
      </dsp:txXfrm>
    </dsp:sp>
    <dsp:sp modelId="{D1FADE6A-1E20-4CFF-AD21-7636E2F29F63}">
      <dsp:nvSpPr>
        <dsp:cNvPr id="0" name=""/>
        <dsp:cNvSpPr/>
      </dsp:nvSpPr>
      <dsp:spPr>
        <a:xfrm>
          <a:off x="1798" y="1605379"/>
          <a:ext cx="2779166" cy="1111666"/>
        </a:xfrm>
        <a:prstGeom prst="chevron">
          <a:avLst/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कौशल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7631" y="1605379"/>
        <a:ext cx="1667500" cy="1111666"/>
      </dsp:txXfrm>
    </dsp:sp>
    <dsp:sp modelId="{C78ADDCB-BD1A-4EAC-9ECA-78C36AA1F7C3}">
      <dsp:nvSpPr>
        <dsp:cNvPr id="0" name=""/>
        <dsp:cNvSpPr/>
      </dsp:nvSpPr>
      <dsp:spPr>
        <a:xfrm>
          <a:off x="2419673" y="16998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398898"/>
            <a:satOff val="14918"/>
            <a:lumOff val="82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98898"/>
              <a:satOff val="14918"/>
              <a:lumOff val="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2881015" y="1699870"/>
        <a:ext cx="1384025" cy="922683"/>
      </dsp:txXfrm>
    </dsp:sp>
    <dsp:sp modelId="{C3080600-6306-41F4-8E57-26B3CC8A0CA3}">
      <dsp:nvSpPr>
        <dsp:cNvPr id="0" name=""/>
        <dsp:cNvSpPr/>
      </dsp:nvSpPr>
      <dsp:spPr>
        <a:xfrm>
          <a:off x="4403442" y="16998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598347"/>
            <a:satOff val="22377"/>
            <a:lumOff val="123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98347"/>
              <a:satOff val="22377"/>
              <a:lumOff val="1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4864784" y="1699870"/>
        <a:ext cx="1384025" cy="922683"/>
      </dsp:txXfrm>
    </dsp:sp>
    <dsp:sp modelId="{362F778C-3757-4115-84DC-002A8887F07E}">
      <dsp:nvSpPr>
        <dsp:cNvPr id="0" name=""/>
        <dsp:cNvSpPr/>
      </dsp:nvSpPr>
      <dsp:spPr>
        <a:xfrm>
          <a:off x="1798" y="2872679"/>
          <a:ext cx="2779166" cy="1111666"/>
        </a:xfrm>
        <a:prstGeom prst="chevron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विकास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7631" y="2872679"/>
        <a:ext cx="1667500" cy="1111666"/>
      </dsp:txXfrm>
    </dsp:sp>
    <dsp:sp modelId="{23C5320B-9297-4CA5-9FB4-75D510FA89BD}">
      <dsp:nvSpPr>
        <dsp:cNvPr id="0" name=""/>
        <dsp:cNvSpPr/>
      </dsp:nvSpPr>
      <dsp:spPr>
        <a:xfrm>
          <a:off x="2419673" y="29671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797796"/>
            <a:satOff val="29836"/>
            <a:lumOff val="165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797796"/>
              <a:satOff val="29836"/>
              <a:lumOff val="1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2881015" y="2967170"/>
        <a:ext cx="1384025" cy="922683"/>
      </dsp:txXfrm>
    </dsp:sp>
    <dsp:sp modelId="{63C40AB8-901C-404F-BE83-057F6FD8612D}">
      <dsp:nvSpPr>
        <dsp:cNvPr id="0" name=""/>
        <dsp:cNvSpPr/>
      </dsp:nvSpPr>
      <dsp:spPr>
        <a:xfrm>
          <a:off x="4403442" y="2967170"/>
          <a:ext cx="2306708" cy="922683"/>
        </a:xfrm>
        <a:prstGeom prst="chevron">
          <a:avLst/>
        </a:prstGeom>
        <a:solidFill>
          <a:schemeClr val="accent2">
            <a:tint val="40000"/>
            <a:alpha val="90000"/>
            <a:hueOff val="997245"/>
            <a:satOff val="37295"/>
            <a:lumOff val="206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97245"/>
              <a:satOff val="37295"/>
              <a:lumOff val="2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चरण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4864784" y="2967170"/>
        <a:ext cx="1384025" cy="92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07F4-4EA2-42D4-8E2A-021D8CF06E5E}">
      <dsp:nvSpPr>
        <dsp:cNvPr id="0" name=""/>
        <dsp:cNvSpPr/>
      </dsp:nvSpPr>
      <dsp:spPr>
        <a:xfrm>
          <a:off x="2649446" y="1394414"/>
          <a:ext cx="1772361" cy="15331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43151" y="1648481"/>
        <a:ext cx="1184951" cy="1025030"/>
      </dsp:txXfrm>
    </dsp:sp>
    <dsp:sp modelId="{962D3C70-B70F-4629-A7A5-896CA8E06562}">
      <dsp:nvSpPr>
        <dsp:cNvPr id="0" name=""/>
        <dsp:cNvSpPr/>
      </dsp:nvSpPr>
      <dsp:spPr>
        <a:xfrm>
          <a:off x="3759284" y="660898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587D4-D875-4560-AB98-7D8A7EFA9DC0}">
      <dsp:nvSpPr>
        <dsp:cNvPr id="0" name=""/>
        <dsp:cNvSpPr/>
      </dsp:nvSpPr>
      <dsp:spPr>
        <a:xfrm>
          <a:off x="2812706" y="0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3053406" y="208233"/>
        <a:ext cx="971037" cy="840062"/>
      </dsp:txXfrm>
    </dsp:sp>
    <dsp:sp modelId="{5AF40022-1E93-4571-8443-91DAF3459AF4}">
      <dsp:nvSpPr>
        <dsp:cNvPr id="0" name=""/>
        <dsp:cNvSpPr/>
      </dsp:nvSpPr>
      <dsp:spPr>
        <a:xfrm>
          <a:off x="4539717" y="1738047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80539-CA7F-4CFB-9C0D-0C49F73849A9}">
      <dsp:nvSpPr>
        <dsp:cNvPr id="0" name=""/>
        <dsp:cNvSpPr/>
      </dsp:nvSpPr>
      <dsp:spPr>
        <a:xfrm>
          <a:off x="4118463" y="806405"/>
          <a:ext cx="1505030" cy="11894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75703"/>
            <a:satOff val="5161"/>
            <a:lumOff val="-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4357154" y="995041"/>
        <a:ext cx="1027648" cy="812145"/>
      </dsp:txXfrm>
    </dsp:sp>
    <dsp:sp modelId="{DB2AC0B8-F7F5-40ED-A4A5-38391616F6D0}">
      <dsp:nvSpPr>
        <dsp:cNvPr id="0" name=""/>
        <dsp:cNvSpPr/>
      </dsp:nvSpPr>
      <dsp:spPr>
        <a:xfrm>
          <a:off x="3997578" y="2953945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38E10-9F94-4BAF-97D1-0A796F6F790A}">
      <dsp:nvSpPr>
        <dsp:cNvPr id="0" name=""/>
        <dsp:cNvSpPr/>
      </dsp:nvSpPr>
      <dsp:spPr>
        <a:xfrm>
          <a:off x="4144759" y="2292181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551407"/>
            <a:satOff val="10323"/>
            <a:lumOff val="-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sp:txBody>
      <dsp:txXfrm>
        <a:off x="4385459" y="2500414"/>
        <a:ext cx="971037" cy="840062"/>
      </dsp:txXfrm>
    </dsp:sp>
    <dsp:sp modelId="{8E159B0A-B927-4BB7-9187-38E2D8FC9F81}">
      <dsp:nvSpPr>
        <dsp:cNvPr id="0" name=""/>
        <dsp:cNvSpPr/>
      </dsp:nvSpPr>
      <dsp:spPr>
        <a:xfrm>
          <a:off x="2652744" y="3080160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7A6FC-1564-4891-AAE7-3822AE59F65C}">
      <dsp:nvSpPr>
        <dsp:cNvPr id="0" name=""/>
        <dsp:cNvSpPr/>
      </dsp:nvSpPr>
      <dsp:spPr>
        <a:xfrm>
          <a:off x="2812706" y="3065896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827110"/>
            <a:satOff val="15484"/>
            <a:lumOff val="-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sp:txBody>
      <dsp:txXfrm>
        <a:off x="3053406" y="3274129"/>
        <a:ext cx="971037" cy="840062"/>
      </dsp:txXfrm>
    </dsp:sp>
    <dsp:sp modelId="{BF89727E-6456-4AAA-8F55-355BBE9CB412}">
      <dsp:nvSpPr>
        <dsp:cNvPr id="0" name=""/>
        <dsp:cNvSpPr/>
      </dsp:nvSpPr>
      <dsp:spPr>
        <a:xfrm>
          <a:off x="1859531" y="2003443"/>
          <a:ext cx="668706" cy="57617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41CC-D0CD-45E1-A1C5-6F13DD839E4D}">
      <dsp:nvSpPr>
        <dsp:cNvPr id="0" name=""/>
        <dsp:cNvSpPr/>
      </dsp:nvSpPr>
      <dsp:spPr>
        <a:xfrm>
          <a:off x="1474468" y="2293046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102814"/>
            <a:satOff val="20646"/>
            <a:lumOff val="-1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sp:txBody>
      <dsp:txXfrm>
        <a:off x="1715168" y="2501279"/>
        <a:ext cx="971037" cy="840062"/>
      </dsp:txXfrm>
    </dsp:sp>
    <dsp:sp modelId="{032D5DC1-35AA-4CEC-9E67-035D56B7077A}">
      <dsp:nvSpPr>
        <dsp:cNvPr id="0" name=""/>
        <dsp:cNvSpPr/>
      </dsp:nvSpPr>
      <dsp:spPr>
        <a:xfrm>
          <a:off x="1474468" y="771120"/>
          <a:ext cx="1452437" cy="12565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000" kern="1200" dirty="0">
              <a:latin typeface="Cambria" panose="02040503050406030204" pitchFamily="18" charset="0"/>
              <a:ea typeface="Cambria" panose="02040503050406030204" pitchFamily="18" charset="0"/>
            </a:rPr>
            <a:t>6</a:t>
          </a:r>
        </a:p>
      </dsp:txBody>
      <dsp:txXfrm>
        <a:off x="1715168" y="979353"/>
        <a:ext cx="971037" cy="84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945310" y="946125"/>
          <a:ext cx="4012168" cy="211991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</a:t>
          </a:r>
          <a:r>
            <a:rPr lang="hi-IN" sz="2200" kern="1200" dirty="0" smtClean="0"/>
            <a:t>1 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815" y="802434"/>
        <a:ext cx="2119917" cy="2407300"/>
      </dsp:txXfrm>
    </dsp:sp>
    <dsp:sp modelId="{0AACB8C9-99B2-674C-A0D5-E2C37A2886F7}">
      <dsp:nvSpPr>
        <dsp:cNvPr id="0" name=""/>
        <dsp:cNvSpPr/>
      </dsp:nvSpPr>
      <dsp:spPr>
        <a:xfrm rot="16200000">
          <a:off x="1333601" y="946125"/>
          <a:ext cx="4012168" cy="211991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</a:t>
          </a:r>
          <a:r>
            <a:rPr lang="hi-IN" sz="2200" kern="1200" dirty="0" smtClean="0"/>
            <a:t>2 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279726" y="802434"/>
        <a:ext cx="2119917" cy="2407300"/>
      </dsp:txXfrm>
    </dsp:sp>
    <dsp:sp modelId="{322AAD36-4326-6C4D-B4C8-F354AEB72BE0}">
      <dsp:nvSpPr>
        <dsp:cNvPr id="0" name=""/>
        <dsp:cNvSpPr/>
      </dsp:nvSpPr>
      <dsp:spPr>
        <a:xfrm rot="16200000">
          <a:off x="3612512" y="946125"/>
          <a:ext cx="4012168" cy="211991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</a:t>
          </a:r>
          <a:r>
            <a:rPr lang="hi-IN" sz="2200" kern="1200" dirty="0" smtClean="0"/>
            <a:t>3 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558637" y="802434"/>
        <a:ext cx="2119917" cy="2407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38A79-74EB-446E-8B82-FF0048812E89}">
      <dsp:nvSpPr>
        <dsp:cNvPr id="0" name=""/>
        <dsp:cNvSpPr/>
      </dsp:nvSpPr>
      <dsp:spPr>
        <a:xfrm rot="2561967">
          <a:off x="2881938" y="2937565"/>
          <a:ext cx="635016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635016" y="224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AF68C-429B-4CD7-83A5-FA78BF88D6A7}">
      <dsp:nvSpPr>
        <dsp:cNvPr id="0" name=""/>
        <dsp:cNvSpPr/>
      </dsp:nvSpPr>
      <dsp:spPr>
        <a:xfrm>
          <a:off x="2966103" y="2072157"/>
          <a:ext cx="705924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705924" y="224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DF085-0E0A-416C-B76A-347B664BF7AF}">
      <dsp:nvSpPr>
        <dsp:cNvPr id="0" name=""/>
        <dsp:cNvSpPr/>
      </dsp:nvSpPr>
      <dsp:spPr>
        <a:xfrm rot="19038033">
          <a:off x="2881938" y="1206750"/>
          <a:ext cx="635016" cy="44912"/>
        </a:xfrm>
        <a:custGeom>
          <a:avLst/>
          <a:gdLst/>
          <a:ahLst/>
          <a:cxnLst/>
          <a:rect l="0" t="0" r="0" b="0"/>
          <a:pathLst>
            <a:path>
              <a:moveTo>
                <a:pt x="0" y="22456"/>
              </a:moveTo>
              <a:lnTo>
                <a:pt x="635016" y="2245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B1BBF-C622-4B5F-BA82-8CE8BF892319}">
      <dsp:nvSpPr>
        <dsp:cNvPr id="0" name=""/>
        <dsp:cNvSpPr/>
      </dsp:nvSpPr>
      <dsp:spPr>
        <a:xfrm>
          <a:off x="710470" y="1124265"/>
          <a:ext cx="2012879" cy="20128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21FF4-F75F-4A82-BB3B-DBBD76600597}">
      <dsp:nvSpPr>
        <dsp:cNvPr id="0" name=""/>
        <dsp:cNvSpPr/>
      </dsp:nvSpPr>
      <dsp:spPr>
        <a:xfrm>
          <a:off x="3272718" y="511"/>
          <a:ext cx="1207727" cy="1207727"/>
        </a:xfrm>
        <a:prstGeom prst="ellipse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kern="1200" smtClean="0">
              <a:latin typeface="Cambria" panose="02040503050406030204" pitchFamily="18" charset="0"/>
              <a:ea typeface="Cambria" panose="02040503050406030204" pitchFamily="18" charset="0"/>
            </a:rPr>
            <a:t> 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9586" y="177379"/>
        <a:ext cx="853991" cy="853991"/>
      </dsp:txXfrm>
    </dsp:sp>
    <dsp:sp modelId="{882CEDF7-5E4B-4F26-B28C-79CF52C0E9AC}">
      <dsp:nvSpPr>
        <dsp:cNvPr id="0" name=""/>
        <dsp:cNvSpPr/>
      </dsp:nvSpPr>
      <dsp:spPr>
        <a:xfrm>
          <a:off x="4601219" y="511"/>
          <a:ext cx="1811591" cy="120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01219" y="511"/>
        <a:ext cx="1811591" cy="1207727"/>
      </dsp:txXfrm>
    </dsp:sp>
    <dsp:sp modelId="{9B03F4F9-714E-490A-BBB1-270645EC525D}">
      <dsp:nvSpPr>
        <dsp:cNvPr id="0" name=""/>
        <dsp:cNvSpPr/>
      </dsp:nvSpPr>
      <dsp:spPr>
        <a:xfrm>
          <a:off x="3672027" y="1490750"/>
          <a:ext cx="1207727" cy="1207727"/>
        </a:xfrm>
        <a:prstGeom prst="ellipse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kern="1200" smtClean="0">
              <a:latin typeface="Cambria" panose="02040503050406030204" pitchFamily="18" charset="0"/>
              <a:ea typeface="Cambria" panose="02040503050406030204" pitchFamily="18" charset="0"/>
            </a:rPr>
            <a:t> 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48895" y="1667618"/>
        <a:ext cx="853991" cy="853991"/>
      </dsp:txXfrm>
    </dsp:sp>
    <dsp:sp modelId="{B6A86C99-19FD-4C12-B784-E2EF49733DD9}">
      <dsp:nvSpPr>
        <dsp:cNvPr id="0" name=""/>
        <dsp:cNvSpPr/>
      </dsp:nvSpPr>
      <dsp:spPr>
        <a:xfrm>
          <a:off x="5000527" y="1490750"/>
          <a:ext cx="1811591" cy="120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00527" y="1490750"/>
        <a:ext cx="1811591" cy="1207727"/>
      </dsp:txXfrm>
    </dsp:sp>
    <dsp:sp modelId="{8C78B504-76D6-4C3B-88D7-16D13B8FD5C6}">
      <dsp:nvSpPr>
        <dsp:cNvPr id="0" name=""/>
        <dsp:cNvSpPr/>
      </dsp:nvSpPr>
      <dsp:spPr>
        <a:xfrm>
          <a:off x="3272718" y="2980989"/>
          <a:ext cx="1207727" cy="1207727"/>
        </a:xfrm>
        <a:prstGeom prst="ellips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smtClean="0">
              <a:latin typeface="Cambria" panose="02040503050406030204" pitchFamily="18" charset="0"/>
              <a:ea typeface="Cambria" panose="02040503050406030204" pitchFamily="18" charset="0"/>
            </a:rPr>
            <a:t>उप शीर्षक</a:t>
          </a:r>
          <a:r>
            <a:rPr lang="en-IN" sz="2400" kern="1200" smtClean="0">
              <a:latin typeface="Cambria" panose="02040503050406030204" pitchFamily="18" charset="0"/>
              <a:ea typeface="Cambria" panose="02040503050406030204" pitchFamily="18" charset="0"/>
            </a:rPr>
            <a:t> 1</a:t>
          </a:r>
          <a:endParaRPr lang="en-IN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9586" y="3157857"/>
        <a:ext cx="853991" cy="853991"/>
      </dsp:txXfrm>
    </dsp:sp>
    <dsp:sp modelId="{86CF7C9B-9C4E-4409-8B79-4389846759DE}">
      <dsp:nvSpPr>
        <dsp:cNvPr id="0" name=""/>
        <dsp:cNvSpPr/>
      </dsp:nvSpPr>
      <dsp:spPr>
        <a:xfrm>
          <a:off x="4601219" y="2980989"/>
          <a:ext cx="1811591" cy="120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विषय</a:t>
          </a:r>
          <a:r>
            <a:rPr lang="en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2000" kern="120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01219" y="2980989"/>
        <a:ext cx="1811591" cy="1207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022485" y="2309946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919011"/>
              <a:satOff val="1720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139351" y="2721643"/>
        <a:ext cx="2461923" cy="1068826"/>
      </dsp:txXfrm>
    </dsp:sp>
    <dsp:sp modelId="{8AD3BE62-FA40-5E4B-885B-B471F87225B5}">
      <dsp:nvSpPr>
        <dsp:cNvPr id="0" name=""/>
        <dsp:cNvSpPr/>
      </dsp:nvSpPr>
      <dsp:spPr>
        <a:xfrm>
          <a:off x="0" y="2305473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3253" y="2717171"/>
        <a:ext cx="2461923" cy="1068826"/>
      </dsp:txXfrm>
    </dsp:sp>
    <dsp:sp modelId="{50A67D91-1353-4935-B8CF-3AA4124BFB2C}">
      <dsp:nvSpPr>
        <dsp:cNvPr id="0" name=""/>
        <dsp:cNvSpPr/>
      </dsp:nvSpPr>
      <dsp:spPr>
        <a:xfrm>
          <a:off x="4022485" y="-110599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59506"/>
              <a:satOff val="8602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139351" y="-77346"/>
        <a:ext cx="2461923" cy="1068826"/>
      </dsp:txXfrm>
    </dsp:sp>
    <dsp:sp modelId="{5E3E57E9-3D8D-FC48-8973-38BC64A99CA2}">
      <dsp:nvSpPr>
        <dsp:cNvPr id="0" name=""/>
        <dsp:cNvSpPr/>
      </dsp:nvSpPr>
      <dsp:spPr>
        <a:xfrm>
          <a:off x="0" y="-102838"/>
          <a:ext cx="3612042" cy="151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3253" y="-69585"/>
        <a:ext cx="2461923" cy="1068826"/>
      </dsp:txXfrm>
    </dsp:sp>
    <dsp:sp modelId="{B0C586CE-2C26-4D51-BF62-1865E00FE5A5}">
      <dsp:nvSpPr>
        <dsp:cNvPr id="0" name=""/>
        <dsp:cNvSpPr/>
      </dsp:nvSpPr>
      <dsp:spPr>
        <a:xfrm>
          <a:off x="2179357" y="210746"/>
          <a:ext cx="1600933" cy="160093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648259" y="679648"/>
        <a:ext cx="1132031" cy="1132031"/>
      </dsp:txXfrm>
    </dsp:sp>
    <dsp:sp modelId="{FD0EB669-8D70-47AA-8913-8B2EF3E57B85}">
      <dsp:nvSpPr>
        <dsp:cNvPr id="0" name=""/>
        <dsp:cNvSpPr/>
      </dsp:nvSpPr>
      <dsp:spPr>
        <a:xfrm rot="5400000">
          <a:off x="3854237" y="210746"/>
          <a:ext cx="1600933" cy="1600933"/>
        </a:xfrm>
        <a:prstGeom prst="pieWedge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3854237" y="679648"/>
        <a:ext cx="1132031" cy="1132031"/>
      </dsp:txXfrm>
    </dsp:sp>
    <dsp:sp modelId="{F33C9AA0-6846-45B9-B5C3-69D2C1CF7E46}">
      <dsp:nvSpPr>
        <dsp:cNvPr id="0" name=""/>
        <dsp:cNvSpPr/>
      </dsp:nvSpPr>
      <dsp:spPr>
        <a:xfrm rot="10800000">
          <a:off x="3854237" y="1885625"/>
          <a:ext cx="1600933" cy="1600933"/>
        </a:xfrm>
        <a:prstGeom prst="pieWedge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3854237" y="1885625"/>
        <a:ext cx="1132031" cy="1132031"/>
      </dsp:txXfrm>
    </dsp:sp>
    <dsp:sp modelId="{6DFD1C79-1265-43B4-AD85-D9A23129839E}">
      <dsp:nvSpPr>
        <dsp:cNvPr id="0" name=""/>
        <dsp:cNvSpPr/>
      </dsp:nvSpPr>
      <dsp:spPr>
        <a:xfrm rot="16200000">
          <a:off x="2179357" y="1885625"/>
          <a:ext cx="1600933" cy="1600933"/>
        </a:xfrm>
        <a:prstGeom prst="pieWedg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648259" y="1885625"/>
        <a:ext cx="1132031" cy="1132031"/>
      </dsp:txXfrm>
    </dsp:sp>
    <dsp:sp modelId="{09DE21AA-E7FF-498A-ACF0-698FD6FED00B}">
      <dsp:nvSpPr>
        <dsp:cNvPr id="0" name=""/>
        <dsp:cNvSpPr/>
      </dsp:nvSpPr>
      <dsp:spPr>
        <a:xfrm>
          <a:off x="3540890" y="1515895"/>
          <a:ext cx="552747" cy="4806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540890" y="1700760"/>
          <a:ext cx="552747" cy="4806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BBEE-14FA-497D-BEE1-5993CBB6AC35}">
      <dsp:nvSpPr>
        <dsp:cNvPr id="0" name=""/>
        <dsp:cNvSpPr/>
      </dsp:nvSpPr>
      <dsp:spPr>
        <a:xfrm>
          <a:off x="3810" y="750028"/>
          <a:ext cx="1460499" cy="584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>
        <a:off x="3810" y="750028"/>
        <a:ext cx="1460499" cy="584199"/>
      </dsp:txXfrm>
    </dsp:sp>
    <dsp:sp modelId="{5D9D283B-0C65-4393-876C-5E44A65E2062}">
      <dsp:nvSpPr>
        <dsp:cNvPr id="0" name=""/>
        <dsp:cNvSpPr/>
      </dsp:nvSpPr>
      <dsp:spPr>
        <a:xfrm>
          <a:off x="3810" y="1334228"/>
          <a:ext cx="1460499" cy="28108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10" y="1334228"/>
        <a:ext cx="1460499" cy="2810879"/>
      </dsp:txXfrm>
    </dsp:sp>
    <dsp:sp modelId="{EEE64FFD-260D-475E-9B8D-B2D1A6AE2645}">
      <dsp:nvSpPr>
        <dsp:cNvPr id="0" name=""/>
        <dsp:cNvSpPr/>
      </dsp:nvSpPr>
      <dsp:spPr>
        <a:xfrm>
          <a:off x="1668780" y="750028"/>
          <a:ext cx="1460499" cy="584199"/>
        </a:xfrm>
        <a:prstGeom prst="rect">
          <a:avLst/>
        </a:prstGeom>
        <a:solidFill>
          <a:schemeClr val="accent2">
            <a:hueOff val="344629"/>
            <a:satOff val="6452"/>
            <a:lumOff val="-392"/>
            <a:alphaOff val="0"/>
          </a:schemeClr>
        </a:solidFill>
        <a:ln w="19050" cap="flat" cmpd="sng" algn="ctr">
          <a:solidFill>
            <a:schemeClr val="accent2">
              <a:hueOff val="344629"/>
              <a:satOff val="6452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>
        <a:off x="1668780" y="750028"/>
        <a:ext cx="1460499" cy="584199"/>
      </dsp:txXfrm>
    </dsp:sp>
    <dsp:sp modelId="{BAE7537E-2404-468A-8613-C18F076CF513}">
      <dsp:nvSpPr>
        <dsp:cNvPr id="0" name=""/>
        <dsp:cNvSpPr/>
      </dsp:nvSpPr>
      <dsp:spPr>
        <a:xfrm>
          <a:off x="1668780" y="1334228"/>
          <a:ext cx="1460499" cy="2810879"/>
        </a:xfrm>
        <a:prstGeom prst="rect">
          <a:avLst/>
        </a:prstGeom>
        <a:solidFill>
          <a:schemeClr val="accent2">
            <a:tint val="40000"/>
            <a:alpha val="90000"/>
            <a:hueOff val="249311"/>
            <a:satOff val="9324"/>
            <a:lumOff val="5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49311"/>
              <a:satOff val="9324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68780" y="1334228"/>
        <a:ext cx="1460499" cy="2810879"/>
      </dsp:txXfrm>
    </dsp:sp>
    <dsp:sp modelId="{084D88A9-8BCA-4680-B0CF-9F9B18B7E786}">
      <dsp:nvSpPr>
        <dsp:cNvPr id="0" name=""/>
        <dsp:cNvSpPr/>
      </dsp:nvSpPr>
      <dsp:spPr>
        <a:xfrm>
          <a:off x="3333750" y="750028"/>
          <a:ext cx="1460499" cy="584199"/>
        </a:xfrm>
        <a:prstGeom prst="rect">
          <a:avLst/>
        </a:prstGeom>
        <a:solidFill>
          <a:schemeClr val="accent2">
            <a:hueOff val="689259"/>
            <a:satOff val="12903"/>
            <a:lumOff val="-784"/>
            <a:alphaOff val="0"/>
          </a:schemeClr>
        </a:solidFill>
        <a:ln w="19050" cap="flat" cmpd="sng" algn="ctr">
          <a:solidFill>
            <a:schemeClr val="accent2">
              <a:hueOff val="689259"/>
              <a:satOff val="1290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sp:txBody>
      <dsp:txXfrm>
        <a:off x="3333750" y="750028"/>
        <a:ext cx="1460499" cy="584199"/>
      </dsp:txXfrm>
    </dsp:sp>
    <dsp:sp modelId="{C9D4400F-1093-406A-AC2C-3C2674425376}">
      <dsp:nvSpPr>
        <dsp:cNvPr id="0" name=""/>
        <dsp:cNvSpPr/>
      </dsp:nvSpPr>
      <dsp:spPr>
        <a:xfrm>
          <a:off x="3333750" y="1334228"/>
          <a:ext cx="1460499" cy="2810879"/>
        </a:xfrm>
        <a:prstGeom prst="rect">
          <a:avLst/>
        </a:prstGeom>
        <a:solidFill>
          <a:schemeClr val="accent2">
            <a:tint val="40000"/>
            <a:alpha val="90000"/>
            <a:hueOff val="498623"/>
            <a:satOff val="18648"/>
            <a:lumOff val="103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98623"/>
              <a:satOff val="18648"/>
              <a:lumOff val="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33750" y="1334228"/>
        <a:ext cx="1460499" cy="2810879"/>
      </dsp:txXfrm>
    </dsp:sp>
    <dsp:sp modelId="{4BE641D6-EE72-4C60-BA96-BE1A97F447B3}">
      <dsp:nvSpPr>
        <dsp:cNvPr id="0" name=""/>
        <dsp:cNvSpPr/>
      </dsp:nvSpPr>
      <dsp:spPr>
        <a:xfrm>
          <a:off x="4998720" y="750028"/>
          <a:ext cx="1460499" cy="584199"/>
        </a:xfrm>
        <a:prstGeom prst="rect">
          <a:avLst/>
        </a:prstGeom>
        <a:solidFill>
          <a:schemeClr val="accent2">
            <a:hueOff val="1033888"/>
            <a:satOff val="19355"/>
            <a:lumOff val="-1177"/>
            <a:alphaOff val="0"/>
          </a:schemeClr>
        </a:solidFill>
        <a:ln w="19050" cap="flat" cmpd="sng" algn="ctr">
          <a:solidFill>
            <a:schemeClr val="accent2">
              <a:hueOff val="1033888"/>
              <a:satOff val="19355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sp:txBody>
      <dsp:txXfrm>
        <a:off x="4998720" y="750028"/>
        <a:ext cx="1460499" cy="584199"/>
      </dsp:txXfrm>
    </dsp:sp>
    <dsp:sp modelId="{96F8CA3E-BD96-4FAC-A9DD-79DEB5816DE2}">
      <dsp:nvSpPr>
        <dsp:cNvPr id="0" name=""/>
        <dsp:cNvSpPr/>
      </dsp:nvSpPr>
      <dsp:spPr>
        <a:xfrm>
          <a:off x="4998720" y="1334228"/>
          <a:ext cx="1460499" cy="2810879"/>
        </a:xfrm>
        <a:prstGeom prst="rect">
          <a:avLst/>
        </a:prstGeom>
        <a:solidFill>
          <a:schemeClr val="accent2">
            <a:tint val="40000"/>
            <a:alpha val="90000"/>
            <a:hueOff val="747934"/>
            <a:satOff val="27971"/>
            <a:lumOff val="154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747934"/>
              <a:satOff val="27971"/>
              <a:lumOff val="1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98720" y="1334228"/>
        <a:ext cx="1460499" cy="2810879"/>
      </dsp:txXfrm>
    </dsp:sp>
    <dsp:sp modelId="{B64803F5-19B9-46CF-A1A3-327880E8A5A6}">
      <dsp:nvSpPr>
        <dsp:cNvPr id="0" name=""/>
        <dsp:cNvSpPr/>
      </dsp:nvSpPr>
      <dsp:spPr>
        <a:xfrm>
          <a:off x="6663689" y="750028"/>
          <a:ext cx="1460499" cy="584199"/>
        </a:xfrm>
        <a:prstGeom prst="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भाग</a:t>
          </a:r>
          <a:r>
            <a:rPr lang="en-IN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N" sz="2400" kern="12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sp:txBody>
      <dsp:txXfrm>
        <a:off x="6663689" y="750028"/>
        <a:ext cx="1460499" cy="584199"/>
      </dsp:txXfrm>
    </dsp:sp>
    <dsp:sp modelId="{66B1A75E-BEAE-44A4-9DDD-47FD792B6561}">
      <dsp:nvSpPr>
        <dsp:cNvPr id="0" name=""/>
        <dsp:cNvSpPr/>
      </dsp:nvSpPr>
      <dsp:spPr>
        <a:xfrm>
          <a:off x="6663689" y="1334228"/>
          <a:ext cx="1460499" cy="2810879"/>
        </a:xfrm>
        <a:prstGeom prst="rect">
          <a:avLst/>
        </a:prstGeom>
        <a:solidFill>
          <a:schemeClr val="accent2">
            <a:tint val="40000"/>
            <a:alpha val="90000"/>
            <a:hueOff val="997245"/>
            <a:satOff val="37295"/>
            <a:lumOff val="206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97245"/>
              <a:satOff val="37295"/>
              <a:lumOff val="2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उपशीर्षक </a:t>
          </a:r>
          <a:r>
            <a:rPr lang="en-I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663689" y="1334228"/>
        <a:ext cx="1460499" cy="28108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E9191-F345-41D1-BC78-A57FAC85C889}">
      <dsp:nvSpPr>
        <dsp:cNvPr id="0" name=""/>
        <dsp:cNvSpPr/>
      </dsp:nvSpPr>
      <dsp:spPr>
        <a:xfrm>
          <a:off x="432780" y="871800"/>
          <a:ext cx="1200937" cy="1200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3ED10-1F7A-4228-8DBA-95ED52350852}">
      <dsp:nvSpPr>
        <dsp:cNvPr id="0" name=""/>
        <dsp:cNvSpPr/>
      </dsp:nvSpPr>
      <dsp:spPr>
        <a:xfrm>
          <a:off x="688718" y="1127737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49521-B57C-45E5-AE0C-3EC2C0D4D0A2}">
      <dsp:nvSpPr>
        <dsp:cNvPr id="0" name=""/>
        <dsp:cNvSpPr/>
      </dsp:nvSpPr>
      <dsp:spPr>
        <a:xfrm>
          <a:off x="48874" y="2446800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hi-IN" sz="3300" kern="1200" cap="none" dirty="0" smtClean="0"/>
            <a:t>कौशल</a:t>
          </a:r>
          <a:endParaRPr lang="en-US" sz="3300" kern="1200" cap="none" dirty="0"/>
        </a:p>
      </dsp:txBody>
      <dsp:txXfrm>
        <a:off x="48874" y="2446800"/>
        <a:ext cx="1968750" cy="720000"/>
      </dsp:txXfrm>
    </dsp:sp>
    <dsp:sp modelId="{CA2BB399-46B1-46DF-BB84-F602FEBB6E8F}">
      <dsp:nvSpPr>
        <dsp:cNvPr id="0" name=""/>
        <dsp:cNvSpPr/>
      </dsp:nvSpPr>
      <dsp:spPr>
        <a:xfrm>
          <a:off x="2746061" y="871800"/>
          <a:ext cx="1200937" cy="1200937"/>
        </a:xfrm>
        <a:prstGeom prst="ellipse">
          <a:avLst/>
        </a:prstGeom>
        <a:solidFill>
          <a:schemeClr val="accent5">
            <a:hueOff val="5437505"/>
            <a:satOff val="-31742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53916-A787-4645-8300-F6B01D5465FD}">
      <dsp:nvSpPr>
        <dsp:cNvPr id="0" name=""/>
        <dsp:cNvSpPr/>
      </dsp:nvSpPr>
      <dsp:spPr>
        <a:xfrm>
          <a:off x="3001999" y="1127737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6D849-CB48-479C-B013-12E41455C64A}">
      <dsp:nvSpPr>
        <dsp:cNvPr id="0" name=""/>
        <dsp:cNvSpPr/>
      </dsp:nvSpPr>
      <dsp:spPr>
        <a:xfrm>
          <a:off x="2362155" y="2446800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hi-IN" sz="3300" kern="1200" cap="none" dirty="0" smtClean="0"/>
            <a:t>विद्यालय</a:t>
          </a:r>
          <a:endParaRPr lang="en-US" sz="3300" kern="1200" cap="none" dirty="0"/>
        </a:p>
      </dsp:txBody>
      <dsp:txXfrm>
        <a:off x="2362155" y="2446800"/>
        <a:ext cx="1968750" cy="720000"/>
      </dsp:txXfrm>
    </dsp:sp>
    <dsp:sp modelId="{1FBD15DA-15EC-437E-AD24-BB3FBA44188E}">
      <dsp:nvSpPr>
        <dsp:cNvPr id="0" name=""/>
        <dsp:cNvSpPr/>
      </dsp:nvSpPr>
      <dsp:spPr>
        <a:xfrm>
          <a:off x="5059343" y="871800"/>
          <a:ext cx="1200937" cy="1200937"/>
        </a:xfrm>
        <a:prstGeom prst="ellipse">
          <a:avLst/>
        </a:prstGeom>
        <a:solidFill>
          <a:schemeClr val="accent5">
            <a:hueOff val="10875009"/>
            <a:satOff val="-63485"/>
            <a:lumOff val="-5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8FA78-402E-430D-BD6D-B50543BC1779}">
      <dsp:nvSpPr>
        <dsp:cNvPr id="0" name=""/>
        <dsp:cNvSpPr/>
      </dsp:nvSpPr>
      <dsp:spPr>
        <a:xfrm>
          <a:off x="5315280" y="1127737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7B87F-714F-41BA-8ABB-43977D1FDD2E}">
      <dsp:nvSpPr>
        <dsp:cNvPr id="0" name=""/>
        <dsp:cNvSpPr/>
      </dsp:nvSpPr>
      <dsp:spPr>
        <a:xfrm>
          <a:off x="4675436" y="2446800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hi-IN" sz="3300" kern="1200" cap="none" dirty="0" smtClean="0"/>
            <a:t>विज्ञान</a:t>
          </a:r>
          <a:endParaRPr lang="en-US" sz="3300" kern="1200" cap="none" dirty="0"/>
        </a:p>
      </dsp:txBody>
      <dsp:txXfrm>
        <a:off x="4675436" y="2446800"/>
        <a:ext cx="19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7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7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3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1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4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3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5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b="1" cap="all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47"/>
            <a:ext cx="10515600" cy="986943"/>
          </a:xfrm>
        </p:spPr>
        <p:txBody>
          <a:bodyPr>
            <a:normAutofit/>
          </a:bodyPr>
          <a:lstStyle>
            <a:lvl1pPr>
              <a:defRPr sz="4000"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86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4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AutoShape 2" descr="Image">
            <a:extLst>
              <a:ext uri="{FF2B5EF4-FFF2-40B4-BE49-F238E27FC236}">
                <a16:creationId xmlns:a16="http://schemas.microsoft.com/office/drawing/2014/main" xmlns="" id="{D69A58C4-54AB-45D7-A6AD-86339F38C7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16681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xmlns="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1278558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2355003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431448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xmlns="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507893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xmlns="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584338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xmlns="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1278558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xmlns="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2355003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xmlns="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431448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xmlns="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507893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xmlns="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584338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3299" y="447479"/>
            <a:ext cx="4727867" cy="573932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rgbClr val="A6B727"/>
                </a:solidFill>
                <a:latin typeface="Georgia" panose="02040502050405020303" pitchFamily="18" charset="0"/>
              </a:defRPr>
            </a:lvl1pPr>
          </a:lstStyle>
          <a:p>
            <a:pPr marL="0" lvl="0"/>
            <a:r>
              <a:rPr lang="en-US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9103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3424" y="2367777"/>
            <a:ext cx="5056426" cy="3791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780" y="839972"/>
            <a:ext cx="4767262" cy="1342045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0780" y="3019352"/>
            <a:ext cx="4767262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780" y="2247679"/>
            <a:ext cx="4767262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82522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xmlns="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xmlns="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xmlns="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xmlns="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xmlns="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xmlns="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658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2875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381907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000" b="0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902" y="894944"/>
            <a:ext cx="8907617" cy="107101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609600"/>
            <a:ext cx="9180195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11/22/2021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FE4A21-4D45-4FAC-B608-BE88D3AA112B}"/>
              </a:ext>
            </a:extLst>
          </p:cNvPr>
          <p:cNvSpPr/>
          <p:nvPr userDrawn="1"/>
        </p:nvSpPr>
        <p:spPr>
          <a:xfrm>
            <a:off x="282257" y="525780"/>
            <a:ext cx="1504950" cy="1485900"/>
          </a:xfrm>
          <a:prstGeom prst="ellipse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0" Type="http://schemas.openxmlformats.org/officeDocument/2006/relationships/image" Target="../media/image4.svg"/><Relationship Id="rId4" Type="http://schemas.openxmlformats.org/officeDocument/2006/relationships/image" Target="../media/image31.sv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12" Type="http://schemas.openxmlformats.org/officeDocument/2006/relationships/image" Target="../media/image41.svg"/><Relationship Id="rId2" Type="http://schemas.openxmlformats.org/officeDocument/2006/relationships/diagramData" Target="../diagrams/data3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.png"/><Relationship Id="rId10" Type="http://schemas.openxmlformats.org/officeDocument/2006/relationships/image" Target="../media/image39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Relationship Id="rId1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diagramQuickStyle" Target="../diagrams/quickStyle4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11" Type="http://schemas.openxmlformats.org/officeDocument/2006/relationships/diagramData" Target="../diagrams/data4.xml"/><Relationship Id="rId15" Type="http://schemas.microsoft.com/office/2007/relationships/diagramDrawing" Target="../diagrams/drawing4.xml"/><Relationship Id="rId10" Type="http://schemas.openxmlformats.org/officeDocument/2006/relationships/image" Target="../media/image6.svg"/><Relationship Id="rId9" Type="http://schemas.openxmlformats.org/officeDocument/2006/relationships/image" Target="../media/image4.png"/><Relationship Id="rId14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diagramQuickStyle" Target="../diagrams/quickStyle5.xml"/><Relationship Id="rId12" Type="http://schemas.openxmlformats.org/officeDocument/2006/relationships/diagramLayout" Target="../diagrams/layou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11" Type="http://schemas.openxmlformats.org/officeDocument/2006/relationships/diagramData" Target="../diagrams/data5.xml"/><Relationship Id="rId15" Type="http://schemas.microsoft.com/office/2007/relationships/diagramDrawing" Target="../diagrams/drawing5.xml"/><Relationship Id="rId10" Type="http://schemas.openxmlformats.org/officeDocument/2006/relationships/image" Target="../media/image6.svg"/><Relationship Id="rId9" Type="http://schemas.openxmlformats.org/officeDocument/2006/relationships/image" Target="../media/image4.png"/><Relationship Id="rId14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6.xml"/><Relationship Id="rId12" Type="http://schemas.openxmlformats.org/officeDocument/2006/relationships/image" Target="../media/image6.svg"/><Relationship Id="rId17" Type="http://schemas.microsoft.com/office/2007/relationships/diagramDrawing" Target="../diagrams/drawing6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15" Type="http://schemas.openxmlformats.org/officeDocument/2006/relationships/diagramQuickStyle" Target="../diagrams/quickStyle6.xml"/><Relationship Id="rId10" Type="http://schemas.openxmlformats.org/officeDocument/2006/relationships/image" Target="../media/image4.svg"/><Relationship Id="rId1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3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45.svg"/><Relationship Id="rId4" Type="http://schemas.openxmlformats.org/officeDocument/2006/relationships/image" Target="../media/image11.png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48.svg"/><Relationship Id="rId4" Type="http://schemas.openxmlformats.org/officeDocument/2006/relationships/image" Target="../media/image26.png"/><Relationship Id="rId9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diagramQuickStyle" Target="../diagrams/quickStyle7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11" Type="http://schemas.openxmlformats.org/officeDocument/2006/relationships/diagramData" Target="../diagrams/data7.xml"/><Relationship Id="rId15" Type="http://schemas.microsoft.com/office/2007/relationships/diagramDrawing" Target="../diagrams/drawing7.xml"/><Relationship Id="rId10" Type="http://schemas.openxmlformats.org/officeDocument/2006/relationships/image" Target="../media/image6.svg"/><Relationship Id="rId9" Type="http://schemas.openxmlformats.org/officeDocument/2006/relationships/image" Target="../media/image4.png"/><Relationship Id="rId14" Type="http://schemas.openxmlformats.org/officeDocument/2006/relationships/diagramColors" Target="../diagrams/colors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diagramQuickStyle" Target="../diagrams/quickStyle8.xml"/><Relationship Id="rId12" Type="http://schemas.openxmlformats.org/officeDocument/2006/relationships/diagramLayout" Target="../diagrams/layou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11" Type="http://schemas.openxmlformats.org/officeDocument/2006/relationships/diagramData" Target="../diagrams/data8.xml"/><Relationship Id="rId15" Type="http://schemas.microsoft.com/office/2007/relationships/diagramDrawing" Target="../diagrams/drawing8.xml"/><Relationship Id="rId10" Type="http://schemas.openxmlformats.org/officeDocument/2006/relationships/image" Target="../media/image6.svg"/><Relationship Id="rId9" Type="http://schemas.openxmlformats.org/officeDocument/2006/relationships/image" Target="../media/image4.png"/><Relationship Id="rId14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svg"/><Relationship Id="rId11" Type="http://schemas.openxmlformats.org/officeDocument/2006/relationships/image" Target="../media/image3.png"/><Relationship Id="rId5" Type="http://schemas.openxmlformats.org/officeDocument/2006/relationships/image" Target="../media/image30.png"/><Relationship Id="rId10" Type="http://schemas.openxmlformats.org/officeDocument/2006/relationships/image" Target="../media/image58.svg"/><Relationship Id="rId4" Type="http://schemas.openxmlformats.org/officeDocument/2006/relationships/image" Target="../media/image54.svg"/><Relationship Id="rId9" Type="http://schemas.openxmlformats.org/officeDocument/2006/relationships/image" Target="../media/image31.png"/><Relationship Id="rId1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8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6.svg"/><Relationship Id="rId1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4.sv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8.png"/><Relationship Id="rId1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svg"/><Relationship Id="rId1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6.sv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28.sv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3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6.svg"/><Relationship Id="rId10" Type="http://schemas.openxmlformats.org/officeDocument/2006/relationships/image" Target="../media/image21.svg"/><Relationship Id="rId19" Type="http://schemas.openxmlformats.org/officeDocument/2006/relationships/image" Target="../media/image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hi-IN" sz="5400" cap="none" dirty="0" smtClean="0"/>
              <a:t>शिक्षा</a:t>
            </a:r>
            <a:endParaRPr lang="en-US" sz="54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hi-IN" dirty="0"/>
              <a:t>आपकी प्रस्तुति का एक लंबा उप शीर्षक </a:t>
            </a:r>
            <a:endParaRPr lang="en-US" dirty="0"/>
          </a:p>
        </p:txBody>
      </p:sp>
      <p:pic>
        <p:nvPicPr>
          <p:cNvPr id="5" name="Picture 4" descr="A large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xmlns="" id="{D568C1BE-CF12-4CD9-BFE9-29E6BA404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08" b="15641"/>
          <a:stretch/>
        </p:blipFill>
        <p:spPr>
          <a:xfrm>
            <a:off x="295655" y="284988"/>
            <a:ext cx="11601069" cy="4287012"/>
          </a:xfrm>
          <a:prstGeom prst="rect">
            <a:avLst/>
          </a:prstGeom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xmlns="" id="{EB9CB01C-DA21-4E5F-ADA7-6D24790B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565142"/>
            <a:ext cx="2023365" cy="20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9C6AE-4EA7-4D3A-8610-9CD34131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उद्देश्य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C3E2E0-2BD4-4A77-AAF6-9E17D0B7A6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4163" y="3375499"/>
            <a:ext cx="9083675" cy="14203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i-IN" sz="3600" dirty="0"/>
              <a:t>विकास, समृद्धि ... शिक्षा</a:t>
            </a:r>
            <a:endParaRPr lang="en-IN" sz="3600" dirty="0"/>
          </a:p>
        </p:txBody>
      </p:sp>
      <p:pic>
        <p:nvPicPr>
          <p:cNvPr id="4" name="Graphic 3" descr="Books outline">
            <a:extLst>
              <a:ext uri="{FF2B5EF4-FFF2-40B4-BE49-F238E27FC236}">
                <a16:creationId xmlns:a16="http://schemas.microsoft.com/office/drawing/2014/main" xmlns="" id="{6323F825-168B-4653-AC3E-C3EF35000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5" name="Graphic 4" descr="Business Growth">
            <a:extLst>
              <a:ext uri="{FF2B5EF4-FFF2-40B4-BE49-F238E27FC236}">
                <a16:creationId xmlns:a16="http://schemas.microsoft.com/office/drawing/2014/main" xmlns="" id="{801EF0F4-F700-4C70-B3F9-76F25104E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GB" b="0" i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33440" y="2088346"/>
            <a:ext cx="6557601" cy="4095177"/>
            <a:chOff x="4410596" y="2628503"/>
            <a:chExt cx="5663864" cy="3325892"/>
          </a:xfrm>
        </p:grpSpPr>
        <p:grpSp>
          <p:nvGrpSpPr>
            <p:cNvPr id="22" name="Group 21"/>
            <p:cNvGrpSpPr/>
            <p:nvPr/>
          </p:nvGrpSpPr>
          <p:grpSpPr>
            <a:xfrm>
              <a:off x="4410596" y="2628503"/>
              <a:ext cx="5663864" cy="2107110"/>
              <a:chOff x="452175" y="1354978"/>
              <a:chExt cx="5663864" cy="210711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640039" y="1454014"/>
                <a:ext cx="1476000" cy="1768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indent="-248808" defTabSz="829361">
                  <a:spcAft>
                    <a:spcPts val="816"/>
                  </a:spcAft>
                  <a:defRPr/>
                </a:pPr>
                <a:r>
                  <a:rPr lang="hi-IN" i="1" kern="0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संक्षिप्त सारांश</a:t>
                </a:r>
                <a:endParaRPr lang="en-GB" i="1" kern="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ltGray">
              <a:xfrm>
                <a:off x="452175" y="1354978"/>
                <a:ext cx="3989195" cy="33162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	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</a:t>
                </a:r>
                <a:r>
                  <a:rPr lang="en-GB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ltGray">
              <a:xfrm>
                <a:off x="452175" y="1710075"/>
                <a:ext cx="3989196" cy="3316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	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</a:t>
                </a:r>
                <a:r>
                  <a:rPr lang="en-GB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</a:t>
                </a: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ltGray">
              <a:xfrm>
                <a:off x="452175" y="2065172"/>
                <a:ext cx="3989196" cy="33162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sz="1600" b="1" i="1" kern="0" dirty="0">
                    <a:solidFill>
                      <a:schemeClr val="bg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	</a:t>
                </a:r>
                <a:r>
                  <a:rPr lang="hi-IN" sz="1600" b="1" i="1" kern="0" dirty="0" smtClean="0">
                    <a:solidFill>
                      <a:schemeClr val="bg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</a:t>
                </a:r>
                <a:r>
                  <a:rPr lang="en-GB" sz="1600" b="1" i="1" kern="0" dirty="0" smtClean="0">
                    <a:solidFill>
                      <a:schemeClr val="bg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i-IN" sz="1600" b="1" i="1" kern="0" dirty="0" smtClean="0">
                    <a:solidFill>
                      <a:schemeClr val="bg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</a:t>
                </a: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 bwMode="ltGray">
              <a:xfrm>
                <a:off x="452175" y="2420269"/>
                <a:ext cx="3989196" cy="33162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	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</a:t>
                </a:r>
                <a:r>
                  <a:rPr lang="en-GB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ltGray">
              <a:xfrm>
                <a:off x="452175" y="2775366"/>
                <a:ext cx="3989196" cy="33162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sz="1600" b="1" i="1" kern="0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5.	</a:t>
                </a:r>
                <a:r>
                  <a:rPr lang="hi-IN" sz="1600" b="1" i="1" kern="0" dirty="0" smtClean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</a:t>
                </a:r>
                <a:r>
                  <a:rPr lang="en-GB" sz="1600" b="1" i="1" kern="0" dirty="0" smtClean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i-IN" sz="1600" b="1" i="1" kern="0" dirty="0" smtClean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</a:t>
                </a: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ltGray">
              <a:xfrm>
                <a:off x="452175" y="3130465"/>
                <a:ext cx="3989196" cy="33162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246217" indent="-246217" defTabSz="829361">
                  <a:defRPr/>
                </a:pP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6.	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उपशीर्षक</a:t>
                </a:r>
                <a:r>
                  <a:rPr lang="en-GB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i-IN" sz="1600" b="1" i="1" kern="0" dirty="0" smtClea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</a:t>
                </a:r>
                <a:r>
                  <a:rPr lang="en-GB" sz="1600" b="1" i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4640039" y="1358795"/>
                <a:ext cx="14655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A32020"/>
                </a:solidFill>
                <a:prstDash val="sysDot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640039" y="3455939"/>
                <a:ext cx="14655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A32020"/>
                </a:solidFill>
                <a:prstDash val="sysDot"/>
              </a:ln>
              <a:effectLst/>
            </p:spPr>
          </p:cxnSp>
        </p:grpSp>
        <p:sp>
          <p:nvSpPr>
            <p:cNvPr id="39" name="Oval 38"/>
            <p:cNvSpPr/>
            <p:nvPr/>
          </p:nvSpPr>
          <p:spPr bwMode="ltGray">
            <a:xfrm>
              <a:off x="4553541" y="5234271"/>
              <a:ext cx="718370" cy="7183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ltGray">
            <a:xfrm>
              <a:off x="6046009" y="5230988"/>
              <a:ext cx="718370" cy="7183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ltGray">
            <a:xfrm>
              <a:off x="7602528" y="5236025"/>
              <a:ext cx="718370" cy="7183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6700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8721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3044" y="5178647"/>
              <a:ext cx="648072" cy="6480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 defTabSz="829361">
                <a:spcAft>
                  <a:spcPts val="816"/>
                </a:spcAft>
                <a:defRPr/>
              </a:pPr>
              <a:r>
                <a:rPr lang="en-GB" sz="5442" b="1" kern="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p:sp>
          <p:nvSpPr>
            <p:cNvPr id="29" name="Oval 28"/>
            <p:cNvSpPr/>
            <p:nvPr/>
          </p:nvSpPr>
          <p:spPr bwMode="ltGray">
            <a:xfrm>
              <a:off x="9174654" y="5236025"/>
              <a:ext cx="718370" cy="7183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ltGray">
            <a:xfrm>
              <a:off x="9221560" y="5283567"/>
              <a:ext cx="619398" cy="619398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29361">
                <a:defRPr/>
              </a:pPr>
              <a:endParaRPr lang="en-GB" sz="2540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9527328" y="5365370"/>
              <a:ext cx="0" cy="432000"/>
            </a:xfrm>
            <a:prstGeom prst="straightConnector1">
              <a:avLst/>
            </a:prstGeom>
            <a:noFill/>
            <a:ln w="53975" cap="rnd" cmpd="sng" algn="ctr">
              <a:solidFill>
                <a:srgbClr val="849FBB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923012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849FBB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6414928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849FBB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971012" y="4840982"/>
              <a:ext cx="0" cy="252000"/>
            </a:xfrm>
            <a:prstGeom prst="straightConnector1">
              <a:avLst/>
            </a:prstGeom>
            <a:noFill/>
            <a:ln w="38100" cap="rnd" cmpd="sng" algn="ctr">
              <a:solidFill>
                <a:srgbClr val="849FBB"/>
              </a:solidFill>
              <a:prstDash val="solid"/>
              <a:tailEnd type="arrow" w="lg" len="med"/>
            </a:ln>
            <a:effectLst/>
          </p:spPr>
        </p:cxnSp>
      </p:grpSp>
      <p:sp>
        <p:nvSpPr>
          <p:cNvPr id="51" name="Rectangle 50"/>
          <p:cNvSpPr/>
          <p:nvPr/>
        </p:nvSpPr>
        <p:spPr bwMode="ltGray">
          <a:xfrm>
            <a:off x="4251553" y="6902454"/>
            <a:ext cx="1200021" cy="3624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361">
              <a:defRPr/>
            </a:pPr>
            <a:r>
              <a:rPr lang="en-GB" sz="1088" b="1" i="1" kern="0" dirty="0">
                <a:solidFill>
                  <a:schemeClr val="bg1"/>
                </a:solidFill>
                <a:latin typeface="Georgia" pitchFamily="18" charset="0"/>
              </a:rPr>
              <a:t>Smart Device</a:t>
            </a:r>
          </a:p>
        </p:txBody>
      </p:sp>
      <p:pic>
        <p:nvPicPr>
          <p:cNvPr id="52" name="Graphic 51" descr="Remote learning language with solid fill">
            <a:extLst>
              <a:ext uri="{FF2B5EF4-FFF2-40B4-BE49-F238E27FC236}">
                <a16:creationId xmlns:a16="http://schemas.microsoft.com/office/drawing/2014/main" xmlns="" id="{E9C95BE3-4E17-45D5-AB9D-476878E33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03344" y="5458256"/>
            <a:ext cx="622920" cy="622920"/>
          </a:xfrm>
          <a:prstGeom prst="rect">
            <a:avLst/>
          </a:prstGeom>
        </p:spPr>
      </p:pic>
      <p:pic>
        <p:nvPicPr>
          <p:cNvPr id="54" name="Graphic 53" descr="Blog outline">
            <a:extLst>
              <a:ext uri="{FF2B5EF4-FFF2-40B4-BE49-F238E27FC236}">
                <a16:creationId xmlns:a16="http://schemas.microsoft.com/office/drawing/2014/main" xmlns="" id="{2B3C0DF4-C81F-42A9-A733-43EFA4C51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07281" y="5440473"/>
            <a:ext cx="613469" cy="613469"/>
          </a:xfrm>
          <a:prstGeom prst="rect">
            <a:avLst/>
          </a:prstGeom>
        </p:spPr>
      </p:pic>
      <p:pic>
        <p:nvPicPr>
          <p:cNvPr id="35" name="Graphic 34" descr="Business Growth">
            <a:extLst>
              <a:ext uri="{FF2B5EF4-FFF2-40B4-BE49-F238E27FC236}">
                <a16:creationId xmlns:a16="http://schemas.microsoft.com/office/drawing/2014/main" xmlns="" id="{A10B669D-0C60-4F74-BBD6-0DAA96C93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90623" y="5458255"/>
            <a:ext cx="508574" cy="508574"/>
          </a:xfrm>
          <a:prstGeom prst="rect">
            <a:avLst/>
          </a:prstGeom>
        </p:spPr>
      </p:pic>
      <p:pic>
        <p:nvPicPr>
          <p:cNvPr id="36" name="Graphic 35" descr="Books outline">
            <a:extLst>
              <a:ext uri="{FF2B5EF4-FFF2-40B4-BE49-F238E27FC236}">
                <a16:creationId xmlns:a16="http://schemas.microsoft.com/office/drawing/2014/main" xmlns="" id="{EDD0AF53-A38A-4CC4-AF86-D62DFC2CD9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50" name="Graphic 49" descr="Business Growth">
            <a:extLst>
              <a:ext uri="{FF2B5EF4-FFF2-40B4-BE49-F238E27FC236}">
                <a16:creationId xmlns:a16="http://schemas.microsoft.com/office/drawing/2014/main" xmlns="" id="{2485D42D-E7A0-42F9-BFF7-05EB789993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9" name="Graphic 18" descr="Books outline">
            <a:extLst>
              <a:ext uri="{FF2B5EF4-FFF2-40B4-BE49-F238E27FC236}">
                <a16:creationId xmlns:a16="http://schemas.microsoft.com/office/drawing/2014/main" xmlns="" id="{D9C46E1D-B35C-41DA-868E-7B7B6019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20" name="Graphic 19" descr="Business Growth">
            <a:extLst>
              <a:ext uri="{FF2B5EF4-FFF2-40B4-BE49-F238E27FC236}">
                <a16:creationId xmlns:a16="http://schemas.microsoft.com/office/drawing/2014/main" xmlns="" id="{D8877E09-EC9E-4271-B6D1-15DC77F46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6D5FA7-80FC-4BFE-942A-4B38ED60C20E}"/>
              </a:ext>
            </a:extLst>
          </p:cNvPr>
          <p:cNvSpPr/>
          <p:nvPr/>
        </p:nvSpPr>
        <p:spPr>
          <a:xfrm>
            <a:off x="2440060" y="5200650"/>
            <a:ext cx="1781175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1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99B69D6-2E25-4AE7-8DB6-00CD670DD69E}"/>
              </a:ext>
            </a:extLst>
          </p:cNvPr>
          <p:cNvSpPr/>
          <p:nvPr/>
        </p:nvSpPr>
        <p:spPr>
          <a:xfrm>
            <a:off x="4343400" y="5200650"/>
            <a:ext cx="1781175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2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C88476F-CCD7-4EFE-A487-D531E75BA5D4}"/>
              </a:ext>
            </a:extLst>
          </p:cNvPr>
          <p:cNvSpPr/>
          <p:nvPr/>
        </p:nvSpPr>
        <p:spPr>
          <a:xfrm>
            <a:off x="6246742" y="5200650"/>
            <a:ext cx="1781175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3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9125917-95B6-4EB6-AD7F-D5963A1F573E}"/>
              </a:ext>
            </a:extLst>
          </p:cNvPr>
          <p:cNvSpPr/>
          <p:nvPr/>
        </p:nvSpPr>
        <p:spPr>
          <a:xfrm>
            <a:off x="2440060" y="2362200"/>
            <a:ext cx="1781175" cy="1066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1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23219EB-C6E5-49D3-98D8-619CA22264C5}"/>
              </a:ext>
            </a:extLst>
          </p:cNvPr>
          <p:cNvSpPr/>
          <p:nvPr/>
        </p:nvSpPr>
        <p:spPr>
          <a:xfrm>
            <a:off x="4343400" y="2362200"/>
            <a:ext cx="1781175" cy="1066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</a:t>
            </a:r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DFBC4AE-351C-449B-8D86-86021AC48235}"/>
              </a:ext>
            </a:extLst>
          </p:cNvPr>
          <p:cNvSpPr/>
          <p:nvPr/>
        </p:nvSpPr>
        <p:spPr>
          <a:xfrm>
            <a:off x="6246742" y="2362200"/>
            <a:ext cx="1781175" cy="1066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</a:t>
            </a:r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C9C8B25-91B3-4E25-9349-3610A7696105}"/>
              </a:ext>
            </a:extLst>
          </p:cNvPr>
          <p:cNvSpPr/>
          <p:nvPr/>
        </p:nvSpPr>
        <p:spPr>
          <a:xfrm>
            <a:off x="2440060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1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3F50275-E561-4FD6-8359-CEF960DCF626}"/>
              </a:ext>
            </a:extLst>
          </p:cNvPr>
          <p:cNvSpPr/>
          <p:nvPr/>
        </p:nvSpPr>
        <p:spPr>
          <a:xfrm>
            <a:off x="4343400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2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8F26AE2-4336-4458-BE3C-B72F8FA1C8DE}"/>
              </a:ext>
            </a:extLst>
          </p:cNvPr>
          <p:cNvSpPr/>
          <p:nvPr/>
        </p:nvSpPr>
        <p:spPr>
          <a:xfrm>
            <a:off x="6246742" y="3781425"/>
            <a:ext cx="1781175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फ्लोचार्ट चरण 3</a:t>
            </a:r>
            <a:endParaRPr lang="en-I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EB81C95-D8E7-4F82-BDFB-C4967669B3CF}"/>
              </a:ext>
            </a:extLst>
          </p:cNvPr>
          <p:cNvSpPr/>
          <p:nvPr/>
        </p:nvSpPr>
        <p:spPr>
          <a:xfrm>
            <a:off x="838200" y="2377230"/>
            <a:ext cx="1353764" cy="1051769"/>
          </a:xfrm>
          <a:prstGeom prst="rect">
            <a:avLst/>
          </a:prstGeom>
          <a:solidFill>
            <a:srgbClr val="FF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उपशीर्षक 1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4502A9A-C408-46A2-9C03-FF0663C13F6C}"/>
              </a:ext>
            </a:extLst>
          </p:cNvPr>
          <p:cNvSpPr/>
          <p:nvPr/>
        </p:nvSpPr>
        <p:spPr>
          <a:xfrm>
            <a:off x="838200" y="3781425"/>
            <a:ext cx="1353764" cy="1051769"/>
          </a:xfrm>
          <a:prstGeom prst="rect">
            <a:avLst/>
          </a:prstGeom>
          <a:solidFill>
            <a:srgbClr val="FFC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उपशीर्षक 2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F6A90EC-82D4-4F4F-A304-FDDEAB873563}"/>
              </a:ext>
            </a:extLst>
          </p:cNvPr>
          <p:cNvSpPr/>
          <p:nvPr/>
        </p:nvSpPr>
        <p:spPr>
          <a:xfrm>
            <a:off x="838200" y="5209192"/>
            <a:ext cx="1353764" cy="10517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hi-IN" dirty="0" smtClean="0">
                <a:latin typeface="Cambria" panose="02040503050406030204" pitchFamily="18" charset="0"/>
                <a:ea typeface="Cambria" panose="02040503050406030204" pitchFamily="18" charset="0"/>
              </a:rPr>
              <a:t>उपशीर्षक 3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="" xmlns:a16="http://schemas.microsoft.com/office/drawing/2014/main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हाइलाइट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8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727445" y="2339630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हाइलाइट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5989A8D8-1682-4301-A988-ABE5B7131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816992"/>
              </p:ext>
            </p:extLst>
          </p:nvPr>
        </p:nvGraphicFramePr>
        <p:xfrm>
          <a:off x="2245896" y="1902197"/>
          <a:ext cx="6711950" cy="432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Graphic 14" descr="Books outline">
            <a:extLst>
              <a:ext uri="{FF2B5EF4-FFF2-40B4-BE49-F238E27FC236}">
                <a16:creationId xmlns:a16="http://schemas.microsoft.com/office/drawing/2014/main" xmlns="" id="{B7CF5E07-8B64-455A-80E1-348C23A66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1407" y="2438400"/>
            <a:ext cx="914400" cy="914400"/>
          </a:xfrm>
          <a:prstGeom prst="rect">
            <a:avLst/>
          </a:prstGeom>
        </p:spPr>
      </p:pic>
      <p:pic>
        <p:nvPicPr>
          <p:cNvPr id="17" name="Graphic 16" descr="Programmer female with solid fill">
            <a:extLst>
              <a:ext uri="{FF2B5EF4-FFF2-40B4-BE49-F238E27FC236}">
                <a16:creationId xmlns:a16="http://schemas.microsoft.com/office/drawing/2014/main" xmlns="" id="{24D2784C-73E9-47CE-B8FF-1D7DFACF4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61407" y="3496902"/>
            <a:ext cx="914400" cy="914400"/>
          </a:xfrm>
          <a:prstGeom prst="rect">
            <a:avLst/>
          </a:prstGeom>
        </p:spPr>
      </p:pic>
      <p:pic>
        <p:nvPicPr>
          <p:cNvPr id="13" name="Graphic 12" descr="Business Growth">
            <a:extLst>
              <a:ext uri="{FF2B5EF4-FFF2-40B4-BE49-F238E27FC236}">
                <a16:creationId xmlns:a16="http://schemas.microsoft.com/office/drawing/2014/main" xmlns="" id="{C2DBF1AA-719A-41D6-B71B-48DFF34047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71588" y="4969510"/>
            <a:ext cx="894038" cy="894038"/>
          </a:xfrm>
          <a:prstGeom prst="rect">
            <a:avLst/>
          </a:prstGeom>
        </p:spPr>
      </p:pic>
      <p:pic>
        <p:nvPicPr>
          <p:cNvPr id="14" name="Graphic 13" descr="Books outline">
            <a:extLst>
              <a:ext uri="{FF2B5EF4-FFF2-40B4-BE49-F238E27FC236}">
                <a16:creationId xmlns:a16="http://schemas.microsoft.com/office/drawing/2014/main" xmlns="" id="{68D3392C-7146-44ED-A6A4-3C687364B4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16" name="Graphic 15" descr="Business Growth">
            <a:extLst>
              <a:ext uri="{FF2B5EF4-FFF2-40B4-BE49-F238E27FC236}">
                <a16:creationId xmlns:a16="http://schemas.microsoft.com/office/drawing/2014/main" xmlns="" id="{214AE329-6287-40A3-9393-678FE46453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857" y="947547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9220200" y="2617032"/>
            <a:ext cx="2790825" cy="3702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हाइलाइट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ट्रेंड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Graphic 10" descr="Books outline">
            <a:extLst>
              <a:ext uri="{FF2B5EF4-FFF2-40B4-BE49-F238E27FC236}">
                <a16:creationId xmlns:a16="http://schemas.microsoft.com/office/drawing/2014/main" xmlns="" id="{97564529-5354-41F8-AFF1-3CD0228A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12" name="Graphic 11" descr="Business Growth">
            <a:extLst>
              <a:ext uri="{FF2B5EF4-FFF2-40B4-BE49-F238E27FC236}">
                <a16:creationId xmlns:a16="http://schemas.microsoft.com/office/drawing/2014/main" xmlns="" id="{5CE61784-C2BA-441F-BD1F-CF70085D64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3C79FF8-A17F-46DD-9420-542D17D94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866975"/>
              </p:ext>
            </p:extLst>
          </p:nvPr>
        </p:nvGraphicFramePr>
        <p:xfrm>
          <a:off x="1438763" y="2061521"/>
          <a:ext cx="7097962" cy="432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57163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07" y="93802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Graphic 7" descr="Books outline">
            <a:extLst>
              <a:ext uri="{FF2B5EF4-FFF2-40B4-BE49-F238E27FC236}">
                <a16:creationId xmlns:a16="http://schemas.microsoft.com/office/drawing/2014/main" xmlns="" id="{A7176295-8187-40B3-8AC7-832A67DF1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9" name="Graphic 8" descr="Business Growth">
            <a:extLst>
              <a:ext uri="{FF2B5EF4-FFF2-40B4-BE49-F238E27FC236}">
                <a16:creationId xmlns:a16="http://schemas.microsoft.com/office/drawing/2014/main" xmlns="" id="{94120691-2755-483A-B071-8E7C15819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6726851"/>
              </p:ext>
            </p:extLst>
          </p:nvPr>
        </p:nvGraphicFramePr>
        <p:xfrm>
          <a:off x="2756315" y="2286792"/>
          <a:ext cx="6679371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48832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607" y="1004697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Graphic 6" descr="Books outline">
            <a:extLst>
              <a:ext uri="{FF2B5EF4-FFF2-40B4-BE49-F238E27FC236}">
                <a16:creationId xmlns:a16="http://schemas.microsoft.com/office/drawing/2014/main" xmlns="" id="{6AD681B3-6D5E-416B-8491-8AEA38D34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10" name="Graphic 9" descr="Business Growth">
            <a:extLst>
              <a:ext uri="{FF2B5EF4-FFF2-40B4-BE49-F238E27FC236}">
                <a16:creationId xmlns:a16="http://schemas.microsoft.com/office/drawing/2014/main" xmlns="" id="{EA7DD9C9-E34B-414D-B7C2-4CDCEFF4A3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4C0CE26-67E0-4DEC-B3C8-053DA078B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810461"/>
              </p:ext>
            </p:extLst>
          </p:nvPr>
        </p:nvGraphicFramePr>
        <p:xfrm>
          <a:off x="2062363" y="2150365"/>
          <a:ext cx="8067275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7597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9AE0A8A-2B01-FC43-AA90-88BA2A4E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682" y="461210"/>
            <a:ext cx="7807960" cy="811086"/>
          </a:xfrm>
        </p:spPr>
        <p:txBody>
          <a:bodyPr/>
          <a:lstStyle/>
          <a:p>
            <a:r>
              <a:rPr lang="hi-IN" b="1" dirty="0"/>
              <a:t>स्लाइड का शीर्षक</a:t>
            </a:r>
            <a:endParaRPr lang="en-US" b="1" dirty="0"/>
          </a:p>
        </p:txBody>
      </p:sp>
      <p:graphicFrame>
        <p:nvGraphicFramePr>
          <p:cNvPr id="12" name="Table 2" descr="Table">
            <a:extLst>
              <a:ext uri="{FF2B5EF4-FFF2-40B4-BE49-F238E27FC236}">
                <a16:creationId xmlns:a16="http://schemas.microsoft.com/office/drawing/2014/main" xmlns="" id="{6B27A8E2-B17E-3949-8E3A-8111DF5F8DF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05696789"/>
              </p:ext>
            </p:extLst>
          </p:nvPr>
        </p:nvGraphicFramePr>
        <p:xfrm>
          <a:off x="1343025" y="2011135"/>
          <a:ext cx="10493016" cy="441483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DDDDDD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DDDDDD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DDDDDD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2623254">
                  <a:extLst>
                    <a:ext uri="{9D8B030D-6E8A-4147-A177-3AD203B41FA5}">
                      <a16:colId xmlns:a16="http://schemas.microsoft.com/office/drawing/2014/main" xmlns="" val="2481577866"/>
                    </a:ext>
                  </a:extLst>
                </a:gridCol>
                <a:gridCol w="2623254">
                  <a:extLst>
                    <a:ext uri="{9D8B030D-6E8A-4147-A177-3AD203B41FA5}">
                      <a16:colId xmlns:a16="http://schemas.microsoft.com/office/drawing/2014/main" xmlns="" val="2836427615"/>
                    </a:ext>
                  </a:extLst>
                </a:gridCol>
                <a:gridCol w="2623254">
                  <a:extLst>
                    <a:ext uri="{9D8B030D-6E8A-4147-A177-3AD203B41FA5}">
                      <a16:colId xmlns:a16="http://schemas.microsoft.com/office/drawing/2014/main" xmlns="" val="310093864"/>
                    </a:ext>
                  </a:extLst>
                </a:gridCol>
                <a:gridCol w="2623254">
                  <a:extLst>
                    <a:ext uri="{9D8B030D-6E8A-4147-A177-3AD203B41FA5}">
                      <a16:colId xmlns:a16="http://schemas.microsoft.com/office/drawing/2014/main" xmlns="" val="2023951014"/>
                    </a:ext>
                  </a:extLst>
                </a:gridCol>
              </a:tblGrid>
              <a:tr h="451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hi-IN" sz="1600" b="1" i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Gill Sans" panose="020B0502020104020203" pitchFamily="34" charset="-79"/>
                        </a:rPr>
                        <a:t>उप शीर्षक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hi-IN" sz="1600" b="1" i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Gill Sans" panose="020B0502020104020203" pitchFamily="34" charset="-79"/>
                        </a:rPr>
                        <a:t>उप शीर्षक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hi-IN" sz="1600" b="1" i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Gill Sans" panose="020B0502020104020203" pitchFamily="34" charset="-79"/>
                        </a:rPr>
                        <a:t>उप शीर्षक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/>
                      <a:r>
                        <a:rPr lang="hi-IN" sz="1600" b="1" i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Gill Sans" panose="020B0502020104020203" pitchFamily="34" charset="-79"/>
                        </a:rPr>
                        <a:t>उप शीर्षक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" panose="020B0502020104020203" pitchFamily="34" charset="-79"/>
                      </a:endParaRPr>
                    </a:p>
                  </a:txBody>
                  <a:tcPr marL="69909" marR="69909" marT="34995" marB="34995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420419"/>
                  </a:ext>
                </a:extLst>
              </a:tr>
              <a:tr h="56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246291"/>
                  </a:ext>
                </a:extLst>
              </a:tr>
              <a:tr h="56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2607855"/>
                  </a:ext>
                </a:extLst>
              </a:tr>
              <a:tr h="56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125802"/>
                  </a:ext>
                </a:extLst>
              </a:tr>
              <a:tr h="56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255528"/>
                  </a:ext>
                </a:extLst>
              </a:tr>
              <a:tr h="56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9646690"/>
                  </a:ext>
                </a:extLst>
              </a:tr>
              <a:tr h="56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117077"/>
                  </a:ext>
                </a:extLst>
              </a:tr>
              <a:tr h="56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Gill Sans Light" panose="020B0302020104020203" pitchFamily="34" charset="-79"/>
                      </a:endParaRPr>
                    </a:p>
                  </a:txBody>
                  <a:tcPr marL="64576" marR="64576" marT="34995" marB="34995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70745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8714EE5-8E15-6B41-9518-644A043BB8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99401"/>
            <a:ext cx="10896924" cy="320447"/>
          </a:xfrm>
        </p:spPr>
        <p:txBody>
          <a:bodyPr>
            <a:normAutofit fontScale="92500" lnSpcReduction="10000"/>
          </a:bodyPr>
          <a:lstStyle/>
          <a:p>
            <a:r>
              <a:rPr lang="hi-IN" sz="1800" spc="0" dirty="0"/>
              <a:t>शीर्षक का विवरण यहाँ लिखें </a:t>
            </a:r>
            <a:endParaRPr lang="en-US" sz="1800" spc="0" dirty="0"/>
          </a:p>
        </p:txBody>
      </p:sp>
      <p:pic>
        <p:nvPicPr>
          <p:cNvPr id="5" name="Graphic 4" descr="Books outline">
            <a:extLst>
              <a:ext uri="{FF2B5EF4-FFF2-40B4-BE49-F238E27FC236}">
                <a16:creationId xmlns:a16="http://schemas.microsoft.com/office/drawing/2014/main" xmlns="" id="{D6B95E99-ECFA-4AEA-A088-A87BE4E2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xmlns="" id="{9B87FB71-9187-417A-9C2E-90B94C7FD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xmlns="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sz="2000" spc="0" dirty="0"/>
              <a:t>विवरण</a:t>
            </a:r>
            <a:endParaRPr lang="en-US" sz="2000" spc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sz="1600" dirty="0"/>
              <a:t>यह उप शीर्षक के संदर्भ के लिए एक विषय  है यहाँ पर उप शीर्षक के सम्बन्ध में लिखें  | यह उप शीर्षक के संदर्भ के लिए एक विषय  है यहाँ पर उप शीर्षक के सम्बन्ध में लिखें  | यह उप शीर्षक के संदर्भ के लिए एक विषय  है यहाँ पर उप शीर्षक के सम्बन्ध में लिखें  | यह उप शीर्षक के संदर्भ के लिए एक विषय  है यहाँ पर उप शीर्षक के सम्बन्ध में लिखें  | यह उप शीर्षक के संदर्भ के लिए एक विषय  है यहाँ पर उप शीर्षक के सम्बन्ध में लिखें  |यह उप शीर्षक के संदर्भ के लिए एक विषय  है |</a:t>
            </a:r>
            <a:endParaRPr lang="en-US" sz="1600" dirty="0"/>
          </a:p>
        </p:txBody>
      </p:sp>
      <p:pic>
        <p:nvPicPr>
          <p:cNvPr id="43" name="Picture Placeholder 42" title="Decorativ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xfrm>
            <a:off x="6577943" y="4897956"/>
            <a:ext cx="885235" cy="885235"/>
          </a:xfrm>
          <a:prstGeom prst="rect">
            <a:avLst/>
          </a:prstGeom>
        </p:spPr>
      </p:pic>
      <p:pic>
        <p:nvPicPr>
          <p:cNvPr id="23" name="Graphic 22" descr="Books outline">
            <a:extLst>
              <a:ext uri="{FF2B5EF4-FFF2-40B4-BE49-F238E27FC236}">
                <a16:creationId xmlns:a16="http://schemas.microsoft.com/office/drawing/2014/main" xmlns="" id="{EFB0EA5E-794B-4226-A3F8-850F0359F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63360" y="1074809"/>
            <a:ext cx="914400" cy="914400"/>
          </a:xfrm>
          <a:prstGeom prst="rect">
            <a:avLst/>
          </a:prstGeom>
        </p:spPr>
      </p:pic>
      <p:pic>
        <p:nvPicPr>
          <p:cNvPr id="24" name="Graphic 23" descr="Programmer female with solid fill">
            <a:extLst>
              <a:ext uri="{FF2B5EF4-FFF2-40B4-BE49-F238E27FC236}">
                <a16:creationId xmlns:a16="http://schemas.microsoft.com/office/drawing/2014/main" xmlns="" id="{DC48F67B-FF96-45CF-B92E-6039D7C77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63360" y="2274184"/>
            <a:ext cx="914400" cy="914400"/>
          </a:xfrm>
          <a:prstGeom prst="rect">
            <a:avLst/>
          </a:prstGeom>
        </p:spPr>
      </p:pic>
      <p:pic>
        <p:nvPicPr>
          <p:cNvPr id="25" name="Graphic 24" descr="Business Growth">
            <a:extLst>
              <a:ext uri="{FF2B5EF4-FFF2-40B4-BE49-F238E27FC236}">
                <a16:creationId xmlns:a16="http://schemas.microsoft.com/office/drawing/2014/main" xmlns="" id="{FBB2246A-9065-43BC-A9B5-D475BF9353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73541" y="3669417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320BECE-3734-8743-8137-451E559E99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696" b="4696"/>
          <a:stretch/>
        </p:blipFill>
        <p:spPr>
          <a:xfrm>
            <a:off x="228599" y="217288"/>
            <a:ext cx="11725275" cy="579120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B516E3E-5EFE-4EBE-B821-28A54E2B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hi-IN" b="1" dirty="0" smtClean="0"/>
              <a:t>धन्यवाद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E492036-E696-4CD7-AA21-39FC74717B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www.nic.in</a:t>
            </a:r>
          </a:p>
        </p:txBody>
      </p:sp>
      <p:grpSp>
        <p:nvGrpSpPr>
          <p:cNvPr id="51" name="Group 50" descr="Contact information text box group">
            <a:extLst>
              <a:ext uri="{FF2B5EF4-FFF2-40B4-BE49-F238E27FC236}">
                <a16:creationId xmlns:a16="http://schemas.microsoft.com/office/drawing/2014/main" xmlns="" id="{5440D331-C6D8-D844-8811-5ED6AEB3F4BD}"/>
              </a:ext>
            </a:extLst>
          </p:cNvPr>
          <p:cNvGrpSpPr/>
          <p:nvPr/>
        </p:nvGrpSpPr>
        <p:grpSpPr>
          <a:xfrm>
            <a:off x="8633241" y="473699"/>
            <a:ext cx="2780443" cy="993643"/>
            <a:chOff x="7718027" y="4213936"/>
            <a:chExt cx="2780443" cy="9936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8D1A7A2-A799-E043-8B93-F66D87909B8A}"/>
                </a:ext>
              </a:extLst>
            </p:cNvPr>
            <p:cNvGrpSpPr/>
            <p:nvPr/>
          </p:nvGrpSpPr>
          <p:grpSpPr>
            <a:xfrm>
              <a:off x="8029588" y="4225347"/>
              <a:ext cx="2468882" cy="982232"/>
              <a:chOff x="6095998" y="4225347"/>
              <a:chExt cx="4707723" cy="982232"/>
            </a:xfrm>
          </p:grpSpPr>
          <p:sp>
            <p:nvSpPr>
              <p:cNvPr id="45" name="Subtitle 2">
                <a:extLst>
                  <a:ext uri="{FF2B5EF4-FFF2-40B4-BE49-F238E27FC236}">
                    <a16:creationId xmlns:a16="http://schemas.microsoft.com/office/drawing/2014/main" xmlns="" id="{6727AF79-CC43-B24F-91AB-59C97C3486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8" y="4225347"/>
                <a:ext cx="4031470" cy="3090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B0F0"/>
                  </a:buClr>
                </a:pPr>
                <a:r>
                  <a:rPr kumimoji="0" lang="hi-IN" sz="1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Gill Sans" panose="020B0502020104020203" pitchFamily="34" charset="-79"/>
                  </a:rPr>
                  <a:t>प्रस्तुतकर्ता का नाम </a:t>
                </a:r>
                <a:endParaRPr kumimoji="0" lang="en-US" sz="18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Gill Sans" panose="020B0502020104020203" pitchFamily="34" charset="-79"/>
                </a:endParaRPr>
              </a:p>
            </p:txBody>
          </p:sp>
          <p:sp>
            <p:nvSpPr>
              <p:cNvPr id="46" name="Text Placeholder 17">
                <a:extLst>
                  <a:ext uri="{FF2B5EF4-FFF2-40B4-BE49-F238E27FC236}">
                    <a16:creationId xmlns:a16="http://schemas.microsoft.com/office/drawing/2014/main" xmlns="" id="{698B802A-61BF-5142-91CD-EF6EE9F1A6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2" y="4570697"/>
                <a:ext cx="3206749" cy="247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lang="en-US" sz="1400" kern="1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6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ZA" sz="1600" kern="120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B0F0"/>
                  </a:buClr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Gill Sans Light" panose="020B0302020104020203" pitchFamily="34" charset="-79"/>
                  </a:rPr>
                  <a:t>+</a:t>
                </a:r>
                <a:r>
                  <a:rPr lang="en-US" sz="1800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Gill Sans Light" panose="020B0302020104020203" pitchFamily="34" charset="-79"/>
                  </a:rPr>
                  <a:t>11 00000</a:t>
                </a: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47" name="Text Placeholder 18">
                <a:extLst>
                  <a:ext uri="{FF2B5EF4-FFF2-40B4-BE49-F238E27FC236}">
                    <a16:creationId xmlns:a16="http://schemas.microsoft.com/office/drawing/2014/main" xmlns="" id="{22512C4B-7E64-EA4F-9C2C-D59EF00F7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2" y="4959929"/>
                <a:ext cx="4707719" cy="247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lang="en-US" sz="1400" kern="120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20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8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6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ZA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Gill Sans Light" panose="020B0302020104020203" pitchFamily="34" charset="-79"/>
                  </a:rPr>
                  <a:t>www.Nic.in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A9978F1-A4D0-0C48-82F7-A677ECC15EF8}"/>
                </a:ext>
              </a:extLst>
            </p:cNvPr>
            <p:cNvGrpSpPr/>
            <p:nvPr/>
          </p:nvGrpSpPr>
          <p:grpSpPr>
            <a:xfrm>
              <a:off x="7718027" y="4213936"/>
              <a:ext cx="218900" cy="979268"/>
              <a:chOff x="6582150" y="5034270"/>
              <a:chExt cx="218900" cy="979268"/>
            </a:xfrm>
          </p:grpSpPr>
          <p:pic>
            <p:nvPicPr>
              <p:cNvPr id="52" name="Graphic 51" descr="User" title="Icon - Presenter Name">
                <a:extLst>
                  <a:ext uri="{FF2B5EF4-FFF2-40B4-BE49-F238E27FC236}">
                    <a16:creationId xmlns:a16="http://schemas.microsoft.com/office/drawing/2014/main" xmlns="" id="{174B9B52-F256-CC43-B002-B0CC73035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582150" y="5034270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53" name="Graphic 52" descr="Envelope" title="Icon Presenter Email">
                <a:extLst>
                  <a:ext uri="{FF2B5EF4-FFF2-40B4-BE49-F238E27FC236}">
                    <a16:creationId xmlns:a16="http://schemas.microsoft.com/office/drawing/2014/main" xmlns="" id="{F2F4E712-3E0F-6C46-96C5-35C27A46B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582150" y="5794638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54" name="Graphic 53" descr="Smart Phone" title="Icon - Presenter Phone Number">
                <a:extLst>
                  <a:ext uri="{FF2B5EF4-FFF2-40B4-BE49-F238E27FC236}">
                    <a16:creationId xmlns:a16="http://schemas.microsoft.com/office/drawing/2014/main" xmlns="" id="{A4DE8733-7009-1A4C-AF89-8881265D0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582150" y="5405406"/>
                <a:ext cx="218900" cy="218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238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9C6AE-4EA7-4D3A-8610-9CD34131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उद्देश्य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C3E2E0-2BD4-4A77-AAF6-9E17D0B7A6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4163" y="3414713"/>
            <a:ext cx="9083675" cy="138112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i-IN" sz="3600" dirty="0"/>
              <a:t>विकास, समृद्धि ... शिक्षा</a:t>
            </a:r>
            <a:endParaRPr lang="en-IN" sz="3600" dirty="0"/>
          </a:p>
        </p:txBody>
      </p:sp>
      <p:pic>
        <p:nvPicPr>
          <p:cNvPr id="4" name="Graphic 3" descr="Books outline">
            <a:extLst>
              <a:ext uri="{FF2B5EF4-FFF2-40B4-BE49-F238E27FC236}">
                <a16:creationId xmlns:a16="http://schemas.microsoft.com/office/drawing/2014/main" xmlns="" id="{8A1E8383-618D-4A24-9132-CCDAFF75C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5" name="Graphic 4" descr="Business Growth">
            <a:extLst>
              <a:ext uri="{FF2B5EF4-FFF2-40B4-BE49-F238E27FC236}">
                <a16:creationId xmlns:a16="http://schemas.microsoft.com/office/drawing/2014/main" xmlns="" id="{DD96765F-D2FB-4D64-AFC4-C46A60F35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8BE73-3F9E-4BA3-8D2D-DB8922B7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/>
              <a:t>अन्य स्लाइड्स</a:t>
            </a:r>
            <a:endParaRPr lang="en-IN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D22F9-0831-42F3-B4CC-E45FEFDD5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Graphic 3" descr="Books outline">
            <a:extLst>
              <a:ext uri="{FF2B5EF4-FFF2-40B4-BE49-F238E27FC236}">
                <a16:creationId xmlns:a16="http://schemas.microsoft.com/office/drawing/2014/main" xmlns="" id="{FC646BA2-C219-440C-8851-83CDB28BD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5" name="Graphic 4" descr="Business Growth">
            <a:extLst>
              <a:ext uri="{FF2B5EF4-FFF2-40B4-BE49-F238E27FC236}">
                <a16:creationId xmlns:a16="http://schemas.microsoft.com/office/drawing/2014/main" xmlns="" id="{8D923307-11A9-40B2-BFA4-B3EE34C19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6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757" y="957072"/>
            <a:ext cx="6636418" cy="782638"/>
          </a:xfrm>
        </p:spPr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Graphic 5" descr="Books outline">
            <a:extLst>
              <a:ext uri="{FF2B5EF4-FFF2-40B4-BE49-F238E27FC236}">
                <a16:creationId xmlns:a16="http://schemas.microsoft.com/office/drawing/2014/main" xmlns="" id="{BDBEE99D-0301-488F-9DFF-B6F3BD387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xmlns="" id="{553F8932-AAD9-437C-A9AA-2FAE7E274F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64518850"/>
              </p:ext>
            </p:extLst>
          </p:nvPr>
        </p:nvGraphicFramePr>
        <p:xfrm>
          <a:off x="2278736" y="2261278"/>
          <a:ext cx="7634528" cy="3697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48717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Graphic 5" descr="Books outline">
            <a:extLst>
              <a:ext uri="{FF2B5EF4-FFF2-40B4-BE49-F238E27FC236}">
                <a16:creationId xmlns:a16="http://schemas.microsoft.com/office/drawing/2014/main" xmlns="" id="{BC7DBB30-A8AB-4CFF-8A2E-9DE542A7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xmlns="" id="{3683AEA6-F8B9-419F-AEF0-112D71893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98ACB459-5421-4A84-9881-399BF71B5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866007"/>
              </p:ext>
            </p:extLst>
          </p:nvPr>
        </p:nvGraphicFramePr>
        <p:xfrm>
          <a:off x="2032000" y="2137558"/>
          <a:ext cx="8128000" cy="489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918409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8" name="Graphic 57" descr="Books outline">
            <a:extLst>
              <a:ext uri="{FF2B5EF4-FFF2-40B4-BE49-F238E27FC236}">
                <a16:creationId xmlns:a16="http://schemas.microsoft.com/office/drawing/2014/main" xmlns="" id="{1D9C1F8E-A37F-4832-AFB4-FE79D5C13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61" name="Graphic 60" descr="Business Growth">
            <a:extLst>
              <a:ext uri="{FF2B5EF4-FFF2-40B4-BE49-F238E27FC236}">
                <a16:creationId xmlns:a16="http://schemas.microsoft.com/office/drawing/2014/main" xmlns="" id="{EDC73078-38FB-4A52-A0F3-5EBC21401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768262" y="2456165"/>
            <a:ext cx="8580269" cy="3170397"/>
          </a:xfrm>
          <a:prstGeom prst="rect">
            <a:avLst/>
          </a:prstGeom>
          <a:noFill/>
          <a:ln w="3175">
            <a:solidFill>
              <a:srgbClr val="D5D1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en-GB" sz="1633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666137" y="2122787"/>
            <a:ext cx="2364552" cy="1331302"/>
            <a:chOff x="4317121" y="2340471"/>
            <a:chExt cx="2607028" cy="1467822"/>
          </a:xfrm>
          <a:solidFill>
            <a:schemeClr val="bg2"/>
          </a:solidFill>
        </p:grpSpPr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GB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96000" y="4628638"/>
            <a:ext cx="2351304" cy="1331302"/>
            <a:chOff x="3832716" y="5103287"/>
            <a:chExt cx="2592421" cy="146782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2623787">
              <a:off x="3934781" y="5803018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 flipH="1">
            <a:off x="6096000" y="2124560"/>
            <a:ext cx="2364552" cy="1331302"/>
            <a:chOff x="4317121" y="2340471"/>
            <a:chExt cx="2607028" cy="1467822"/>
          </a:xfrm>
          <a:solidFill>
            <a:schemeClr val="bg2"/>
          </a:solidFill>
        </p:grpSpPr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flipH="1">
            <a:off x="3679386" y="4628638"/>
            <a:ext cx="2351304" cy="1331302"/>
            <a:chOff x="3832716" y="5103287"/>
            <a:chExt cx="2592421" cy="146782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2623787">
              <a:off x="3934781" y="5803015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7815668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7728766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815668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815668" y="4495399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7728766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815668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5152294" y="3886175"/>
            <a:ext cx="18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24251" eaLnBrk="0" hangingPunct="0">
              <a:spcAft>
                <a:spcPts val="181"/>
              </a:spcAft>
              <a:defRPr/>
            </a:pPr>
            <a:r>
              <a:rPr lang="hi-IN" sz="2000" kern="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उपशीर्षक </a:t>
            </a:r>
            <a:endParaRPr lang="en-GB" sz="2000" kern="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V="1">
            <a:off x="4410950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1841391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92676" y="4483255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4410950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841391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719852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3773807" y="3788465"/>
            <a:ext cx="516461" cy="516464"/>
            <a:chOff x="1575605" y="3582209"/>
            <a:chExt cx="391130" cy="391132"/>
          </a:xfrm>
          <a:solidFill>
            <a:schemeClr val="bg1"/>
          </a:solidFill>
        </p:grpSpPr>
        <p:sp>
          <p:nvSpPr>
            <p:cNvPr id="121" name="Oval 120"/>
            <p:cNvSpPr/>
            <p:nvPr/>
          </p:nvSpPr>
          <p:spPr bwMode="ltGray">
            <a:xfrm>
              <a:off x="1575605" y="3582209"/>
              <a:ext cx="391130" cy="391130"/>
            </a:xfrm>
            <a:prstGeom prst="ellipse">
              <a:avLst/>
            </a:prstGeom>
            <a:grpFill/>
            <a:ln w="76200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575605" y="3777776"/>
              <a:ext cx="391130" cy="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771170" y="3582211"/>
              <a:ext cx="0" cy="39113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 bwMode="ltGray">
            <a:xfrm>
              <a:off x="1630181" y="3636787"/>
              <a:ext cx="281980" cy="281980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663110" y="3680683"/>
              <a:ext cx="223490" cy="136518"/>
              <a:chOff x="2173587" y="4641056"/>
              <a:chExt cx="264813" cy="161760"/>
            </a:xfrm>
            <a:grpFill/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2257692" y="4641056"/>
                <a:ext cx="180708" cy="161760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2173587" y="4723876"/>
                <a:ext cx="105393" cy="32146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 bwMode="ltGray">
              <a:xfrm>
                <a:off x="2277047" y="4742184"/>
                <a:ext cx="45719" cy="45719"/>
              </a:xfrm>
              <a:prstGeom prst="ellipse">
                <a:avLst/>
              </a:prstGeom>
              <a:grpFill/>
              <a:ln w="127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7728766" y="3795459"/>
            <a:ext cx="555079" cy="555079"/>
            <a:chOff x="9617181" y="4690710"/>
            <a:chExt cx="612000" cy="612000"/>
          </a:xfrm>
          <a:solidFill>
            <a:schemeClr val="bg1"/>
          </a:solidFill>
        </p:grpSpPr>
        <p:sp>
          <p:nvSpPr>
            <p:cNvPr id="131" name="Oval 130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" name="Freeform 4851"/>
            <p:cNvSpPr>
              <a:spLocks noEditPoints="1"/>
            </p:cNvSpPr>
            <p:nvPr/>
          </p:nvSpPr>
          <p:spPr bwMode="auto">
            <a:xfrm>
              <a:off x="9720589" y="4744975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99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8" name="Graphic 57" descr="Books outline">
            <a:extLst>
              <a:ext uri="{FF2B5EF4-FFF2-40B4-BE49-F238E27FC236}">
                <a16:creationId xmlns:a16="http://schemas.microsoft.com/office/drawing/2014/main" xmlns="" id="{E37D31D3-A40A-491C-9DD4-32E61A66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61" name="Graphic 60" descr="Business Growth">
            <a:extLst>
              <a:ext uri="{FF2B5EF4-FFF2-40B4-BE49-F238E27FC236}">
                <a16:creationId xmlns:a16="http://schemas.microsoft.com/office/drawing/2014/main" xmlns="" id="{85F4412B-AA72-4132-99BE-81E496FFD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768262" y="2456165"/>
            <a:ext cx="8580269" cy="3170397"/>
          </a:xfrm>
          <a:prstGeom prst="rect">
            <a:avLst/>
          </a:prstGeom>
          <a:noFill/>
          <a:ln w="3175">
            <a:solidFill>
              <a:srgbClr val="D5D1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endParaRPr lang="en-GB" sz="1633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666137" y="2122787"/>
            <a:ext cx="2364552" cy="1331302"/>
            <a:chOff x="4317121" y="2340471"/>
            <a:chExt cx="2607028" cy="1467822"/>
          </a:xfrm>
          <a:solidFill>
            <a:schemeClr val="bg2"/>
          </a:solidFill>
        </p:grpSpPr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GB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96000" y="4628638"/>
            <a:ext cx="2351304" cy="1331302"/>
            <a:chOff x="3832716" y="5103287"/>
            <a:chExt cx="2592421" cy="1467822"/>
          </a:xfrm>
          <a:solidFill>
            <a:schemeClr val="bg2"/>
          </a:solidFill>
        </p:grpSpPr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2623787">
              <a:off x="3934781" y="5803018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 flipH="1">
            <a:off x="6096000" y="2124560"/>
            <a:ext cx="2364552" cy="1331302"/>
            <a:chOff x="4317121" y="2340471"/>
            <a:chExt cx="2607028" cy="1467822"/>
          </a:xfrm>
          <a:solidFill>
            <a:schemeClr val="bg2"/>
          </a:solidFill>
        </p:grpSpPr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2677252">
              <a:off x="5252518" y="2719997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flipH="1">
            <a:off x="3679386" y="4628638"/>
            <a:ext cx="2351304" cy="1331302"/>
            <a:chOff x="3832716" y="5103287"/>
            <a:chExt cx="2592421" cy="1467822"/>
          </a:xfrm>
          <a:solidFill>
            <a:schemeClr val="bg2"/>
          </a:solidFill>
        </p:grpSpPr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2623787">
              <a:off x="3934781" y="5803015"/>
              <a:ext cx="1584176" cy="4072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hi-IN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विषय</a:t>
              </a:r>
              <a:r>
                <a:rPr lang="en-GB" i="1" dirty="0" smtClean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i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7815668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7728766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815668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815668" y="4495399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7728766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815668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r>
              <a:rPr lang="en-GB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5152294" y="3886175"/>
            <a:ext cx="18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24251" eaLnBrk="0" hangingPunct="0">
              <a:spcAft>
                <a:spcPts val="181"/>
              </a:spcAft>
              <a:defRPr/>
            </a:pPr>
            <a:r>
              <a:rPr lang="hi-IN" sz="2000" kern="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उपशीर्षक </a:t>
            </a:r>
            <a:endParaRPr lang="en-GB" sz="2000" kern="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V="1">
            <a:off x="4410950" y="2596713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1841391" y="3037137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92676" y="4483255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4410950" y="4637068"/>
            <a:ext cx="0" cy="848944"/>
          </a:xfrm>
          <a:prstGeom prst="line">
            <a:avLst/>
          </a:prstGeom>
          <a:ln>
            <a:solidFill>
              <a:srgbClr val="B6A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841391" y="5077492"/>
            <a:ext cx="24488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i-IN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</a:t>
            </a:r>
            <a:endParaRPr lang="en-GB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719852" y="2455044"/>
            <a:ext cx="570416" cy="5167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Aft>
                <a:spcPts val="816"/>
              </a:spcAft>
            </a:pPr>
            <a:r>
              <a:rPr lang="en-GB" sz="290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3773807" y="3788465"/>
            <a:ext cx="516461" cy="516464"/>
            <a:chOff x="1575605" y="3582209"/>
            <a:chExt cx="391130" cy="391132"/>
          </a:xfrm>
          <a:solidFill>
            <a:schemeClr val="bg1"/>
          </a:solidFill>
        </p:grpSpPr>
        <p:sp>
          <p:nvSpPr>
            <p:cNvPr id="121" name="Oval 120"/>
            <p:cNvSpPr/>
            <p:nvPr/>
          </p:nvSpPr>
          <p:spPr bwMode="ltGray">
            <a:xfrm>
              <a:off x="1575605" y="3582209"/>
              <a:ext cx="391130" cy="391130"/>
            </a:xfrm>
            <a:prstGeom prst="ellipse">
              <a:avLst/>
            </a:prstGeom>
            <a:grpFill/>
            <a:ln w="76200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575605" y="3777776"/>
              <a:ext cx="391130" cy="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771170" y="3582211"/>
              <a:ext cx="0" cy="391130"/>
            </a:xfrm>
            <a:prstGeom prst="line">
              <a:avLst/>
            </a:prstGeom>
            <a:grpFill/>
            <a:ln>
              <a:solidFill>
                <a:srgbClr val="968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 bwMode="ltGray">
            <a:xfrm>
              <a:off x="1630181" y="3636787"/>
              <a:ext cx="281980" cy="281980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663110" y="3680683"/>
              <a:ext cx="223490" cy="136518"/>
              <a:chOff x="2173587" y="4641056"/>
              <a:chExt cx="264813" cy="161760"/>
            </a:xfrm>
            <a:grpFill/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2257692" y="4641056"/>
                <a:ext cx="180708" cy="161760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2173587" y="4723876"/>
                <a:ext cx="105393" cy="32146"/>
              </a:xfrm>
              <a:prstGeom prst="line">
                <a:avLst/>
              </a:prstGeom>
              <a:grpFill/>
              <a:ln w="19050">
                <a:solidFill>
                  <a:srgbClr val="968C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 bwMode="ltGray">
              <a:xfrm>
                <a:off x="2277047" y="4742184"/>
                <a:ext cx="45719" cy="45719"/>
              </a:xfrm>
              <a:prstGeom prst="ellipse">
                <a:avLst/>
              </a:prstGeom>
              <a:grpFill/>
              <a:ln w="12700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7728766" y="3795459"/>
            <a:ext cx="555079" cy="555079"/>
            <a:chOff x="9617181" y="4690710"/>
            <a:chExt cx="612000" cy="612000"/>
          </a:xfrm>
          <a:solidFill>
            <a:schemeClr val="bg1"/>
          </a:solidFill>
        </p:grpSpPr>
        <p:sp>
          <p:nvSpPr>
            <p:cNvPr id="131" name="Oval 130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" name="Freeform 4851"/>
            <p:cNvSpPr>
              <a:spLocks noEditPoints="1"/>
            </p:cNvSpPr>
            <p:nvPr/>
          </p:nvSpPr>
          <p:spPr bwMode="auto">
            <a:xfrm>
              <a:off x="9720589" y="4744975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01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GB" b="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689668" y="1870054"/>
            <a:ext cx="4310910" cy="4406215"/>
            <a:chOff x="499241" y="2018919"/>
            <a:chExt cx="4752978" cy="4858056"/>
          </a:xfrm>
        </p:grpSpPr>
        <p:sp>
          <p:nvSpPr>
            <p:cNvPr id="17" name="Parallelogram 16"/>
            <p:cNvSpPr/>
            <p:nvPr/>
          </p:nvSpPr>
          <p:spPr bwMode="ltGray">
            <a:xfrm flipH="1">
              <a:off x="1075183" y="2018919"/>
              <a:ext cx="3888432" cy="4858056"/>
            </a:xfrm>
            <a:prstGeom prst="parallelogram">
              <a:avLst>
                <a:gd name="adj" fmla="val 77827"/>
              </a:avLst>
            </a:prstGeom>
            <a:solidFill>
              <a:srgbClr val="D5D1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2"/>
            <p:cNvSpPr/>
            <p:nvPr/>
          </p:nvSpPr>
          <p:spPr bwMode="ltGray">
            <a:xfrm>
              <a:off x="1507231" y="2738999"/>
              <a:ext cx="3744987" cy="720080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987" h="720080">
                  <a:moveTo>
                    <a:pt x="0" y="0"/>
                  </a:moveTo>
                  <a:lnTo>
                    <a:pt x="3744987" y="0"/>
                  </a:lnTo>
                  <a:lnTo>
                    <a:pt x="3744987" y="720080"/>
                  </a:lnTo>
                  <a:lnTo>
                    <a:pt x="467591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5000"/>
                <a:lumOff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 2"/>
            <p:cNvSpPr/>
            <p:nvPr/>
          </p:nvSpPr>
          <p:spPr bwMode="ltGray">
            <a:xfrm flipH="1" flipV="1">
              <a:off x="499242" y="3520985"/>
              <a:ext cx="2830715" cy="736821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33646"/>
                <a:gd name="connsiteX1" fmla="*/ 3744987 w 3744987"/>
                <a:gd name="connsiteY1" fmla="*/ 0 h 733646"/>
                <a:gd name="connsiteX2" fmla="*/ 3744987 w 3744987"/>
                <a:gd name="connsiteY2" fmla="*/ 720080 h 733646"/>
                <a:gd name="connsiteX3" fmla="*/ 605209 w 3744987"/>
                <a:gd name="connsiteY3" fmla="*/ 733646 h 733646"/>
                <a:gd name="connsiteX4" fmla="*/ 0 w 3744987"/>
                <a:gd name="connsiteY4" fmla="*/ 0 h 733646"/>
                <a:gd name="connsiteX0" fmla="*/ 0 w 3728260"/>
                <a:gd name="connsiteY0" fmla="*/ 0 h 736821"/>
                <a:gd name="connsiteX1" fmla="*/ 3728260 w 3728260"/>
                <a:gd name="connsiteY1" fmla="*/ 3175 h 736821"/>
                <a:gd name="connsiteX2" fmla="*/ 3728260 w 3728260"/>
                <a:gd name="connsiteY2" fmla="*/ 723255 h 736821"/>
                <a:gd name="connsiteX3" fmla="*/ 588482 w 3728260"/>
                <a:gd name="connsiteY3" fmla="*/ 736821 h 736821"/>
                <a:gd name="connsiteX4" fmla="*/ 0 w 3728260"/>
                <a:gd name="connsiteY4" fmla="*/ 0 h 73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260" h="736821">
                  <a:moveTo>
                    <a:pt x="0" y="0"/>
                  </a:moveTo>
                  <a:lnTo>
                    <a:pt x="3728260" y="3175"/>
                  </a:lnTo>
                  <a:lnTo>
                    <a:pt x="3728260" y="723255"/>
                  </a:lnTo>
                  <a:lnTo>
                    <a:pt x="588482" y="736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</a:schemeClr>
            </a:solidFill>
            <a:ln w="3175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2"/>
            <p:cNvSpPr/>
            <p:nvPr/>
          </p:nvSpPr>
          <p:spPr bwMode="ltGray">
            <a:xfrm>
              <a:off x="2513129" y="4319712"/>
              <a:ext cx="2739090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664286"/>
                <a:gd name="connsiteY0" fmla="*/ 0 h 720080"/>
                <a:gd name="connsiteX1" fmla="*/ 3664286 w 3664286"/>
                <a:gd name="connsiteY1" fmla="*/ 0 h 720080"/>
                <a:gd name="connsiteX2" fmla="*/ 3664286 w 3664286"/>
                <a:gd name="connsiteY2" fmla="*/ 720080 h 720080"/>
                <a:gd name="connsiteX3" fmla="*/ 386890 w 3664286"/>
                <a:gd name="connsiteY3" fmla="*/ 720080 h 720080"/>
                <a:gd name="connsiteX4" fmla="*/ 0 w 3664286"/>
                <a:gd name="connsiteY4" fmla="*/ 0 h 720080"/>
                <a:gd name="connsiteX0" fmla="*/ 0 w 3664286"/>
                <a:gd name="connsiteY0" fmla="*/ 0 h 723255"/>
                <a:gd name="connsiteX1" fmla="*/ 3664286 w 3664286"/>
                <a:gd name="connsiteY1" fmla="*/ 0 h 723255"/>
                <a:gd name="connsiteX2" fmla="*/ 3664286 w 3664286"/>
                <a:gd name="connsiteY2" fmla="*/ 720080 h 723255"/>
                <a:gd name="connsiteX3" fmla="*/ 595014 w 3664286"/>
                <a:gd name="connsiteY3" fmla="*/ 723255 h 723255"/>
                <a:gd name="connsiteX4" fmla="*/ 0 w 3664286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286" h="723255">
                  <a:moveTo>
                    <a:pt x="0" y="0"/>
                  </a:moveTo>
                  <a:lnTo>
                    <a:pt x="3664286" y="0"/>
                  </a:lnTo>
                  <a:lnTo>
                    <a:pt x="3664286" y="720080"/>
                  </a:lnTo>
                  <a:lnTo>
                    <a:pt x="595014" y="72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 2"/>
            <p:cNvSpPr/>
            <p:nvPr/>
          </p:nvSpPr>
          <p:spPr bwMode="ltGray">
            <a:xfrm flipH="1" flipV="1">
              <a:off x="499241" y="5109635"/>
              <a:ext cx="3816697" cy="730472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25709"/>
                <a:gd name="connsiteX1" fmla="*/ 3744987 w 3744987"/>
                <a:gd name="connsiteY1" fmla="*/ 0 h 725709"/>
                <a:gd name="connsiteX2" fmla="*/ 3744987 w 3744987"/>
                <a:gd name="connsiteY2" fmla="*/ 720080 h 725709"/>
                <a:gd name="connsiteX3" fmla="*/ 300553 w 3744987"/>
                <a:gd name="connsiteY3" fmla="*/ 725709 h 725709"/>
                <a:gd name="connsiteX4" fmla="*/ 0 w 3744987"/>
                <a:gd name="connsiteY4" fmla="*/ 0 h 725709"/>
                <a:gd name="connsiteX0" fmla="*/ 0 w 3900743"/>
                <a:gd name="connsiteY0" fmla="*/ 0 h 730472"/>
                <a:gd name="connsiteX1" fmla="*/ 3900743 w 3900743"/>
                <a:gd name="connsiteY1" fmla="*/ 4763 h 730472"/>
                <a:gd name="connsiteX2" fmla="*/ 3900743 w 3900743"/>
                <a:gd name="connsiteY2" fmla="*/ 724843 h 730472"/>
                <a:gd name="connsiteX3" fmla="*/ 456309 w 3900743"/>
                <a:gd name="connsiteY3" fmla="*/ 730472 h 730472"/>
                <a:gd name="connsiteX4" fmla="*/ 0 w 3900743"/>
                <a:gd name="connsiteY4" fmla="*/ 0 h 7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743" h="730472">
                  <a:moveTo>
                    <a:pt x="0" y="0"/>
                  </a:moveTo>
                  <a:lnTo>
                    <a:pt x="3900743" y="4763"/>
                  </a:lnTo>
                  <a:lnTo>
                    <a:pt x="3900743" y="724843"/>
                  </a:lnTo>
                  <a:lnTo>
                    <a:pt x="456309" y="730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90000"/>
                <a:lumOff val="1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05141" y="2502968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06002" y="3228652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4179" y="3954336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1354" y="4705937"/>
            <a:ext cx="609056" cy="463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en-GB" sz="2540" b="1" i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8697" y="2632148"/>
            <a:ext cx="19132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8157" y="3314637"/>
            <a:ext cx="15338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9885" y="4057599"/>
            <a:ext cx="1533895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7899" y="4766004"/>
            <a:ext cx="2187159" cy="457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816"/>
              </a:spcAft>
            </a:pPr>
            <a:r>
              <a:rPr lang="hi-IN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उपशीर्षक का विवरण यहाँ लिखें </a:t>
            </a:r>
            <a:endParaRPr lang="en-GB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73349" y="2488252"/>
            <a:ext cx="3451960" cy="2938979"/>
            <a:chOff x="6324768" y="2700511"/>
            <a:chExt cx="3805921" cy="3240360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40" name="Rectangle 39"/>
            <p:cNvSpPr/>
            <p:nvPr/>
          </p:nvSpPr>
          <p:spPr bwMode="ltGray">
            <a:xfrm>
              <a:off x="6324768" y="2786273"/>
              <a:ext cx="3343396" cy="576064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383101" y="2700511"/>
              <a:ext cx="747588" cy="747588"/>
              <a:chOff x="3574183" y="1880915"/>
              <a:chExt cx="747588" cy="747588"/>
            </a:xfrm>
            <a:grpFill/>
          </p:grpSpPr>
          <p:sp>
            <p:nvSpPr>
              <p:cNvPr id="42" name="Oval 41"/>
              <p:cNvSpPr/>
              <p:nvPr/>
            </p:nvSpPr>
            <p:spPr bwMode="ltGray">
              <a:xfrm>
                <a:off x="3574183" y="1880915"/>
                <a:ext cx="747588" cy="747588"/>
              </a:xfrm>
              <a:prstGeom prst="ellipse">
                <a:avLst/>
              </a:prstGeom>
              <a:solidFill>
                <a:schemeClr val="accent2">
                  <a:lumMod val="25000"/>
                  <a:lumOff val="75000"/>
                </a:schemeClr>
              </a:solidFill>
              <a:ln w="38100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95254" y="1970906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814" b="1" i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95254" y="2266181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816" dirty="0" smtClean="0">
                    <a:solidFill>
                      <a:schemeClr val="bg1"/>
                    </a:solidFill>
                  </a:rPr>
                  <a:t>उपशीर्षक</a:t>
                </a:r>
                <a:endParaRPr lang="en-GB" sz="81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ltGray">
            <a:xfrm>
              <a:off x="6324768" y="3598858"/>
              <a:ext cx="2835510" cy="576064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978375" y="3513096"/>
              <a:ext cx="747588" cy="747588"/>
              <a:chOff x="3169457" y="2595035"/>
              <a:chExt cx="747588" cy="747588"/>
            </a:xfrm>
            <a:grpFill/>
          </p:grpSpPr>
          <p:sp>
            <p:nvSpPr>
              <p:cNvPr id="47" name="Oval 46"/>
              <p:cNvSpPr/>
              <p:nvPr/>
            </p:nvSpPr>
            <p:spPr bwMode="ltGray">
              <a:xfrm>
                <a:off x="3169457" y="2595035"/>
                <a:ext cx="747588" cy="747588"/>
              </a:xfrm>
              <a:prstGeom prst="ellipse">
                <a:avLst/>
              </a:prstGeom>
              <a:solidFill>
                <a:schemeClr val="accent2">
                  <a:lumMod val="25000"/>
                  <a:lumOff val="75000"/>
                </a:schemeClr>
              </a:solidFill>
              <a:ln w="38100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85679" y="2694551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814" b="1" i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85679" y="2989826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816" dirty="0" smtClean="0">
                    <a:solidFill>
                      <a:schemeClr val="bg1"/>
                    </a:solidFill>
                  </a:rPr>
                  <a:t>उपशीर्षक</a:t>
                </a:r>
                <a:endParaRPr lang="en-GB" sz="81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 bwMode="ltGray">
            <a:xfrm>
              <a:off x="6324768" y="4438951"/>
              <a:ext cx="3161926" cy="576064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238490" y="4353189"/>
              <a:ext cx="747588" cy="747588"/>
              <a:chOff x="3429572" y="3383297"/>
              <a:chExt cx="747588" cy="747588"/>
            </a:xfrm>
            <a:grpFill/>
          </p:grpSpPr>
          <p:sp>
            <p:nvSpPr>
              <p:cNvPr id="52" name="Oval 51"/>
              <p:cNvSpPr/>
              <p:nvPr/>
            </p:nvSpPr>
            <p:spPr bwMode="ltGray">
              <a:xfrm>
                <a:off x="3429572" y="3383297"/>
                <a:ext cx="747588" cy="747588"/>
              </a:xfrm>
              <a:prstGeom prst="ellipse">
                <a:avLst/>
              </a:prstGeom>
              <a:solidFill>
                <a:schemeClr val="accent2">
                  <a:lumMod val="25000"/>
                  <a:lumOff val="75000"/>
                </a:schemeClr>
              </a:solidFill>
              <a:ln w="38100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452379" y="3501863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814" b="1" i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452379" y="3816188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816" dirty="0" smtClean="0">
                    <a:solidFill>
                      <a:schemeClr val="bg1"/>
                    </a:solidFill>
                  </a:rPr>
                  <a:t>उपशीर्षक</a:t>
                </a:r>
                <a:endParaRPr lang="en-GB" sz="81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Freeform 201"/>
            <p:cNvSpPr>
              <a:spLocks noEditPoints="1"/>
            </p:cNvSpPr>
            <p:nvPr/>
          </p:nvSpPr>
          <p:spPr bwMode="auto">
            <a:xfrm>
              <a:off x="6450384" y="2921905"/>
              <a:ext cx="428625" cy="304800"/>
            </a:xfrm>
            <a:custGeom>
              <a:avLst/>
              <a:gdLst>
                <a:gd name="T0" fmla="*/ 67 w 812"/>
                <a:gd name="T1" fmla="*/ 0 h 576"/>
                <a:gd name="T2" fmla="*/ 30 w 812"/>
                <a:gd name="T3" fmla="*/ 12 h 576"/>
                <a:gd name="T4" fmla="*/ 5 w 812"/>
                <a:gd name="T5" fmla="*/ 43 h 576"/>
                <a:gd name="T6" fmla="*/ 0 w 812"/>
                <a:gd name="T7" fmla="*/ 390 h 576"/>
                <a:gd name="T8" fmla="*/ 5 w 812"/>
                <a:gd name="T9" fmla="*/ 416 h 576"/>
                <a:gd name="T10" fmla="*/ 30 w 812"/>
                <a:gd name="T11" fmla="*/ 446 h 576"/>
                <a:gd name="T12" fmla="*/ 67 w 812"/>
                <a:gd name="T13" fmla="*/ 457 h 576"/>
                <a:gd name="T14" fmla="*/ 101 w 812"/>
                <a:gd name="T15" fmla="*/ 509 h 576"/>
                <a:gd name="T16" fmla="*/ 473 w 812"/>
                <a:gd name="T17" fmla="*/ 509 h 576"/>
                <a:gd name="T18" fmla="*/ 507 w 812"/>
                <a:gd name="T19" fmla="*/ 457 h 576"/>
                <a:gd name="T20" fmla="*/ 534 w 812"/>
                <a:gd name="T21" fmla="*/ 452 h 576"/>
                <a:gd name="T22" fmla="*/ 564 w 812"/>
                <a:gd name="T23" fmla="*/ 428 h 576"/>
                <a:gd name="T24" fmla="*/ 575 w 812"/>
                <a:gd name="T25" fmla="*/ 390 h 576"/>
                <a:gd name="T26" fmla="*/ 574 w 812"/>
                <a:gd name="T27" fmla="*/ 55 h 576"/>
                <a:gd name="T28" fmla="*/ 555 w 812"/>
                <a:gd name="T29" fmla="*/ 21 h 576"/>
                <a:gd name="T30" fmla="*/ 522 w 812"/>
                <a:gd name="T31" fmla="*/ 2 h 576"/>
                <a:gd name="T32" fmla="*/ 507 w 812"/>
                <a:gd name="T33" fmla="*/ 373 h 576"/>
                <a:gd name="T34" fmla="*/ 502 w 812"/>
                <a:gd name="T35" fmla="*/ 385 h 576"/>
                <a:gd name="T36" fmla="*/ 84 w 812"/>
                <a:gd name="T37" fmla="*/ 390 h 576"/>
                <a:gd name="T38" fmla="*/ 72 w 812"/>
                <a:gd name="T39" fmla="*/ 385 h 576"/>
                <a:gd name="T40" fmla="*/ 67 w 812"/>
                <a:gd name="T41" fmla="*/ 85 h 576"/>
                <a:gd name="T42" fmla="*/ 72 w 812"/>
                <a:gd name="T43" fmla="*/ 74 h 576"/>
                <a:gd name="T44" fmla="*/ 490 w 812"/>
                <a:gd name="T45" fmla="*/ 68 h 576"/>
                <a:gd name="T46" fmla="*/ 502 w 812"/>
                <a:gd name="T47" fmla="*/ 74 h 576"/>
                <a:gd name="T48" fmla="*/ 507 w 812"/>
                <a:gd name="T49" fmla="*/ 373 h 576"/>
                <a:gd name="T50" fmla="*/ 643 w 812"/>
                <a:gd name="T51" fmla="*/ 0 h 576"/>
                <a:gd name="T52" fmla="*/ 624 w 812"/>
                <a:gd name="T53" fmla="*/ 6 h 576"/>
                <a:gd name="T54" fmla="*/ 612 w 812"/>
                <a:gd name="T55" fmla="*/ 21 h 576"/>
                <a:gd name="T56" fmla="*/ 610 w 812"/>
                <a:gd name="T57" fmla="*/ 543 h 576"/>
                <a:gd name="T58" fmla="*/ 612 w 812"/>
                <a:gd name="T59" fmla="*/ 556 h 576"/>
                <a:gd name="T60" fmla="*/ 624 w 812"/>
                <a:gd name="T61" fmla="*/ 570 h 576"/>
                <a:gd name="T62" fmla="*/ 643 w 812"/>
                <a:gd name="T63" fmla="*/ 576 h 576"/>
                <a:gd name="T64" fmla="*/ 786 w 812"/>
                <a:gd name="T65" fmla="*/ 575 h 576"/>
                <a:gd name="T66" fmla="*/ 802 w 812"/>
                <a:gd name="T67" fmla="*/ 566 h 576"/>
                <a:gd name="T68" fmla="*/ 811 w 812"/>
                <a:gd name="T69" fmla="*/ 549 h 576"/>
                <a:gd name="T70" fmla="*/ 812 w 812"/>
                <a:gd name="T71" fmla="*/ 34 h 576"/>
                <a:gd name="T72" fmla="*/ 806 w 812"/>
                <a:gd name="T73" fmla="*/ 16 h 576"/>
                <a:gd name="T74" fmla="*/ 792 w 812"/>
                <a:gd name="T75" fmla="*/ 3 h 576"/>
                <a:gd name="T76" fmla="*/ 778 w 812"/>
                <a:gd name="T77" fmla="*/ 0 h 576"/>
                <a:gd name="T78" fmla="*/ 702 w 812"/>
                <a:gd name="T79" fmla="*/ 444 h 576"/>
                <a:gd name="T80" fmla="*/ 683 w 812"/>
                <a:gd name="T81" fmla="*/ 434 h 576"/>
                <a:gd name="T82" fmla="*/ 674 w 812"/>
                <a:gd name="T83" fmla="*/ 415 h 576"/>
                <a:gd name="T84" fmla="*/ 674 w 812"/>
                <a:gd name="T85" fmla="*/ 399 h 576"/>
                <a:gd name="T86" fmla="*/ 683 w 812"/>
                <a:gd name="T87" fmla="*/ 380 h 576"/>
                <a:gd name="T88" fmla="*/ 702 w 812"/>
                <a:gd name="T89" fmla="*/ 369 h 576"/>
                <a:gd name="T90" fmla="*/ 718 w 812"/>
                <a:gd name="T91" fmla="*/ 369 h 576"/>
                <a:gd name="T92" fmla="*/ 737 w 812"/>
                <a:gd name="T93" fmla="*/ 380 h 576"/>
                <a:gd name="T94" fmla="*/ 748 w 812"/>
                <a:gd name="T95" fmla="*/ 399 h 576"/>
                <a:gd name="T96" fmla="*/ 748 w 812"/>
                <a:gd name="T97" fmla="*/ 415 h 576"/>
                <a:gd name="T98" fmla="*/ 737 w 812"/>
                <a:gd name="T99" fmla="*/ 434 h 576"/>
                <a:gd name="T100" fmla="*/ 718 w 812"/>
                <a:gd name="T101" fmla="*/ 444 h 576"/>
                <a:gd name="T102" fmla="*/ 765 w 812"/>
                <a:gd name="T103" fmla="*/ 103 h 576"/>
                <a:gd name="T104" fmla="*/ 653 w 812"/>
                <a:gd name="T105" fmla="*/ 103 h 576"/>
                <a:gd name="T106" fmla="*/ 640 w 812"/>
                <a:gd name="T107" fmla="*/ 92 h 576"/>
                <a:gd name="T108" fmla="*/ 639 w 812"/>
                <a:gd name="T109" fmla="*/ 85 h 576"/>
                <a:gd name="T110" fmla="*/ 643 w 812"/>
                <a:gd name="T111" fmla="*/ 73 h 576"/>
                <a:gd name="T112" fmla="*/ 657 w 812"/>
                <a:gd name="T113" fmla="*/ 68 h 576"/>
                <a:gd name="T114" fmla="*/ 769 w 812"/>
                <a:gd name="T115" fmla="*/ 68 h 576"/>
                <a:gd name="T116" fmla="*/ 781 w 812"/>
                <a:gd name="T117" fmla="*/ 79 h 576"/>
                <a:gd name="T118" fmla="*/ 782 w 812"/>
                <a:gd name="T119" fmla="*/ 85 h 576"/>
                <a:gd name="T120" fmla="*/ 777 w 812"/>
                <a:gd name="T121" fmla="*/ 98 h 576"/>
                <a:gd name="T122" fmla="*/ 765 w 812"/>
                <a:gd name="T123" fmla="*/ 10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2" h="576">
                  <a:moveTo>
                    <a:pt x="50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1" y="6"/>
                  </a:lnTo>
                  <a:lnTo>
                    <a:pt x="30" y="12"/>
                  </a:lnTo>
                  <a:lnTo>
                    <a:pt x="19" y="21"/>
                  </a:lnTo>
                  <a:lnTo>
                    <a:pt x="12" y="31"/>
                  </a:lnTo>
                  <a:lnTo>
                    <a:pt x="5" y="43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1" y="404"/>
                  </a:lnTo>
                  <a:lnTo>
                    <a:pt x="5" y="416"/>
                  </a:lnTo>
                  <a:lnTo>
                    <a:pt x="12" y="428"/>
                  </a:lnTo>
                  <a:lnTo>
                    <a:pt x="19" y="438"/>
                  </a:lnTo>
                  <a:lnTo>
                    <a:pt x="30" y="446"/>
                  </a:lnTo>
                  <a:lnTo>
                    <a:pt x="41" y="452"/>
                  </a:lnTo>
                  <a:lnTo>
                    <a:pt x="54" y="456"/>
                  </a:lnTo>
                  <a:lnTo>
                    <a:pt x="67" y="457"/>
                  </a:lnTo>
                  <a:lnTo>
                    <a:pt x="237" y="457"/>
                  </a:lnTo>
                  <a:lnTo>
                    <a:pt x="237" y="509"/>
                  </a:lnTo>
                  <a:lnTo>
                    <a:pt x="101" y="509"/>
                  </a:lnTo>
                  <a:lnTo>
                    <a:pt x="101" y="576"/>
                  </a:lnTo>
                  <a:lnTo>
                    <a:pt x="473" y="576"/>
                  </a:lnTo>
                  <a:lnTo>
                    <a:pt x="473" y="509"/>
                  </a:lnTo>
                  <a:lnTo>
                    <a:pt x="339" y="509"/>
                  </a:lnTo>
                  <a:lnTo>
                    <a:pt x="339" y="457"/>
                  </a:lnTo>
                  <a:lnTo>
                    <a:pt x="507" y="457"/>
                  </a:lnTo>
                  <a:lnTo>
                    <a:pt x="507" y="457"/>
                  </a:lnTo>
                  <a:lnTo>
                    <a:pt x="522" y="456"/>
                  </a:lnTo>
                  <a:lnTo>
                    <a:pt x="534" y="452"/>
                  </a:lnTo>
                  <a:lnTo>
                    <a:pt x="546" y="446"/>
                  </a:lnTo>
                  <a:lnTo>
                    <a:pt x="555" y="438"/>
                  </a:lnTo>
                  <a:lnTo>
                    <a:pt x="564" y="428"/>
                  </a:lnTo>
                  <a:lnTo>
                    <a:pt x="570" y="416"/>
                  </a:lnTo>
                  <a:lnTo>
                    <a:pt x="574" y="404"/>
                  </a:lnTo>
                  <a:lnTo>
                    <a:pt x="575" y="390"/>
                  </a:lnTo>
                  <a:lnTo>
                    <a:pt x="575" y="68"/>
                  </a:lnTo>
                  <a:lnTo>
                    <a:pt x="575" y="68"/>
                  </a:lnTo>
                  <a:lnTo>
                    <a:pt x="574" y="55"/>
                  </a:lnTo>
                  <a:lnTo>
                    <a:pt x="570" y="43"/>
                  </a:lnTo>
                  <a:lnTo>
                    <a:pt x="564" y="31"/>
                  </a:lnTo>
                  <a:lnTo>
                    <a:pt x="555" y="21"/>
                  </a:lnTo>
                  <a:lnTo>
                    <a:pt x="546" y="12"/>
                  </a:lnTo>
                  <a:lnTo>
                    <a:pt x="534" y="6"/>
                  </a:lnTo>
                  <a:lnTo>
                    <a:pt x="522" y="2"/>
                  </a:lnTo>
                  <a:lnTo>
                    <a:pt x="507" y="0"/>
                  </a:lnTo>
                  <a:lnTo>
                    <a:pt x="507" y="0"/>
                  </a:lnTo>
                  <a:close/>
                  <a:moveTo>
                    <a:pt x="507" y="373"/>
                  </a:moveTo>
                  <a:lnTo>
                    <a:pt x="507" y="373"/>
                  </a:lnTo>
                  <a:lnTo>
                    <a:pt x="506" y="380"/>
                  </a:lnTo>
                  <a:lnTo>
                    <a:pt x="502" y="385"/>
                  </a:lnTo>
                  <a:lnTo>
                    <a:pt x="498" y="388"/>
                  </a:lnTo>
                  <a:lnTo>
                    <a:pt x="490" y="390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78" y="388"/>
                  </a:lnTo>
                  <a:lnTo>
                    <a:pt x="72" y="385"/>
                  </a:lnTo>
                  <a:lnTo>
                    <a:pt x="69" y="380"/>
                  </a:lnTo>
                  <a:lnTo>
                    <a:pt x="67" y="37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9" y="79"/>
                  </a:lnTo>
                  <a:lnTo>
                    <a:pt x="72" y="74"/>
                  </a:lnTo>
                  <a:lnTo>
                    <a:pt x="78" y="70"/>
                  </a:lnTo>
                  <a:lnTo>
                    <a:pt x="84" y="68"/>
                  </a:lnTo>
                  <a:lnTo>
                    <a:pt x="490" y="68"/>
                  </a:lnTo>
                  <a:lnTo>
                    <a:pt x="490" y="68"/>
                  </a:lnTo>
                  <a:lnTo>
                    <a:pt x="498" y="70"/>
                  </a:lnTo>
                  <a:lnTo>
                    <a:pt x="502" y="74"/>
                  </a:lnTo>
                  <a:lnTo>
                    <a:pt x="506" y="79"/>
                  </a:lnTo>
                  <a:lnTo>
                    <a:pt x="507" y="85"/>
                  </a:lnTo>
                  <a:lnTo>
                    <a:pt x="507" y="373"/>
                  </a:lnTo>
                  <a:close/>
                  <a:moveTo>
                    <a:pt x="778" y="0"/>
                  </a:moveTo>
                  <a:lnTo>
                    <a:pt x="643" y="0"/>
                  </a:lnTo>
                  <a:lnTo>
                    <a:pt x="643" y="0"/>
                  </a:lnTo>
                  <a:lnTo>
                    <a:pt x="636" y="2"/>
                  </a:lnTo>
                  <a:lnTo>
                    <a:pt x="630" y="3"/>
                  </a:lnTo>
                  <a:lnTo>
                    <a:pt x="624" y="6"/>
                  </a:lnTo>
                  <a:lnTo>
                    <a:pt x="619" y="11"/>
                  </a:lnTo>
                  <a:lnTo>
                    <a:pt x="614" y="16"/>
                  </a:lnTo>
                  <a:lnTo>
                    <a:pt x="612" y="21"/>
                  </a:lnTo>
                  <a:lnTo>
                    <a:pt x="610" y="28"/>
                  </a:lnTo>
                  <a:lnTo>
                    <a:pt x="610" y="34"/>
                  </a:lnTo>
                  <a:lnTo>
                    <a:pt x="610" y="543"/>
                  </a:lnTo>
                  <a:lnTo>
                    <a:pt x="610" y="543"/>
                  </a:lnTo>
                  <a:lnTo>
                    <a:pt x="610" y="549"/>
                  </a:lnTo>
                  <a:lnTo>
                    <a:pt x="612" y="556"/>
                  </a:lnTo>
                  <a:lnTo>
                    <a:pt x="614" y="561"/>
                  </a:lnTo>
                  <a:lnTo>
                    <a:pt x="619" y="566"/>
                  </a:lnTo>
                  <a:lnTo>
                    <a:pt x="624" y="570"/>
                  </a:lnTo>
                  <a:lnTo>
                    <a:pt x="630" y="574"/>
                  </a:lnTo>
                  <a:lnTo>
                    <a:pt x="636" y="575"/>
                  </a:lnTo>
                  <a:lnTo>
                    <a:pt x="643" y="576"/>
                  </a:lnTo>
                  <a:lnTo>
                    <a:pt x="778" y="576"/>
                  </a:lnTo>
                  <a:lnTo>
                    <a:pt x="778" y="576"/>
                  </a:lnTo>
                  <a:lnTo>
                    <a:pt x="786" y="575"/>
                  </a:lnTo>
                  <a:lnTo>
                    <a:pt x="792" y="574"/>
                  </a:lnTo>
                  <a:lnTo>
                    <a:pt x="798" y="570"/>
                  </a:lnTo>
                  <a:lnTo>
                    <a:pt x="802" y="566"/>
                  </a:lnTo>
                  <a:lnTo>
                    <a:pt x="806" y="561"/>
                  </a:lnTo>
                  <a:lnTo>
                    <a:pt x="810" y="556"/>
                  </a:lnTo>
                  <a:lnTo>
                    <a:pt x="811" y="549"/>
                  </a:lnTo>
                  <a:lnTo>
                    <a:pt x="812" y="543"/>
                  </a:lnTo>
                  <a:lnTo>
                    <a:pt x="812" y="34"/>
                  </a:lnTo>
                  <a:lnTo>
                    <a:pt x="812" y="34"/>
                  </a:lnTo>
                  <a:lnTo>
                    <a:pt x="811" y="28"/>
                  </a:lnTo>
                  <a:lnTo>
                    <a:pt x="810" y="21"/>
                  </a:lnTo>
                  <a:lnTo>
                    <a:pt x="806" y="16"/>
                  </a:lnTo>
                  <a:lnTo>
                    <a:pt x="802" y="11"/>
                  </a:lnTo>
                  <a:lnTo>
                    <a:pt x="798" y="6"/>
                  </a:lnTo>
                  <a:lnTo>
                    <a:pt x="792" y="3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8" y="0"/>
                  </a:lnTo>
                  <a:close/>
                  <a:moveTo>
                    <a:pt x="711" y="445"/>
                  </a:moveTo>
                  <a:lnTo>
                    <a:pt x="711" y="445"/>
                  </a:lnTo>
                  <a:lnTo>
                    <a:pt x="702" y="444"/>
                  </a:lnTo>
                  <a:lnTo>
                    <a:pt x="695" y="441"/>
                  </a:lnTo>
                  <a:lnTo>
                    <a:pt x="689" y="438"/>
                  </a:lnTo>
                  <a:lnTo>
                    <a:pt x="683" y="434"/>
                  </a:lnTo>
                  <a:lnTo>
                    <a:pt x="680" y="428"/>
                  </a:lnTo>
                  <a:lnTo>
                    <a:pt x="676" y="422"/>
                  </a:lnTo>
                  <a:lnTo>
                    <a:pt x="674" y="415"/>
                  </a:lnTo>
                  <a:lnTo>
                    <a:pt x="672" y="406"/>
                  </a:lnTo>
                  <a:lnTo>
                    <a:pt x="672" y="406"/>
                  </a:lnTo>
                  <a:lnTo>
                    <a:pt x="674" y="399"/>
                  </a:lnTo>
                  <a:lnTo>
                    <a:pt x="676" y="392"/>
                  </a:lnTo>
                  <a:lnTo>
                    <a:pt x="680" y="386"/>
                  </a:lnTo>
                  <a:lnTo>
                    <a:pt x="683" y="380"/>
                  </a:lnTo>
                  <a:lnTo>
                    <a:pt x="689" y="375"/>
                  </a:lnTo>
                  <a:lnTo>
                    <a:pt x="695" y="372"/>
                  </a:lnTo>
                  <a:lnTo>
                    <a:pt x="702" y="369"/>
                  </a:lnTo>
                  <a:lnTo>
                    <a:pt x="711" y="369"/>
                  </a:lnTo>
                  <a:lnTo>
                    <a:pt x="711" y="369"/>
                  </a:lnTo>
                  <a:lnTo>
                    <a:pt x="718" y="369"/>
                  </a:lnTo>
                  <a:lnTo>
                    <a:pt x="725" y="372"/>
                  </a:lnTo>
                  <a:lnTo>
                    <a:pt x="731" y="375"/>
                  </a:lnTo>
                  <a:lnTo>
                    <a:pt x="737" y="380"/>
                  </a:lnTo>
                  <a:lnTo>
                    <a:pt x="742" y="386"/>
                  </a:lnTo>
                  <a:lnTo>
                    <a:pt x="746" y="392"/>
                  </a:lnTo>
                  <a:lnTo>
                    <a:pt x="748" y="399"/>
                  </a:lnTo>
                  <a:lnTo>
                    <a:pt x="748" y="406"/>
                  </a:lnTo>
                  <a:lnTo>
                    <a:pt x="748" y="406"/>
                  </a:lnTo>
                  <a:lnTo>
                    <a:pt x="748" y="415"/>
                  </a:lnTo>
                  <a:lnTo>
                    <a:pt x="746" y="422"/>
                  </a:lnTo>
                  <a:lnTo>
                    <a:pt x="742" y="428"/>
                  </a:lnTo>
                  <a:lnTo>
                    <a:pt x="737" y="434"/>
                  </a:lnTo>
                  <a:lnTo>
                    <a:pt x="731" y="438"/>
                  </a:lnTo>
                  <a:lnTo>
                    <a:pt x="725" y="441"/>
                  </a:lnTo>
                  <a:lnTo>
                    <a:pt x="718" y="444"/>
                  </a:lnTo>
                  <a:lnTo>
                    <a:pt x="711" y="445"/>
                  </a:lnTo>
                  <a:lnTo>
                    <a:pt x="711" y="445"/>
                  </a:lnTo>
                  <a:close/>
                  <a:moveTo>
                    <a:pt x="765" y="103"/>
                  </a:moveTo>
                  <a:lnTo>
                    <a:pt x="657" y="103"/>
                  </a:lnTo>
                  <a:lnTo>
                    <a:pt x="657" y="103"/>
                  </a:lnTo>
                  <a:lnTo>
                    <a:pt x="653" y="103"/>
                  </a:lnTo>
                  <a:lnTo>
                    <a:pt x="649" y="102"/>
                  </a:lnTo>
                  <a:lnTo>
                    <a:pt x="643" y="98"/>
                  </a:lnTo>
                  <a:lnTo>
                    <a:pt x="640" y="92"/>
                  </a:lnTo>
                  <a:lnTo>
                    <a:pt x="639" y="90"/>
                  </a:lnTo>
                  <a:lnTo>
                    <a:pt x="639" y="85"/>
                  </a:lnTo>
                  <a:lnTo>
                    <a:pt x="639" y="85"/>
                  </a:lnTo>
                  <a:lnTo>
                    <a:pt x="639" y="81"/>
                  </a:lnTo>
                  <a:lnTo>
                    <a:pt x="640" y="79"/>
                  </a:lnTo>
                  <a:lnTo>
                    <a:pt x="643" y="73"/>
                  </a:lnTo>
                  <a:lnTo>
                    <a:pt x="649" y="69"/>
                  </a:lnTo>
                  <a:lnTo>
                    <a:pt x="653" y="68"/>
                  </a:lnTo>
                  <a:lnTo>
                    <a:pt x="657" y="68"/>
                  </a:lnTo>
                  <a:lnTo>
                    <a:pt x="765" y="68"/>
                  </a:lnTo>
                  <a:lnTo>
                    <a:pt x="765" y="68"/>
                  </a:lnTo>
                  <a:lnTo>
                    <a:pt x="769" y="68"/>
                  </a:lnTo>
                  <a:lnTo>
                    <a:pt x="771" y="69"/>
                  </a:lnTo>
                  <a:lnTo>
                    <a:pt x="777" y="73"/>
                  </a:lnTo>
                  <a:lnTo>
                    <a:pt x="781" y="79"/>
                  </a:lnTo>
                  <a:lnTo>
                    <a:pt x="782" y="81"/>
                  </a:lnTo>
                  <a:lnTo>
                    <a:pt x="782" y="85"/>
                  </a:lnTo>
                  <a:lnTo>
                    <a:pt x="782" y="85"/>
                  </a:lnTo>
                  <a:lnTo>
                    <a:pt x="782" y="90"/>
                  </a:lnTo>
                  <a:lnTo>
                    <a:pt x="781" y="92"/>
                  </a:lnTo>
                  <a:lnTo>
                    <a:pt x="777" y="98"/>
                  </a:lnTo>
                  <a:lnTo>
                    <a:pt x="771" y="102"/>
                  </a:lnTo>
                  <a:lnTo>
                    <a:pt x="769" y="103"/>
                  </a:lnTo>
                  <a:lnTo>
                    <a:pt x="765" y="103"/>
                  </a:lnTo>
                  <a:lnTo>
                    <a:pt x="765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en-GB" sz="1633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6324768" y="5279045"/>
              <a:ext cx="2731624" cy="576064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 err="1">
                <a:solidFill>
                  <a:schemeClr val="bg1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895590" y="5193283"/>
              <a:ext cx="747588" cy="747588"/>
              <a:chOff x="3086672" y="4185171"/>
              <a:chExt cx="747588" cy="747588"/>
            </a:xfrm>
            <a:grpFill/>
          </p:grpSpPr>
          <p:sp>
            <p:nvSpPr>
              <p:cNvPr id="60" name="Oval 59"/>
              <p:cNvSpPr/>
              <p:nvPr/>
            </p:nvSpPr>
            <p:spPr bwMode="ltGray">
              <a:xfrm>
                <a:off x="3086672" y="4185171"/>
                <a:ext cx="747588" cy="747588"/>
              </a:xfrm>
              <a:prstGeom prst="ellipse">
                <a:avLst/>
              </a:prstGeom>
              <a:solidFill>
                <a:schemeClr val="accent2">
                  <a:lumMod val="25000"/>
                  <a:lumOff val="75000"/>
                </a:schemeClr>
              </a:solidFill>
              <a:ln w="38100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33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109479" y="4284687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en-GB" sz="1814" b="1" i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109479" y="4599012"/>
                <a:ext cx="696280" cy="30708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Aft>
                    <a:spcPts val="816"/>
                  </a:spcAft>
                </a:pPr>
                <a:r>
                  <a:rPr lang="hi-IN" sz="816" dirty="0" smtClean="0">
                    <a:solidFill>
                      <a:schemeClr val="bg1"/>
                    </a:solidFill>
                  </a:rPr>
                  <a:t>उपशीर्षक</a:t>
                </a:r>
                <a:endParaRPr lang="en-GB" sz="81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150454" y="2939443"/>
              <a:ext cx="2192282" cy="30708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50454" y="3770083"/>
              <a:ext cx="1849338" cy="30708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50454" y="4607270"/>
              <a:ext cx="2192282" cy="30708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50454" y="5424168"/>
              <a:ext cx="1849338" cy="30708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816"/>
                </a:spcAft>
              </a:pPr>
              <a:r>
                <a:rPr lang="hi-IN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उपशीर्षक का विवरण</a:t>
              </a:r>
              <a:endParaRPr lang="en-GB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6487864" y="1815353"/>
            <a:ext cx="0" cy="4422004"/>
          </a:xfrm>
          <a:prstGeom prst="line">
            <a:avLst/>
          </a:prstGeom>
          <a:ln>
            <a:solidFill>
              <a:srgbClr val="968C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phic 68" descr="Remote learning language with solid fill">
            <a:extLst>
              <a:ext uri="{FF2B5EF4-FFF2-40B4-BE49-F238E27FC236}">
                <a16:creationId xmlns:a16="http://schemas.microsoft.com/office/drawing/2014/main" xmlns="" id="{AD01E0D2-5B7F-44D6-A9C1-DBD324574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75783" y="3235285"/>
            <a:ext cx="546051" cy="546051"/>
          </a:xfrm>
          <a:prstGeom prst="rect">
            <a:avLst/>
          </a:prstGeom>
        </p:spPr>
      </p:pic>
      <p:pic>
        <p:nvPicPr>
          <p:cNvPr id="74" name="Graphic 73" descr="Blog outline">
            <a:extLst>
              <a:ext uri="{FF2B5EF4-FFF2-40B4-BE49-F238E27FC236}">
                <a16:creationId xmlns:a16="http://schemas.microsoft.com/office/drawing/2014/main" xmlns="" id="{5C5C6483-065F-41A7-88AE-C1EC4AB21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5423" y="4750877"/>
            <a:ext cx="546050" cy="546050"/>
          </a:xfrm>
          <a:prstGeom prst="rect">
            <a:avLst/>
          </a:prstGeom>
        </p:spPr>
      </p:pic>
      <p:pic>
        <p:nvPicPr>
          <p:cNvPr id="56" name="Graphic 55" descr="Books outline">
            <a:extLst>
              <a:ext uri="{FF2B5EF4-FFF2-40B4-BE49-F238E27FC236}">
                <a16:creationId xmlns:a16="http://schemas.microsoft.com/office/drawing/2014/main" xmlns="" id="{8BF64B63-DFE5-4D1D-A58B-7B9F2601C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97391" y="2525748"/>
            <a:ext cx="546050" cy="546050"/>
          </a:xfrm>
          <a:prstGeom prst="rect">
            <a:avLst/>
          </a:prstGeom>
        </p:spPr>
      </p:pic>
      <p:pic>
        <p:nvPicPr>
          <p:cNvPr id="70" name="Graphic 69" descr="Business Growth">
            <a:extLst>
              <a:ext uri="{FF2B5EF4-FFF2-40B4-BE49-F238E27FC236}">
                <a16:creationId xmlns:a16="http://schemas.microsoft.com/office/drawing/2014/main" xmlns="" id="{4D6E7888-DC8A-4639-AAF6-F98A5CBBC3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63791" y="3995859"/>
            <a:ext cx="519329" cy="519329"/>
          </a:xfrm>
          <a:prstGeom prst="rect">
            <a:avLst/>
          </a:prstGeom>
        </p:spPr>
      </p:pic>
      <p:pic>
        <p:nvPicPr>
          <p:cNvPr id="71" name="Graphic 70" descr="Books outline">
            <a:extLst>
              <a:ext uri="{FF2B5EF4-FFF2-40B4-BE49-F238E27FC236}">
                <a16:creationId xmlns:a16="http://schemas.microsoft.com/office/drawing/2014/main" xmlns="" id="{DC728AF2-8043-4074-93C5-1D8B4AFAD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72" name="Graphic 71" descr="Business Growth">
            <a:extLst>
              <a:ext uri="{FF2B5EF4-FFF2-40B4-BE49-F238E27FC236}">
                <a16:creationId xmlns:a16="http://schemas.microsoft.com/office/drawing/2014/main" xmlns="" id="{26DF58C1-9D2D-43BB-86AD-A9F7CDAA97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xmlns="" id="{960B354D-4C5A-477C-84D7-40B82F143E15}"/>
              </a:ext>
            </a:extLst>
          </p:cNvPr>
          <p:cNvSpPr txBox="1">
            <a:spLocks/>
          </p:cNvSpPr>
          <p:nvPr/>
        </p:nvSpPr>
        <p:spPr>
          <a:xfrm>
            <a:off x="1358880" y="2571219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उपशीर्षक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marL="285750" indent="-285750"/>
            <a:r>
              <a:rPr lang="hi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मद 1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xmlns="" id="{F76C4138-FB11-4F8E-B64D-CC0FC204CF9E}"/>
              </a:ext>
            </a:extLst>
          </p:cNvPr>
          <p:cNvSpPr txBox="1">
            <a:spLocks/>
          </p:cNvSpPr>
          <p:nvPr/>
        </p:nvSpPr>
        <p:spPr>
          <a:xfrm>
            <a:off x="3906646" y="2603762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उपशीर्षक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i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xmlns="" id="{0AD1EB73-ECB8-4652-98E1-C407C506F40F}"/>
              </a:ext>
            </a:extLst>
          </p:cNvPr>
          <p:cNvSpPr txBox="1">
            <a:spLocks/>
          </p:cNvSpPr>
          <p:nvPr/>
        </p:nvSpPr>
        <p:spPr>
          <a:xfrm>
            <a:off x="5942591" y="2545420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उपशीर्षक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i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xmlns="" id="{3D430D29-A72E-4281-8306-58B59080C7AC}"/>
              </a:ext>
            </a:extLst>
          </p:cNvPr>
          <p:cNvSpPr txBox="1">
            <a:spLocks/>
          </p:cNvSpPr>
          <p:nvPr/>
        </p:nvSpPr>
        <p:spPr>
          <a:xfrm>
            <a:off x="8211946" y="2560001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उपशीर्षक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i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Graphic 18" descr="Programmer female with solid fill">
            <a:extLst>
              <a:ext uri="{FF2B5EF4-FFF2-40B4-BE49-F238E27FC236}">
                <a16:creationId xmlns:a16="http://schemas.microsoft.com/office/drawing/2014/main" xmlns="" id="{1A7B9923-9A72-4BBB-9570-FD2561B09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06974" y="3939855"/>
            <a:ext cx="904435" cy="904435"/>
          </a:xfrm>
          <a:prstGeom prst="rect">
            <a:avLst/>
          </a:prstGeom>
        </p:spPr>
      </p:pic>
      <p:pic>
        <p:nvPicPr>
          <p:cNvPr id="21" name="Graphic 20" descr="Books outline">
            <a:extLst>
              <a:ext uri="{FF2B5EF4-FFF2-40B4-BE49-F238E27FC236}">
                <a16:creationId xmlns:a16="http://schemas.microsoft.com/office/drawing/2014/main" xmlns="" id="{E7BC0ADD-3CEF-42E8-9DA6-FA6E19941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58880" y="3917555"/>
            <a:ext cx="949034" cy="9490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6A77CDC-12F8-41FE-9815-F53E319724D3}"/>
              </a:ext>
            </a:extLst>
          </p:cNvPr>
          <p:cNvCxnSpPr>
            <a:cxnSpLocks/>
          </p:cNvCxnSpPr>
          <p:nvPr/>
        </p:nvCxnSpPr>
        <p:spPr>
          <a:xfrm flipV="1">
            <a:off x="1157122" y="5143500"/>
            <a:ext cx="1014333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lock outline">
            <a:extLst>
              <a:ext uri="{FF2B5EF4-FFF2-40B4-BE49-F238E27FC236}">
                <a16:creationId xmlns:a16="http://schemas.microsoft.com/office/drawing/2014/main" xmlns="" id="{65218CCD-CEA7-455E-939B-F5978B0DD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1975" y="4838368"/>
            <a:ext cx="661829" cy="66182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B7557-C506-43D1-9F03-374305716BC5}"/>
              </a:ext>
            </a:extLst>
          </p:cNvPr>
          <p:cNvSpPr/>
          <p:nvPr/>
        </p:nvSpPr>
        <p:spPr>
          <a:xfrm>
            <a:off x="1709413" y="5050219"/>
            <a:ext cx="219075" cy="23812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1769B600-9EA6-4706-8611-77737CAA4ABB}"/>
              </a:ext>
            </a:extLst>
          </p:cNvPr>
          <p:cNvSpPr/>
          <p:nvPr/>
        </p:nvSpPr>
        <p:spPr>
          <a:xfrm>
            <a:off x="10925340" y="5050215"/>
            <a:ext cx="219075" cy="23812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26E51EA-1D2F-433B-AE40-3EC39B7C5CB1}"/>
              </a:ext>
            </a:extLst>
          </p:cNvPr>
          <p:cNvSpPr/>
          <p:nvPr/>
        </p:nvSpPr>
        <p:spPr>
          <a:xfrm>
            <a:off x="9040541" y="5050216"/>
            <a:ext cx="219075" cy="23812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237FC83D-49F0-4325-BAA0-1A0691547A74}"/>
              </a:ext>
            </a:extLst>
          </p:cNvPr>
          <p:cNvSpPr/>
          <p:nvPr/>
        </p:nvSpPr>
        <p:spPr>
          <a:xfrm>
            <a:off x="6705403" y="5050217"/>
            <a:ext cx="219075" cy="23812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1C497EA-09D2-478D-A950-89374B301E8A}"/>
              </a:ext>
            </a:extLst>
          </p:cNvPr>
          <p:cNvSpPr/>
          <p:nvPr/>
        </p:nvSpPr>
        <p:spPr>
          <a:xfrm>
            <a:off x="4449653" y="5050218"/>
            <a:ext cx="219075" cy="23812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605C3A4A-FDA1-4D52-8FAC-EC1E11863D74}"/>
              </a:ext>
            </a:extLst>
          </p:cNvPr>
          <p:cNvSpPr txBox="1">
            <a:spLocks/>
          </p:cNvSpPr>
          <p:nvPr/>
        </p:nvSpPr>
        <p:spPr>
          <a:xfrm>
            <a:off x="10282487" y="2462629"/>
            <a:ext cx="2035945" cy="1102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i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उपशीर्षक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i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1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मद 2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Graphic 27" descr="Business Growth">
            <a:extLst>
              <a:ext uri="{FF2B5EF4-FFF2-40B4-BE49-F238E27FC236}">
                <a16:creationId xmlns:a16="http://schemas.microsoft.com/office/drawing/2014/main" xmlns="" id="{8ECA0D13-1602-40B1-A838-8CFFB5DA4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587858" y="3945053"/>
            <a:ext cx="894038" cy="894038"/>
          </a:xfrm>
          <a:prstGeom prst="rect">
            <a:avLst/>
          </a:prstGeom>
        </p:spPr>
      </p:pic>
      <p:pic>
        <p:nvPicPr>
          <p:cNvPr id="34" name="Graphic 33" descr="Remote learning language with solid fill">
            <a:extLst>
              <a:ext uri="{FF2B5EF4-FFF2-40B4-BE49-F238E27FC236}">
                <a16:creationId xmlns:a16="http://schemas.microsoft.com/office/drawing/2014/main" xmlns="" id="{C9AC3AE2-E0DB-43B1-B66F-EB104CED4A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363974" y="3969002"/>
            <a:ext cx="846141" cy="846141"/>
          </a:xfrm>
          <a:prstGeom prst="rect">
            <a:avLst/>
          </a:prstGeom>
        </p:spPr>
      </p:pic>
      <p:pic>
        <p:nvPicPr>
          <p:cNvPr id="35" name="Graphic 34" descr="Blog outline">
            <a:extLst>
              <a:ext uri="{FF2B5EF4-FFF2-40B4-BE49-F238E27FC236}">
                <a16:creationId xmlns:a16="http://schemas.microsoft.com/office/drawing/2014/main" xmlns="" id="{A50DD35B-A937-40BA-95F8-10CD3085C4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727008" y="3969003"/>
            <a:ext cx="846139" cy="846139"/>
          </a:xfrm>
          <a:prstGeom prst="rect">
            <a:avLst/>
          </a:prstGeom>
        </p:spPr>
      </p:pic>
      <p:pic>
        <p:nvPicPr>
          <p:cNvPr id="40" name="Graphic 39" descr="Books outline">
            <a:extLst>
              <a:ext uri="{FF2B5EF4-FFF2-40B4-BE49-F238E27FC236}">
                <a16:creationId xmlns:a16="http://schemas.microsoft.com/office/drawing/2014/main" xmlns="" id="{5D964C40-CC7C-4708-9603-3B773CEA8E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41" name="Graphic 40" descr="Business Growth">
            <a:extLst>
              <a:ext uri="{FF2B5EF4-FFF2-40B4-BE49-F238E27FC236}">
                <a16:creationId xmlns:a16="http://schemas.microsoft.com/office/drawing/2014/main" xmlns="" id="{15C0889B-F69D-475B-B686-4BCAA7FFAD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graphicFrame>
        <p:nvGraphicFramePr>
          <p:cNvPr id="6" name="Content Placeholder 5" descr="Donut Graph">
            <a:extLst>
              <a:ext uri="{FF2B5EF4-FFF2-40B4-BE49-F238E27FC236}">
                <a16:creationId xmlns:a16="http://schemas.microsoft.com/office/drawing/2014/main" xmlns="" id="{7DA7D383-0500-4639-A1D4-4FAB65F8002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7839783"/>
              </p:ext>
            </p:extLst>
          </p:nvPr>
        </p:nvGraphicFramePr>
        <p:xfrm>
          <a:off x="2565400" y="1889125"/>
          <a:ext cx="70612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 descr="Books outline">
            <a:extLst>
              <a:ext uri="{FF2B5EF4-FFF2-40B4-BE49-F238E27FC236}">
                <a16:creationId xmlns:a16="http://schemas.microsoft.com/office/drawing/2014/main" xmlns="" id="{BC44C8BA-4BEA-4CE0-A6BC-E6E0C65DC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5" name="Graphic 4" descr="Business Growth">
            <a:extLst>
              <a:ext uri="{FF2B5EF4-FFF2-40B4-BE49-F238E27FC236}">
                <a16:creationId xmlns:a16="http://schemas.microsoft.com/office/drawing/2014/main" xmlns="" id="{9C89375E-10A0-4D1F-8A3D-E87862421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6" y="700565"/>
            <a:ext cx="5883436" cy="1356360"/>
          </a:xfrm>
        </p:spPr>
        <p:txBody>
          <a:bodyPr>
            <a:normAutofit/>
          </a:bodyPr>
          <a:lstStyle/>
          <a:p>
            <a:r>
              <a:rPr lang="hi-IN" b="1" dirty="0"/>
              <a:t>स्लाइड का शीर्षक</a:t>
            </a:r>
            <a:endParaRPr lang="en-US" b="1" dirty="0"/>
          </a:p>
        </p:txBody>
      </p:sp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xmlns="" id="{8453D1B9-6A3D-441D-888D-C1BEB727A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747589"/>
              </p:ext>
            </p:extLst>
          </p:nvPr>
        </p:nvGraphicFramePr>
        <p:xfrm>
          <a:off x="1143000" y="2057400"/>
          <a:ext cx="669306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2D65F4-A3AA-4CC1-8791-CCB4A79F3C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918" r="23556"/>
          <a:stretch/>
        </p:blipFill>
        <p:spPr>
          <a:xfrm>
            <a:off x="8022399" y="246888"/>
            <a:ext cx="3933903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612" y="609600"/>
            <a:ext cx="6693061" cy="1356360"/>
          </a:xfrm>
        </p:spPr>
        <p:txBody>
          <a:bodyPr>
            <a:normAutofit/>
          </a:bodyPr>
          <a:lstStyle/>
          <a:p>
            <a:r>
              <a:rPr lang="hi-IN" b="1" dirty="0"/>
              <a:t>स्लाइड का शीर्षक</a:t>
            </a:r>
            <a:endParaRPr lang="en-US" b="1" dirty="0"/>
          </a:p>
        </p:txBody>
      </p:sp>
      <p:graphicFrame>
        <p:nvGraphicFramePr>
          <p:cNvPr id="4" name="Content Placeholder 3" descr="Phased Process Graph">
            <a:extLst>
              <a:ext uri="{FF2B5EF4-FFF2-40B4-BE49-F238E27FC236}">
                <a16:creationId xmlns:a16="http://schemas.microsoft.com/office/drawing/2014/main" xmlns="" id="{0C82266E-8E79-4188-AADA-9AAEBC0C2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740694"/>
              </p:ext>
            </p:extLst>
          </p:nvPr>
        </p:nvGraphicFramePr>
        <p:xfrm>
          <a:off x="4310320" y="1750168"/>
          <a:ext cx="795341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720214-3D61-424E-8CDC-5C56AAA85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33362"/>
            <a:ext cx="4081720" cy="6443663"/>
          </a:xfrm>
          <a:prstGeom prst="rect">
            <a:avLst/>
          </a:prstGeom>
        </p:spPr>
      </p:pic>
      <p:pic>
        <p:nvPicPr>
          <p:cNvPr id="7" name="Graphic 6" descr="Books outline">
            <a:extLst>
              <a:ext uri="{FF2B5EF4-FFF2-40B4-BE49-F238E27FC236}">
                <a16:creationId xmlns:a16="http://schemas.microsoft.com/office/drawing/2014/main" xmlns="" id="{485C8AA1-78F9-42BD-83ED-7C016D0557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8" name="Graphic 7" descr="Business Growth">
            <a:extLst>
              <a:ext uri="{FF2B5EF4-FFF2-40B4-BE49-F238E27FC236}">
                <a16:creationId xmlns:a16="http://schemas.microsoft.com/office/drawing/2014/main" xmlns="" id="{0779C937-9E08-4754-9F58-9A02551237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/>
              <a:t>स्लाइड का शीर्षक </a:t>
            </a:r>
            <a:endParaRPr lang="en-GB" b="1" i="0" dirty="0"/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7F86-1881-4698-8703-FB80B0800997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1699755" y="4914426"/>
            <a:ext cx="8792490" cy="648053"/>
            <a:chOff x="3768233" y="4887007"/>
            <a:chExt cx="9694127" cy="714508"/>
          </a:xfrm>
        </p:grpSpPr>
        <p:grpSp>
          <p:nvGrpSpPr>
            <p:cNvPr id="70" name="Group 69"/>
            <p:cNvGrpSpPr/>
            <p:nvPr/>
          </p:nvGrpSpPr>
          <p:grpSpPr>
            <a:xfrm>
              <a:off x="3768233" y="4887007"/>
              <a:ext cx="724002" cy="714508"/>
              <a:chOff x="543655" y="5181781"/>
              <a:chExt cx="724002" cy="714508"/>
            </a:xfrm>
          </p:grpSpPr>
          <p:sp>
            <p:nvSpPr>
              <p:cNvPr id="76" name="Teardrop 75"/>
              <p:cNvSpPr/>
              <p:nvPr/>
            </p:nvSpPr>
            <p:spPr bwMode="ltGray">
              <a:xfrm rot="2700000">
                <a:off x="548401" y="517703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ltGray">
              <a:xfrm>
                <a:off x="599655" y="5233034"/>
                <a:ext cx="612000" cy="612000"/>
              </a:xfrm>
              <a:prstGeom prst="ellipse">
                <a:avLst/>
              </a:prstGeom>
              <a:solidFill>
                <a:srgbClr val="EB8C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 bwMode="ltGray">
            <a:xfrm>
              <a:off x="4676172" y="4952748"/>
              <a:ext cx="8786188" cy="586959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rgbClr val="EB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pPr>
                <a:spcBef>
                  <a:spcPts val="2000"/>
                </a:spcBef>
              </a:pPr>
              <a:r>
                <a:rPr lang="hi-IN" sz="1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 </a:t>
              </a:r>
              <a:r>
                <a:rPr lang="hi-IN" sz="16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lang="en-GB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99755" y="3571130"/>
            <a:ext cx="8792490" cy="648053"/>
            <a:chOff x="3768233" y="3498605"/>
            <a:chExt cx="9694127" cy="714508"/>
          </a:xfrm>
        </p:grpSpPr>
        <p:grpSp>
          <p:nvGrpSpPr>
            <p:cNvPr id="79" name="Group 78"/>
            <p:cNvGrpSpPr/>
            <p:nvPr/>
          </p:nvGrpSpPr>
          <p:grpSpPr>
            <a:xfrm>
              <a:off x="3768233" y="3498605"/>
              <a:ext cx="724002" cy="714508"/>
              <a:chOff x="526025" y="3552601"/>
              <a:chExt cx="724002" cy="714508"/>
            </a:xfrm>
          </p:grpSpPr>
          <p:sp>
            <p:nvSpPr>
              <p:cNvPr id="82" name="Teardrop 81"/>
              <p:cNvSpPr/>
              <p:nvPr/>
            </p:nvSpPr>
            <p:spPr bwMode="ltGray">
              <a:xfrm rot="2700000">
                <a:off x="530771" y="354785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ltGray">
              <a:xfrm>
                <a:off x="582025" y="3603854"/>
                <a:ext cx="612000" cy="612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 bwMode="ltGray">
            <a:xfrm>
              <a:off x="4675910" y="3563070"/>
              <a:ext cx="8786450" cy="586959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pPr>
                <a:spcBef>
                  <a:spcPts val="2000"/>
                </a:spcBef>
              </a:pPr>
              <a:r>
                <a:rPr lang="hi-IN" sz="1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 </a:t>
              </a:r>
              <a:r>
                <a:rPr lang="hi-IN" sz="16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GB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99754" y="2227833"/>
            <a:ext cx="8792491" cy="648053"/>
            <a:chOff x="3768232" y="2110202"/>
            <a:chExt cx="9694128" cy="714508"/>
          </a:xfrm>
        </p:grpSpPr>
        <p:grpSp>
          <p:nvGrpSpPr>
            <p:cNvPr id="85" name="Group 84"/>
            <p:cNvGrpSpPr/>
            <p:nvPr/>
          </p:nvGrpSpPr>
          <p:grpSpPr>
            <a:xfrm>
              <a:off x="3768232" y="2110202"/>
              <a:ext cx="724002" cy="714508"/>
              <a:chOff x="519374" y="1924163"/>
              <a:chExt cx="724002" cy="714508"/>
            </a:xfrm>
          </p:grpSpPr>
          <p:sp>
            <p:nvSpPr>
              <p:cNvPr id="88" name="Teardrop 87"/>
              <p:cNvSpPr/>
              <p:nvPr/>
            </p:nvSpPr>
            <p:spPr bwMode="ltGray">
              <a:xfrm rot="2700000">
                <a:off x="524121" y="1919416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907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ltGray">
              <a:xfrm>
                <a:off x="575376" y="1975417"/>
                <a:ext cx="612000" cy="612000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907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 bwMode="ltGray">
            <a:xfrm>
              <a:off x="4676172" y="2174879"/>
              <a:ext cx="8786188" cy="58547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pPr>
                <a:spcBef>
                  <a:spcPts val="2000"/>
                </a:spcBef>
              </a:pPr>
              <a:r>
                <a:rPr lang="hi-IN" sz="16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 1</a:t>
              </a:r>
              <a:endParaRPr lang="en-GB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99754" y="2899481"/>
            <a:ext cx="8792491" cy="648053"/>
            <a:chOff x="3768232" y="2804403"/>
            <a:chExt cx="9694128" cy="714508"/>
          </a:xfrm>
        </p:grpSpPr>
        <p:grpSp>
          <p:nvGrpSpPr>
            <p:cNvPr id="91" name="Group 90"/>
            <p:cNvGrpSpPr/>
            <p:nvPr/>
          </p:nvGrpSpPr>
          <p:grpSpPr>
            <a:xfrm>
              <a:off x="3768232" y="2804403"/>
              <a:ext cx="724002" cy="714508"/>
              <a:chOff x="519374" y="2740108"/>
              <a:chExt cx="724002" cy="714508"/>
            </a:xfrm>
          </p:grpSpPr>
          <p:sp>
            <p:nvSpPr>
              <p:cNvPr id="94" name="Teardrop 93"/>
              <p:cNvSpPr/>
              <p:nvPr/>
            </p:nvSpPr>
            <p:spPr bwMode="ltGray">
              <a:xfrm rot="2700000">
                <a:off x="524121" y="2735361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907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ltGray">
              <a:xfrm>
                <a:off x="575375" y="2791362"/>
                <a:ext cx="612000" cy="612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907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 bwMode="ltGray">
            <a:xfrm>
              <a:off x="4676172" y="2868231"/>
              <a:ext cx="8786188" cy="586959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pPr>
                <a:spcBef>
                  <a:spcPts val="2000"/>
                </a:spcBef>
              </a:pPr>
              <a:r>
                <a:rPr lang="hi-IN" sz="1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 </a:t>
              </a:r>
              <a:r>
                <a:rPr lang="hi-IN" sz="16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GB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" name="Freeform 5004"/>
            <p:cNvSpPr>
              <a:spLocks noEditPoints="1"/>
            </p:cNvSpPr>
            <p:nvPr/>
          </p:nvSpPr>
          <p:spPr bwMode="auto">
            <a:xfrm>
              <a:off x="3995322" y="2932791"/>
              <a:ext cx="269821" cy="457731"/>
            </a:xfrm>
            <a:custGeom>
              <a:avLst/>
              <a:gdLst>
                <a:gd name="T0" fmla="*/ 146 w 224"/>
                <a:gd name="T1" fmla="*/ 78 h 380"/>
                <a:gd name="T2" fmla="*/ 176 w 224"/>
                <a:gd name="T3" fmla="*/ 76 h 380"/>
                <a:gd name="T4" fmla="*/ 180 w 224"/>
                <a:gd name="T5" fmla="*/ 104 h 380"/>
                <a:gd name="T6" fmla="*/ 152 w 224"/>
                <a:gd name="T7" fmla="*/ 112 h 380"/>
                <a:gd name="T8" fmla="*/ 144 w 224"/>
                <a:gd name="T9" fmla="*/ 104 h 380"/>
                <a:gd name="T10" fmla="*/ 176 w 224"/>
                <a:gd name="T11" fmla="*/ 162 h 380"/>
                <a:gd name="T12" fmla="*/ 180 w 224"/>
                <a:gd name="T13" fmla="*/ 134 h 380"/>
                <a:gd name="T14" fmla="*/ 152 w 224"/>
                <a:gd name="T15" fmla="*/ 126 h 380"/>
                <a:gd name="T16" fmla="*/ 144 w 224"/>
                <a:gd name="T17" fmla="*/ 134 h 380"/>
                <a:gd name="T18" fmla="*/ 148 w 224"/>
                <a:gd name="T19" fmla="*/ 162 h 380"/>
                <a:gd name="T20" fmla="*/ 224 w 224"/>
                <a:gd name="T21" fmla="*/ 352 h 380"/>
                <a:gd name="T22" fmla="*/ 28 w 224"/>
                <a:gd name="T23" fmla="*/ 380 h 380"/>
                <a:gd name="T24" fmla="*/ 0 w 224"/>
                <a:gd name="T25" fmla="*/ 352 h 380"/>
                <a:gd name="T26" fmla="*/ 16 w 224"/>
                <a:gd name="T27" fmla="*/ 2 h 380"/>
                <a:gd name="T28" fmla="*/ 216 w 224"/>
                <a:gd name="T29" fmla="*/ 8 h 380"/>
                <a:gd name="T30" fmla="*/ 86 w 224"/>
                <a:gd name="T31" fmla="*/ 34 h 380"/>
                <a:gd name="T32" fmla="*/ 130 w 224"/>
                <a:gd name="T33" fmla="*/ 42 h 380"/>
                <a:gd name="T34" fmla="*/ 138 w 224"/>
                <a:gd name="T35" fmla="*/ 34 h 380"/>
                <a:gd name="T36" fmla="*/ 130 w 224"/>
                <a:gd name="T37" fmla="*/ 26 h 380"/>
                <a:gd name="T38" fmla="*/ 86 w 224"/>
                <a:gd name="T39" fmla="*/ 32 h 380"/>
                <a:gd name="T40" fmla="*/ 130 w 224"/>
                <a:gd name="T41" fmla="*/ 336 h 380"/>
                <a:gd name="T42" fmla="*/ 104 w 224"/>
                <a:gd name="T43" fmla="*/ 326 h 380"/>
                <a:gd name="T44" fmla="*/ 94 w 224"/>
                <a:gd name="T45" fmla="*/ 350 h 380"/>
                <a:gd name="T46" fmla="*/ 120 w 224"/>
                <a:gd name="T47" fmla="*/ 360 h 380"/>
                <a:gd name="T48" fmla="*/ 196 w 224"/>
                <a:gd name="T49" fmla="*/ 60 h 380"/>
                <a:gd name="T50" fmla="*/ 102 w 224"/>
                <a:gd name="T51" fmla="*/ 112 h 380"/>
                <a:gd name="T52" fmla="*/ 130 w 224"/>
                <a:gd name="T53" fmla="*/ 108 h 380"/>
                <a:gd name="T54" fmla="*/ 128 w 224"/>
                <a:gd name="T55" fmla="*/ 78 h 380"/>
                <a:gd name="T56" fmla="*/ 98 w 224"/>
                <a:gd name="T57" fmla="*/ 76 h 380"/>
                <a:gd name="T58" fmla="*/ 94 w 224"/>
                <a:gd name="T59" fmla="*/ 104 h 380"/>
                <a:gd name="T60" fmla="*/ 102 w 224"/>
                <a:gd name="T61" fmla="*/ 112 h 380"/>
                <a:gd name="T62" fmla="*/ 136 w 224"/>
                <a:gd name="T63" fmla="*/ 226 h 380"/>
                <a:gd name="T64" fmla="*/ 136 w 224"/>
                <a:gd name="T65" fmla="*/ 216 h 380"/>
                <a:gd name="T66" fmla="*/ 48 w 224"/>
                <a:gd name="T67" fmla="*/ 214 h 380"/>
                <a:gd name="T68" fmla="*/ 44 w 224"/>
                <a:gd name="T69" fmla="*/ 224 h 380"/>
                <a:gd name="T70" fmla="*/ 52 w 224"/>
                <a:gd name="T71" fmla="*/ 258 h 380"/>
                <a:gd name="T72" fmla="*/ 180 w 224"/>
                <a:gd name="T73" fmla="*/ 254 h 380"/>
                <a:gd name="T74" fmla="*/ 176 w 224"/>
                <a:gd name="T75" fmla="*/ 244 h 380"/>
                <a:gd name="T76" fmla="*/ 46 w 224"/>
                <a:gd name="T77" fmla="*/ 246 h 380"/>
                <a:gd name="T78" fmla="*/ 46 w 224"/>
                <a:gd name="T79" fmla="*/ 256 h 380"/>
                <a:gd name="T80" fmla="*/ 152 w 224"/>
                <a:gd name="T81" fmla="*/ 288 h 380"/>
                <a:gd name="T82" fmla="*/ 160 w 224"/>
                <a:gd name="T83" fmla="*/ 280 h 380"/>
                <a:gd name="T84" fmla="*/ 152 w 224"/>
                <a:gd name="T85" fmla="*/ 272 h 380"/>
                <a:gd name="T86" fmla="*/ 44 w 224"/>
                <a:gd name="T87" fmla="*/ 276 h 380"/>
                <a:gd name="T88" fmla="*/ 48 w 224"/>
                <a:gd name="T89" fmla="*/ 286 h 380"/>
                <a:gd name="T90" fmla="*/ 72 w 224"/>
                <a:gd name="T91" fmla="*/ 164 h 380"/>
                <a:gd name="T92" fmla="*/ 80 w 224"/>
                <a:gd name="T93" fmla="*/ 134 h 380"/>
                <a:gd name="T94" fmla="*/ 72 w 224"/>
                <a:gd name="T95" fmla="*/ 126 h 380"/>
                <a:gd name="T96" fmla="*/ 44 w 224"/>
                <a:gd name="T97" fmla="*/ 130 h 380"/>
                <a:gd name="T98" fmla="*/ 46 w 224"/>
                <a:gd name="T99" fmla="*/ 162 h 380"/>
                <a:gd name="T100" fmla="*/ 122 w 224"/>
                <a:gd name="T101" fmla="*/ 164 h 380"/>
                <a:gd name="T102" fmla="*/ 130 w 224"/>
                <a:gd name="T103" fmla="*/ 156 h 380"/>
                <a:gd name="T104" fmla="*/ 126 w 224"/>
                <a:gd name="T105" fmla="*/ 126 h 380"/>
                <a:gd name="T106" fmla="*/ 96 w 224"/>
                <a:gd name="T107" fmla="*/ 128 h 380"/>
                <a:gd name="T108" fmla="*/ 94 w 224"/>
                <a:gd name="T109" fmla="*/ 158 h 380"/>
                <a:gd name="T110" fmla="*/ 52 w 224"/>
                <a:gd name="T111" fmla="*/ 112 h 380"/>
                <a:gd name="T112" fmla="*/ 80 w 224"/>
                <a:gd name="T113" fmla="*/ 108 h 380"/>
                <a:gd name="T114" fmla="*/ 78 w 224"/>
                <a:gd name="T115" fmla="*/ 78 h 380"/>
                <a:gd name="T116" fmla="*/ 48 w 224"/>
                <a:gd name="T117" fmla="*/ 76 h 380"/>
                <a:gd name="T118" fmla="*/ 44 w 224"/>
                <a:gd name="T119" fmla="*/ 104 h 380"/>
                <a:gd name="T120" fmla="*/ 52 w 224"/>
                <a:gd name="T121" fmla="*/ 11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4" h="380">
                  <a:moveTo>
                    <a:pt x="144" y="104"/>
                  </a:moveTo>
                  <a:lnTo>
                    <a:pt x="144" y="82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6" y="78"/>
                  </a:lnTo>
                  <a:lnTo>
                    <a:pt x="148" y="76"/>
                  </a:lnTo>
                  <a:lnTo>
                    <a:pt x="15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6" y="76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0" y="82"/>
                  </a:lnTo>
                  <a:lnTo>
                    <a:pt x="180" y="104"/>
                  </a:lnTo>
                  <a:lnTo>
                    <a:pt x="180" y="104"/>
                  </a:lnTo>
                  <a:lnTo>
                    <a:pt x="180" y="108"/>
                  </a:lnTo>
                  <a:lnTo>
                    <a:pt x="178" y="110"/>
                  </a:lnTo>
                  <a:lnTo>
                    <a:pt x="176" y="112"/>
                  </a:lnTo>
                  <a:lnTo>
                    <a:pt x="172" y="112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48" y="112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4" y="104"/>
                  </a:lnTo>
                  <a:lnTo>
                    <a:pt x="144" y="104"/>
                  </a:lnTo>
                  <a:close/>
                  <a:moveTo>
                    <a:pt x="152" y="164"/>
                  </a:moveTo>
                  <a:lnTo>
                    <a:pt x="172" y="164"/>
                  </a:lnTo>
                  <a:lnTo>
                    <a:pt x="172" y="164"/>
                  </a:lnTo>
                  <a:lnTo>
                    <a:pt x="176" y="162"/>
                  </a:lnTo>
                  <a:lnTo>
                    <a:pt x="178" y="162"/>
                  </a:lnTo>
                  <a:lnTo>
                    <a:pt x="180" y="158"/>
                  </a:lnTo>
                  <a:lnTo>
                    <a:pt x="180" y="156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0"/>
                  </a:lnTo>
                  <a:lnTo>
                    <a:pt x="178" y="128"/>
                  </a:lnTo>
                  <a:lnTo>
                    <a:pt x="176" y="126"/>
                  </a:lnTo>
                  <a:lnTo>
                    <a:pt x="172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8" y="126"/>
                  </a:lnTo>
                  <a:lnTo>
                    <a:pt x="146" y="128"/>
                  </a:lnTo>
                  <a:lnTo>
                    <a:pt x="144" y="130"/>
                  </a:lnTo>
                  <a:lnTo>
                    <a:pt x="144" y="134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2" y="164"/>
                  </a:lnTo>
                  <a:lnTo>
                    <a:pt x="152" y="164"/>
                  </a:lnTo>
                  <a:close/>
                  <a:moveTo>
                    <a:pt x="224" y="28"/>
                  </a:moveTo>
                  <a:lnTo>
                    <a:pt x="224" y="352"/>
                  </a:lnTo>
                  <a:lnTo>
                    <a:pt x="224" y="352"/>
                  </a:lnTo>
                  <a:lnTo>
                    <a:pt x="222" y="364"/>
                  </a:lnTo>
                  <a:lnTo>
                    <a:pt x="216" y="372"/>
                  </a:lnTo>
                  <a:lnTo>
                    <a:pt x="208" y="378"/>
                  </a:lnTo>
                  <a:lnTo>
                    <a:pt x="196" y="380"/>
                  </a:lnTo>
                  <a:lnTo>
                    <a:pt x="28" y="380"/>
                  </a:lnTo>
                  <a:lnTo>
                    <a:pt x="28" y="380"/>
                  </a:lnTo>
                  <a:lnTo>
                    <a:pt x="16" y="378"/>
                  </a:lnTo>
                  <a:lnTo>
                    <a:pt x="8" y="372"/>
                  </a:lnTo>
                  <a:lnTo>
                    <a:pt x="2" y="364"/>
                  </a:lnTo>
                  <a:lnTo>
                    <a:pt x="0" y="35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8" y="2"/>
                  </a:lnTo>
                  <a:lnTo>
                    <a:pt x="216" y="8"/>
                  </a:lnTo>
                  <a:lnTo>
                    <a:pt x="222" y="16"/>
                  </a:lnTo>
                  <a:lnTo>
                    <a:pt x="224" y="28"/>
                  </a:lnTo>
                  <a:lnTo>
                    <a:pt x="224" y="28"/>
                  </a:lnTo>
                  <a:close/>
                  <a:moveTo>
                    <a:pt x="86" y="34"/>
                  </a:moveTo>
                  <a:lnTo>
                    <a:pt x="86" y="34"/>
                  </a:lnTo>
                  <a:lnTo>
                    <a:pt x="86" y="38"/>
                  </a:lnTo>
                  <a:lnTo>
                    <a:pt x="88" y="40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4" y="42"/>
                  </a:lnTo>
                  <a:lnTo>
                    <a:pt x="136" y="40"/>
                  </a:lnTo>
                  <a:lnTo>
                    <a:pt x="138" y="38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8"/>
                  </a:lnTo>
                  <a:lnTo>
                    <a:pt x="13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0" y="28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130" y="344"/>
                  </a:moveTo>
                  <a:lnTo>
                    <a:pt x="130" y="344"/>
                  </a:lnTo>
                  <a:lnTo>
                    <a:pt x="130" y="336"/>
                  </a:lnTo>
                  <a:lnTo>
                    <a:pt x="126" y="330"/>
                  </a:lnTo>
                  <a:lnTo>
                    <a:pt x="120" y="326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04" y="326"/>
                  </a:lnTo>
                  <a:lnTo>
                    <a:pt x="98" y="330"/>
                  </a:lnTo>
                  <a:lnTo>
                    <a:pt x="94" y="336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50"/>
                  </a:lnTo>
                  <a:lnTo>
                    <a:pt x="98" y="356"/>
                  </a:lnTo>
                  <a:lnTo>
                    <a:pt x="104" y="360"/>
                  </a:lnTo>
                  <a:lnTo>
                    <a:pt x="112" y="362"/>
                  </a:lnTo>
                  <a:lnTo>
                    <a:pt x="112" y="362"/>
                  </a:lnTo>
                  <a:lnTo>
                    <a:pt x="120" y="360"/>
                  </a:lnTo>
                  <a:lnTo>
                    <a:pt x="126" y="356"/>
                  </a:lnTo>
                  <a:lnTo>
                    <a:pt x="130" y="350"/>
                  </a:lnTo>
                  <a:lnTo>
                    <a:pt x="130" y="344"/>
                  </a:lnTo>
                  <a:lnTo>
                    <a:pt x="130" y="344"/>
                  </a:lnTo>
                  <a:close/>
                  <a:moveTo>
                    <a:pt x="196" y="60"/>
                  </a:moveTo>
                  <a:lnTo>
                    <a:pt x="28" y="60"/>
                  </a:lnTo>
                  <a:lnTo>
                    <a:pt x="28" y="308"/>
                  </a:lnTo>
                  <a:lnTo>
                    <a:pt x="196" y="308"/>
                  </a:lnTo>
                  <a:lnTo>
                    <a:pt x="196" y="60"/>
                  </a:lnTo>
                  <a:close/>
                  <a:moveTo>
                    <a:pt x="102" y="112"/>
                  </a:moveTo>
                  <a:lnTo>
                    <a:pt x="122" y="112"/>
                  </a:lnTo>
                  <a:lnTo>
                    <a:pt x="122" y="112"/>
                  </a:lnTo>
                  <a:lnTo>
                    <a:pt x="126" y="112"/>
                  </a:lnTo>
                  <a:lnTo>
                    <a:pt x="128" y="110"/>
                  </a:lnTo>
                  <a:lnTo>
                    <a:pt x="130" y="108"/>
                  </a:lnTo>
                  <a:lnTo>
                    <a:pt x="130" y="104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28" y="78"/>
                  </a:lnTo>
                  <a:lnTo>
                    <a:pt x="126" y="76"/>
                  </a:lnTo>
                  <a:lnTo>
                    <a:pt x="122" y="74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4" y="82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6" y="110"/>
                  </a:lnTo>
                  <a:lnTo>
                    <a:pt x="98" y="112"/>
                  </a:lnTo>
                  <a:lnTo>
                    <a:pt x="102" y="112"/>
                  </a:lnTo>
                  <a:lnTo>
                    <a:pt x="102" y="112"/>
                  </a:lnTo>
                  <a:close/>
                  <a:moveTo>
                    <a:pt x="52" y="228"/>
                  </a:moveTo>
                  <a:lnTo>
                    <a:pt x="130" y="228"/>
                  </a:lnTo>
                  <a:lnTo>
                    <a:pt x="130" y="228"/>
                  </a:lnTo>
                  <a:lnTo>
                    <a:pt x="134" y="228"/>
                  </a:lnTo>
                  <a:lnTo>
                    <a:pt x="136" y="226"/>
                  </a:lnTo>
                  <a:lnTo>
                    <a:pt x="138" y="224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8" y="218"/>
                  </a:lnTo>
                  <a:lnTo>
                    <a:pt x="136" y="216"/>
                  </a:lnTo>
                  <a:lnTo>
                    <a:pt x="134" y="214"/>
                  </a:lnTo>
                  <a:lnTo>
                    <a:pt x="130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4" y="220"/>
                  </a:lnTo>
                  <a:lnTo>
                    <a:pt x="44" y="220"/>
                  </a:lnTo>
                  <a:lnTo>
                    <a:pt x="44" y="224"/>
                  </a:lnTo>
                  <a:lnTo>
                    <a:pt x="46" y="226"/>
                  </a:lnTo>
                  <a:lnTo>
                    <a:pt x="48" y="228"/>
                  </a:lnTo>
                  <a:lnTo>
                    <a:pt x="52" y="228"/>
                  </a:lnTo>
                  <a:lnTo>
                    <a:pt x="52" y="228"/>
                  </a:lnTo>
                  <a:close/>
                  <a:moveTo>
                    <a:pt x="52" y="258"/>
                  </a:moveTo>
                  <a:lnTo>
                    <a:pt x="172" y="258"/>
                  </a:lnTo>
                  <a:lnTo>
                    <a:pt x="172" y="258"/>
                  </a:lnTo>
                  <a:lnTo>
                    <a:pt x="176" y="258"/>
                  </a:lnTo>
                  <a:lnTo>
                    <a:pt x="178" y="256"/>
                  </a:lnTo>
                  <a:lnTo>
                    <a:pt x="180" y="254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48" y="244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4"/>
                  </a:lnTo>
                  <a:lnTo>
                    <a:pt x="46" y="256"/>
                  </a:lnTo>
                  <a:lnTo>
                    <a:pt x="48" y="258"/>
                  </a:lnTo>
                  <a:lnTo>
                    <a:pt x="52" y="258"/>
                  </a:lnTo>
                  <a:lnTo>
                    <a:pt x="52" y="258"/>
                  </a:lnTo>
                  <a:close/>
                  <a:moveTo>
                    <a:pt x="52" y="288"/>
                  </a:moveTo>
                  <a:lnTo>
                    <a:pt x="152" y="288"/>
                  </a:lnTo>
                  <a:lnTo>
                    <a:pt x="152" y="288"/>
                  </a:lnTo>
                  <a:lnTo>
                    <a:pt x="154" y="286"/>
                  </a:lnTo>
                  <a:lnTo>
                    <a:pt x="156" y="286"/>
                  </a:lnTo>
                  <a:lnTo>
                    <a:pt x="158" y="282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58" y="276"/>
                  </a:lnTo>
                  <a:lnTo>
                    <a:pt x="156" y="274"/>
                  </a:lnTo>
                  <a:lnTo>
                    <a:pt x="154" y="272"/>
                  </a:lnTo>
                  <a:lnTo>
                    <a:pt x="1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48" y="272"/>
                  </a:lnTo>
                  <a:lnTo>
                    <a:pt x="46" y="274"/>
                  </a:lnTo>
                  <a:lnTo>
                    <a:pt x="44" y="276"/>
                  </a:lnTo>
                  <a:lnTo>
                    <a:pt x="44" y="280"/>
                  </a:lnTo>
                  <a:lnTo>
                    <a:pt x="44" y="280"/>
                  </a:lnTo>
                  <a:lnTo>
                    <a:pt x="44" y="282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52" y="288"/>
                  </a:lnTo>
                  <a:lnTo>
                    <a:pt x="52" y="288"/>
                  </a:lnTo>
                  <a:close/>
                  <a:moveTo>
                    <a:pt x="52" y="164"/>
                  </a:moveTo>
                  <a:lnTo>
                    <a:pt x="72" y="164"/>
                  </a:lnTo>
                  <a:lnTo>
                    <a:pt x="72" y="164"/>
                  </a:lnTo>
                  <a:lnTo>
                    <a:pt x="76" y="162"/>
                  </a:lnTo>
                  <a:lnTo>
                    <a:pt x="78" y="162"/>
                  </a:lnTo>
                  <a:lnTo>
                    <a:pt x="80" y="158"/>
                  </a:lnTo>
                  <a:lnTo>
                    <a:pt x="80" y="15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0"/>
                  </a:lnTo>
                  <a:lnTo>
                    <a:pt x="78" y="128"/>
                  </a:lnTo>
                  <a:lnTo>
                    <a:pt x="76" y="126"/>
                  </a:lnTo>
                  <a:lnTo>
                    <a:pt x="7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48" y="126"/>
                  </a:lnTo>
                  <a:lnTo>
                    <a:pt x="46" y="128"/>
                  </a:lnTo>
                  <a:lnTo>
                    <a:pt x="44" y="130"/>
                  </a:lnTo>
                  <a:lnTo>
                    <a:pt x="44" y="13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4"/>
                  </a:lnTo>
                  <a:lnTo>
                    <a:pt x="52" y="164"/>
                  </a:lnTo>
                  <a:close/>
                  <a:moveTo>
                    <a:pt x="102" y="164"/>
                  </a:moveTo>
                  <a:lnTo>
                    <a:pt x="122" y="164"/>
                  </a:lnTo>
                  <a:lnTo>
                    <a:pt x="122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30" y="130"/>
                  </a:lnTo>
                  <a:lnTo>
                    <a:pt x="128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98" y="126"/>
                  </a:lnTo>
                  <a:lnTo>
                    <a:pt x="96" y="128"/>
                  </a:lnTo>
                  <a:lnTo>
                    <a:pt x="94" y="130"/>
                  </a:lnTo>
                  <a:lnTo>
                    <a:pt x="94" y="134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8"/>
                  </a:lnTo>
                  <a:lnTo>
                    <a:pt x="96" y="162"/>
                  </a:lnTo>
                  <a:lnTo>
                    <a:pt x="98" y="162"/>
                  </a:lnTo>
                  <a:lnTo>
                    <a:pt x="102" y="164"/>
                  </a:lnTo>
                  <a:lnTo>
                    <a:pt x="102" y="164"/>
                  </a:lnTo>
                  <a:close/>
                  <a:moveTo>
                    <a:pt x="52" y="112"/>
                  </a:moveTo>
                  <a:lnTo>
                    <a:pt x="72" y="112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44" y="8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52" y="112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defTabSz="924073">
                <a:spcBef>
                  <a:spcPts val="2000"/>
                </a:spcBef>
                <a:defRPr/>
              </a:pPr>
              <a:endParaRPr lang="en-GB" sz="90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99754" y="4242777"/>
            <a:ext cx="8792491" cy="648053"/>
            <a:chOff x="3768232" y="4192805"/>
            <a:chExt cx="9694128" cy="714508"/>
          </a:xfrm>
        </p:grpSpPr>
        <p:grpSp>
          <p:nvGrpSpPr>
            <p:cNvPr id="97" name="Group 96"/>
            <p:cNvGrpSpPr/>
            <p:nvPr/>
          </p:nvGrpSpPr>
          <p:grpSpPr>
            <a:xfrm>
              <a:off x="3768232" y="4192805"/>
              <a:ext cx="724002" cy="714508"/>
              <a:chOff x="555854" y="4367190"/>
              <a:chExt cx="724002" cy="714508"/>
            </a:xfrm>
          </p:grpSpPr>
          <p:sp>
            <p:nvSpPr>
              <p:cNvPr id="101" name="Teardrop 100"/>
              <p:cNvSpPr/>
              <p:nvPr/>
            </p:nvSpPr>
            <p:spPr bwMode="ltGray">
              <a:xfrm rot="2700000">
                <a:off x="560601" y="4362443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ltGray">
              <a:xfrm>
                <a:off x="611855" y="4418444"/>
                <a:ext cx="612000" cy="612000"/>
              </a:xfrm>
              <a:prstGeom prst="ellipse">
                <a:avLst/>
              </a:prstGeom>
              <a:solidFill>
                <a:srgbClr val="DC69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 bwMode="ltGray">
            <a:xfrm>
              <a:off x="4676172" y="4257909"/>
              <a:ext cx="8786188" cy="586959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rgbClr val="DC6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pPr>
                <a:spcBef>
                  <a:spcPts val="2000"/>
                </a:spcBef>
              </a:pPr>
              <a:r>
                <a:rPr lang="hi-IN" sz="1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 </a:t>
              </a:r>
              <a:r>
                <a:rPr lang="hi-IN" sz="16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GB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699754" y="5586074"/>
            <a:ext cx="8792491" cy="648053"/>
            <a:chOff x="3768232" y="5812818"/>
            <a:chExt cx="9694128" cy="714508"/>
          </a:xfrm>
        </p:grpSpPr>
        <p:grpSp>
          <p:nvGrpSpPr>
            <p:cNvPr id="104" name="Group 103"/>
            <p:cNvGrpSpPr/>
            <p:nvPr/>
          </p:nvGrpSpPr>
          <p:grpSpPr>
            <a:xfrm>
              <a:off x="3768232" y="5812818"/>
              <a:ext cx="724002" cy="714508"/>
              <a:chOff x="552875" y="5951471"/>
              <a:chExt cx="724002" cy="714508"/>
            </a:xfrm>
          </p:grpSpPr>
          <p:sp>
            <p:nvSpPr>
              <p:cNvPr id="107" name="Teardrop 106"/>
              <p:cNvSpPr/>
              <p:nvPr/>
            </p:nvSpPr>
            <p:spPr bwMode="ltGray">
              <a:xfrm rot="2700000">
                <a:off x="557622" y="5946724"/>
                <a:ext cx="714508" cy="724002"/>
              </a:xfrm>
              <a:prstGeom prst="teardrop">
                <a:avLst>
                  <a:gd name="adj" fmla="val 151405"/>
                </a:avLst>
              </a:prstGeom>
              <a:solidFill>
                <a:srgbClr val="EAE8E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ltGray">
              <a:xfrm>
                <a:off x="608876" y="6002725"/>
                <a:ext cx="612000" cy="612000"/>
              </a:xfrm>
              <a:prstGeom prst="ellipse">
                <a:avLst/>
              </a:prstGeom>
              <a:solidFill>
                <a:srgbClr val="FFB62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2000"/>
                  </a:spcBef>
                </a:pPr>
                <a:endParaRPr lang="en-GB" sz="1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 bwMode="ltGray">
            <a:xfrm>
              <a:off x="4675910" y="5879196"/>
              <a:ext cx="8786450" cy="586959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rgbClr val="FFB6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3" tIns="32652" rIns="65303" bIns="65303" rtlCol="0" anchor="t" anchorCtr="0"/>
            <a:lstStyle/>
            <a:p>
              <a:pPr>
                <a:spcBef>
                  <a:spcPts val="2000"/>
                </a:spcBef>
              </a:pPr>
              <a:r>
                <a:rPr lang="hi-IN" sz="1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उप शीर्षक </a:t>
              </a:r>
              <a:r>
                <a:rPr lang="hi-IN" sz="16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endParaRPr lang="en-GB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5" name="Graphic 44" descr="Books outline">
            <a:extLst>
              <a:ext uri="{FF2B5EF4-FFF2-40B4-BE49-F238E27FC236}">
                <a16:creationId xmlns:a16="http://schemas.microsoft.com/office/drawing/2014/main" xmlns="" id="{4D7DE5DD-4BDD-4BF7-9962-CC742B25B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4055" y="4359063"/>
            <a:ext cx="461692" cy="461692"/>
          </a:xfrm>
          <a:prstGeom prst="rect">
            <a:avLst/>
          </a:prstGeom>
        </p:spPr>
      </p:pic>
      <p:pic>
        <p:nvPicPr>
          <p:cNvPr id="46" name="Graphic 45" descr="Programmer female with solid fill">
            <a:extLst>
              <a:ext uri="{FF2B5EF4-FFF2-40B4-BE49-F238E27FC236}">
                <a16:creationId xmlns:a16="http://schemas.microsoft.com/office/drawing/2014/main" xmlns="" id="{FC84B621-FE4B-4C14-8E9C-A8FE3C23A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99046" y="4972531"/>
            <a:ext cx="458077" cy="458077"/>
          </a:xfrm>
          <a:prstGeom prst="rect">
            <a:avLst/>
          </a:prstGeom>
        </p:spPr>
      </p:pic>
      <p:pic>
        <p:nvPicPr>
          <p:cNvPr id="47" name="Graphic 46" descr="Business Growth">
            <a:extLst>
              <a:ext uri="{FF2B5EF4-FFF2-40B4-BE49-F238E27FC236}">
                <a16:creationId xmlns:a16="http://schemas.microsoft.com/office/drawing/2014/main" xmlns="" id="{3AC70CDA-516F-4F62-B951-23E830754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13869" y="5632560"/>
            <a:ext cx="508574" cy="508574"/>
          </a:xfrm>
          <a:prstGeom prst="rect">
            <a:avLst/>
          </a:prstGeom>
        </p:spPr>
      </p:pic>
      <p:pic>
        <p:nvPicPr>
          <p:cNvPr id="42" name="Graphic 41" descr="Classroom with solid fill">
            <a:extLst>
              <a:ext uri="{FF2B5EF4-FFF2-40B4-BE49-F238E27FC236}">
                <a16:creationId xmlns:a16="http://schemas.microsoft.com/office/drawing/2014/main" xmlns="" id="{FB203F1A-3355-4FDE-BB3F-2CE23B659F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33224" y="3659984"/>
            <a:ext cx="417117" cy="417117"/>
          </a:xfrm>
          <a:prstGeom prst="rect">
            <a:avLst/>
          </a:prstGeom>
        </p:spPr>
      </p:pic>
      <p:pic>
        <p:nvPicPr>
          <p:cNvPr id="5" name="Graphic 4" descr="Schoolhouse with solid fill">
            <a:extLst>
              <a:ext uri="{FF2B5EF4-FFF2-40B4-BE49-F238E27FC236}">
                <a16:creationId xmlns:a16="http://schemas.microsoft.com/office/drawing/2014/main" xmlns="" id="{84D97CA1-EBAA-46A3-873C-8A33BBBB3E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94055" y="2286495"/>
            <a:ext cx="493396" cy="493396"/>
          </a:xfrm>
          <a:prstGeom prst="rect">
            <a:avLst/>
          </a:prstGeom>
        </p:spPr>
      </p:pic>
      <p:pic>
        <p:nvPicPr>
          <p:cNvPr id="48" name="Graphic 47" descr="Books outline">
            <a:extLst>
              <a:ext uri="{FF2B5EF4-FFF2-40B4-BE49-F238E27FC236}">
                <a16:creationId xmlns:a16="http://schemas.microsoft.com/office/drawing/2014/main" xmlns="" id="{4F4F42BB-BF85-4D36-A241-A43E5F9361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49" name="Graphic 48" descr="Business Growth">
            <a:extLst>
              <a:ext uri="{FF2B5EF4-FFF2-40B4-BE49-F238E27FC236}">
                <a16:creationId xmlns:a16="http://schemas.microsoft.com/office/drawing/2014/main" xmlns="" id="{49FF74F0-6573-4EE5-987D-4D67939AA1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tanding around a table with food on it&#10;&#10;Description automatically generated with medium confidence">
            <a:extLst>
              <a:ext uri="{FF2B5EF4-FFF2-40B4-BE49-F238E27FC236}">
                <a16:creationId xmlns:a16="http://schemas.microsoft.com/office/drawing/2014/main" xmlns="" id="{818338F0-EBC2-4F98-8296-E90EE9EC81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8046" r="18046"/>
          <a:stretch>
            <a:fillRect/>
          </a:stretch>
        </p:blipFill>
        <p:spPr/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rmAutofit/>
          </a:bodyPr>
          <a:lstStyle/>
          <a:p>
            <a:r>
              <a:rPr lang="hi-IN" sz="1600" dirty="0"/>
              <a:t>यह उप शीर्षक के संदर्भ के लिए एक बिंदु है यहाँ पर उप शीर्षक  से सम्बंधित बिंदु लिखें  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3" descr="Chart&#10;">
            <a:extLst>
              <a:ext uri="{FF2B5EF4-FFF2-40B4-BE49-F238E27FC236}">
                <a16:creationId xmlns:a16="http://schemas.microsoft.com/office/drawing/2014/main" xmlns="" id="{B5F670E4-3406-294C-82F8-C8DEF2678A0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363663" y="2368550"/>
          <a:ext cx="5056187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xmlns="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6C3E0A7-1C3E-0A40-AC21-1EAD4086CB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i-IN" sz="1400" spc="-150" dirty="0"/>
              <a:t>यह उप शीर्षक के संदर्भ के लिए एक विषय  है यहाँ पर उप शीर्षक के सम्बन्ध में लिखें  | यह उप शीर्षक के संदर्भ के लिए एक विषय  है यहाँ पर उप शीर्षक के सम्बन्ध में </a:t>
            </a:r>
            <a:r>
              <a:rPr lang="hi-IN" sz="1400" spc="-150" dirty="0" smtClean="0"/>
              <a:t>लिखें | </a:t>
            </a:r>
            <a:r>
              <a:rPr lang="hi-IN" sz="1400" spc="-150" dirty="0"/>
              <a:t>यह उप शीर्षक के संदर्भ के लिए एक विषय  है यहाँ पर उप शीर्षक के सम्बन्ध में लिखें </a:t>
            </a:r>
            <a:r>
              <a:rPr lang="hi-IN" sz="1400" spc="-150" dirty="0" smtClean="0"/>
              <a:t>| </a:t>
            </a:r>
            <a:r>
              <a:rPr lang="hi-IN" sz="1400" spc="-150" dirty="0"/>
              <a:t>यह उप शीर्षक के संदर्भ के लिए एक विषय  है यहाँ पर उप शीर्षक के सम्बन्ध में लिखें </a:t>
            </a:r>
            <a:r>
              <a:rPr lang="hi-IN" sz="1400" spc="-150" dirty="0" smtClean="0"/>
              <a:t>| </a:t>
            </a:r>
            <a:r>
              <a:rPr lang="hi-IN" sz="1400" spc="-150" dirty="0"/>
              <a:t>यह उप शीर्षक के संदर्भ के लिए एक विषय  है यहाँ पर उप शीर्षक के सम्बन्ध में लिखें </a:t>
            </a:r>
            <a:r>
              <a:rPr lang="hi-IN" sz="1400" spc="-150" dirty="0" smtClean="0"/>
              <a:t>| यह </a:t>
            </a:r>
            <a:r>
              <a:rPr lang="hi-IN" sz="1400" spc="-150" dirty="0"/>
              <a:t>उप शीर्षक के संदर्भ के लिए एक विषय  है यहाँ पर उप शीर्षक के सम्बन्ध में लिखें </a:t>
            </a:r>
            <a:r>
              <a:rPr lang="hi-IN" sz="1400" spc="-150" dirty="0" smtClean="0"/>
              <a:t>| </a:t>
            </a:r>
            <a:r>
              <a:rPr lang="hi-IN" sz="1400" spc="-150" dirty="0"/>
              <a:t>यह उप शीर्षक के संदर्भ के लिए एक विषय  है यहाँ पर उप शीर्षक के सम्बन्ध में लिखें  |</a:t>
            </a:r>
            <a:endParaRPr lang="en-US" sz="1400" spc="-1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82458FA-5D5F-6A41-B047-910858C1E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sz="1800" spc="0" dirty="0"/>
              <a:t>उपशीर्षक का विवरण यहाँ लिखें</a:t>
            </a:r>
            <a:endParaRPr lang="en-US" sz="1800" spc="0" dirty="0"/>
          </a:p>
        </p:txBody>
      </p:sp>
    </p:spTree>
    <p:extLst>
      <p:ext uri="{BB962C8B-B14F-4D97-AF65-F5344CB8AC3E}">
        <p14:creationId xmlns:p14="http://schemas.microsoft.com/office/powerpoint/2010/main" val="67522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BA28E5-1D46-4F27-A2B0-FA46AC5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C502ABA-6EEF-465B-A3FF-049AC34A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204943"/>
              </p:ext>
            </p:extLst>
          </p:nvPr>
        </p:nvGraphicFramePr>
        <p:xfrm>
          <a:off x="3882945" y="2276969"/>
          <a:ext cx="7467600" cy="44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Books outline">
            <a:extLst>
              <a:ext uri="{FF2B5EF4-FFF2-40B4-BE49-F238E27FC236}">
                <a16:creationId xmlns:a16="http://schemas.microsoft.com/office/drawing/2014/main" xmlns="" id="{14E1BB89-1659-4CF1-824C-97C10BEE7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91932" y="2534257"/>
            <a:ext cx="469265" cy="469265"/>
          </a:xfrm>
          <a:prstGeom prst="rect">
            <a:avLst/>
          </a:prstGeom>
        </p:spPr>
      </p:pic>
      <p:pic>
        <p:nvPicPr>
          <p:cNvPr id="13" name="Graphic 12" descr="Programmer female with solid fill">
            <a:extLst>
              <a:ext uri="{FF2B5EF4-FFF2-40B4-BE49-F238E27FC236}">
                <a16:creationId xmlns:a16="http://schemas.microsoft.com/office/drawing/2014/main" xmlns="" id="{BD600A2E-AF4F-48B5-95DE-9D4C2E08A2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65469" y="3166317"/>
            <a:ext cx="469265" cy="4692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F6C8F16-1461-41C0-B45E-C475A2165C99}"/>
              </a:ext>
            </a:extLst>
          </p:cNvPr>
          <p:cNvSpPr/>
          <p:nvPr/>
        </p:nvSpPr>
        <p:spPr>
          <a:xfrm>
            <a:off x="1114425" y="2820338"/>
            <a:ext cx="2768520" cy="2770837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31" r="-1435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Graphic 19" descr="Business Growth">
            <a:extLst>
              <a:ext uri="{FF2B5EF4-FFF2-40B4-BE49-F238E27FC236}">
                <a16:creationId xmlns:a16="http://schemas.microsoft.com/office/drawing/2014/main" xmlns="" id="{56D3F77B-3491-4418-98E4-DACC3A1199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026108" y="6004298"/>
            <a:ext cx="508574" cy="508574"/>
          </a:xfrm>
          <a:prstGeom prst="rect">
            <a:avLst/>
          </a:prstGeom>
        </p:spPr>
      </p:pic>
      <p:pic>
        <p:nvPicPr>
          <p:cNvPr id="21" name="Graphic 20" descr="Classroom with solid fill">
            <a:extLst>
              <a:ext uri="{FF2B5EF4-FFF2-40B4-BE49-F238E27FC236}">
                <a16:creationId xmlns:a16="http://schemas.microsoft.com/office/drawing/2014/main" xmlns="" id="{B2D99914-488D-4CF8-8F97-DBE7D33710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600103" y="4609172"/>
            <a:ext cx="417117" cy="417117"/>
          </a:xfrm>
          <a:prstGeom prst="rect">
            <a:avLst/>
          </a:prstGeom>
        </p:spPr>
      </p:pic>
      <p:pic>
        <p:nvPicPr>
          <p:cNvPr id="22" name="Graphic 21" descr="Schoolhouse with solid fill">
            <a:extLst>
              <a:ext uri="{FF2B5EF4-FFF2-40B4-BE49-F238E27FC236}">
                <a16:creationId xmlns:a16="http://schemas.microsoft.com/office/drawing/2014/main" xmlns="" id="{BB81D1A6-85B5-470A-A966-16665EFA7E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49668" y="3865741"/>
            <a:ext cx="493396" cy="493396"/>
          </a:xfrm>
          <a:prstGeom prst="rect">
            <a:avLst/>
          </a:prstGeom>
        </p:spPr>
      </p:pic>
      <p:sp>
        <p:nvSpPr>
          <p:cNvPr id="23" name="Freeform 5004">
            <a:extLst>
              <a:ext uri="{FF2B5EF4-FFF2-40B4-BE49-F238E27FC236}">
                <a16:creationId xmlns:a16="http://schemas.microsoft.com/office/drawing/2014/main" xmlns="" id="{3E1C6D6E-98A6-4EAF-94C8-239BDB475547}"/>
              </a:ext>
            </a:extLst>
          </p:cNvPr>
          <p:cNvSpPr>
            <a:spLocks noEditPoints="1"/>
          </p:cNvSpPr>
          <p:nvPr/>
        </p:nvSpPr>
        <p:spPr bwMode="auto">
          <a:xfrm>
            <a:off x="4477740" y="5332727"/>
            <a:ext cx="244725" cy="415158"/>
          </a:xfrm>
          <a:custGeom>
            <a:avLst/>
            <a:gdLst>
              <a:gd name="T0" fmla="*/ 146 w 224"/>
              <a:gd name="T1" fmla="*/ 78 h 380"/>
              <a:gd name="T2" fmla="*/ 176 w 224"/>
              <a:gd name="T3" fmla="*/ 76 h 380"/>
              <a:gd name="T4" fmla="*/ 180 w 224"/>
              <a:gd name="T5" fmla="*/ 104 h 380"/>
              <a:gd name="T6" fmla="*/ 152 w 224"/>
              <a:gd name="T7" fmla="*/ 112 h 380"/>
              <a:gd name="T8" fmla="*/ 144 w 224"/>
              <a:gd name="T9" fmla="*/ 104 h 380"/>
              <a:gd name="T10" fmla="*/ 176 w 224"/>
              <a:gd name="T11" fmla="*/ 162 h 380"/>
              <a:gd name="T12" fmla="*/ 180 w 224"/>
              <a:gd name="T13" fmla="*/ 134 h 380"/>
              <a:gd name="T14" fmla="*/ 152 w 224"/>
              <a:gd name="T15" fmla="*/ 126 h 380"/>
              <a:gd name="T16" fmla="*/ 144 w 224"/>
              <a:gd name="T17" fmla="*/ 134 h 380"/>
              <a:gd name="T18" fmla="*/ 148 w 224"/>
              <a:gd name="T19" fmla="*/ 162 h 380"/>
              <a:gd name="T20" fmla="*/ 224 w 224"/>
              <a:gd name="T21" fmla="*/ 352 h 380"/>
              <a:gd name="T22" fmla="*/ 28 w 224"/>
              <a:gd name="T23" fmla="*/ 380 h 380"/>
              <a:gd name="T24" fmla="*/ 0 w 224"/>
              <a:gd name="T25" fmla="*/ 352 h 380"/>
              <a:gd name="T26" fmla="*/ 16 w 224"/>
              <a:gd name="T27" fmla="*/ 2 h 380"/>
              <a:gd name="T28" fmla="*/ 216 w 224"/>
              <a:gd name="T29" fmla="*/ 8 h 380"/>
              <a:gd name="T30" fmla="*/ 86 w 224"/>
              <a:gd name="T31" fmla="*/ 34 h 380"/>
              <a:gd name="T32" fmla="*/ 130 w 224"/>
              <a:gd name="T33" fmla="*/ 42 h 380"/>
              <a:gd name="T34" fmla="*/ 138 w 224"/>
              <a:gd name="T35" fmla="*/ 34 h 380"/>
              <a:gd name="T36" fmla="*/ 130 w 224"/>
              <a:gd name="T37" fmla="*/ 26 h 380"/>
              <a:gd name="T38" fmla="*/ 86 w 224"/>
              <a:gd name="T39" fmla="*/ 32 h 380"/>
              <a:gd name="T40" fmla="*/ 130 w 224"/>
              <a:gd name="T41" fmla="*/ 336 h 380"/>
              <a:gd name="T42" fmla="*/ 104 w 224"/>
              <a:gd name="T43" fmla="*/ 326 h 380"/>
              <a:gd name="T44" fmla="*/ 94 w 224"/>
              <a:gd name="T45" fmla="*/ 350 h 380"/>
              <a:gd name="T46" fmla="*/ 120 w 224"/>
              <a:gd name="T47" fmla="*/ 360 h 380"/>
              <a:gd name="T48" fmla="*/ 196 w 224"/>
              <a:gd name="T49" fmla="*/ 60 h 380"/>
              <a:gd name="T50" fmla="*/ 102 w 224"/>
              <a:gd name="T51" fmla="*/ 112 h 380"/>
              <a:gd name="T52" fmla="*/ 130 w 224"/>
              <a:gd name="T53" fmla="*/ 108 h 380"/>
              <a:gd name="T54" fmla="*/ 128 w 224"/>
              <a:gd name="T55" fmla="*/ 78 h 380"/>
              <a:gd name="T56" fmla="*/ 98 w 224"/>
              <a:gd name="T57" fmla="*/ 76 h 380"/>
              <a:gd name="T58" fmla="*/ 94 w 224"/>
              <a:gd name="T59" fmla="*/ 104 h 380"/>
              <a:gd name="T60" fmla="*/ 102 w 224"/>
              <a:gd name="T61" fmla="*/ 112 h 380"/>
              <a:gd name="T62" fmla="*/ 136 w 224"/>
              <a:gd name="T63" fmla="*/ 226 h 380"/>
              <a:gd name="T64" fmla="*/ 136 w 224"/>
              <a:gd name="T65" fmla="*/ 216 h 380"/>
              <a:gd name="T66" fmla="*/ 48 w 224"/>
              <a:gd name="T67" fmla="*/ 214 h 380"/>
              <a:gd name="T68" fmla="*/ 44 w 224"/>
              <a:gd name="T69" fmla="*/ 224 h 380"/>
              <a:gd name="T70" fmla="*/ 52 w 224"/>
              <a:gd name="T71" fmla="*/ 258 h 380"/>
              <a:gd name="T72" fmla="*/ 180 w 224"/>
              <a:gd name="T73" fmla="*/ 254 h 380"/>
              <a:gd name="T74" fmla="*/ 176 w 224"/>
              <a:gd name="T75" fmla="*/ 244 h 380"/>
              <a:gd name="T76" fmla="*/ 46 w 224"/>
              <a:gd name="T77" fmla="*/ 246 h 380"/>
              <a:gd name="T78" fmla="*/ 46 w 224"/>
              <a:gd name="T79" fmla="*/ 256 h 380"/>
              <a:gd name="T80" fmla="*/ 152 w 224"/>
              <a:gd name="T81" fmla="*/ 288 h 380"/>
              <a:gd name="T82" fmla="*/ 160 w 224"/>
              <a:gd name="T83" fmla="*/ 280 h 380"/>
              <a:gd name="T84" fmla="*/ 152 w 224"/>
              <a:gd name="T85" fmla="*/ 272 h 380"/>
              <a:gd name="T86" fmla="*/ 44 w 224"/>
              <a:gd name="T87" fmla="*/ 276 h 380"/>
              <a:gd name="T88" fmla="*/ 48 w 224"/>
              <a:gd name="T89" fmla="*/ 286 h 380"/>
              <a:gd name="T90" fmla="*/ 72 w 224"/>
              <a:gd name="T91" fmla="*/ 164 h 380"/>
              <a:gd name="T92" fmla="*/ 80 w 224"/>
              <a:gd name="T93" fmla="*/ 134 h 380"/>
              <a:gd name="T94" fmla="*/ 72 w 224"/>
              <a:gd name="T95" fmla="*/ 126 h 380"/>
              <a:gd name="T96" fmla="*/ 44 w 224"/>
              <a:gd name="T97" fmla="*/ 130 h 380"/>
              <a:gd name="T98" fmla="*/ 46 w 224"/>
              <a:gd name="T99" fmla="*/ 162 h 380"/>
              <a:gd name="T100" fmla="*/ 122 w 224"/>
              <a:gd name="T101" fmla="*/ 164 h 380"/>
              <a:gd name="T102" fmla="*/ 130 w 224"/>
              <a:gd name="T103" fmla="*/ 156 h 380"/>
              <a:gd name="T104" fmla="*/ 126 w 224"/>
              <a:gd name="T105" fmla="*/ 126 h 380"/>
              <a:gd name="T106" fmla="*/ 96 w 224"/>
              <a:gd name="T107" fmla="*/ 128 h 380"/>
              <a:gd name="T108" fmla="*/ 94 w 224"/>
              <a:gd name="T109" fmla="*/ 158 h 380"/>
              <a:gd name="T110" fmla="*/ 52 w 224"/>
              <a:gd name="T111" fmla="*/ 112 h 380"/>
              <a:gd name="T112" fmla="*/ 80 w 224"/>
              <a:gd name="T113" fmla="*/ 108 h 380"/>
              <a:gd name="T114" fmla="*/ 78 w 224"/>
              <a:gd name="T115" fmla="*/ 78 h 380"/>
              <a:gd name="T116" fmla="*/ 48 w 224"/>
              <a:gd name="T117" fmla="*/ 76 h 380"/>
              <a:gd name="T118" fmla="*/ 44 w 224"/>
              <a:gd name="T119" fmla="*/ 104 h 380"/>
              <a:gd name="T120" fmla="*/ 52 w 224"/>
              <a:gd name="T121" fmla="*/ 11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4" h="380">
                <a:moveTo>
                  <a:pt x="144" y="104"/>
                </a:moveTo>
                <a:lnTo>
                  <a:pt x="144" y="82"/>
                </a:lnTo>
                <a:lnTo>
                  <a:pt x="144" y="82"/>
                </a:lnTo>
                <a:lnTo>
                  <a:pt x="144" y="80"/>
                </a:lnTo>
                <a:lnTo>
                  <a:pt x="146" y="78"/>
                </a:lnTo>
                <a:lnTo>
                  <a:pt x="148" y="76"/>
                </a:lnTo>
                <a:lnTo>
                  <a:pt x="152" y="74"/>
                </a:lnTo>
                <a:lnTo>
                  <a:pt x="172" y="74"/>
                </a:lnTo>
                <a:lnTo>
                  <a:pt x="172" y="74"/>
                </a:lnTo>
                <a:lnTo>
                  <a:pt x="176" y="76"/>
                </a:lnTo>
                <a:lnTo>
                  <a:pt x="178" y="78"/>
                </a:lnTo>
                <a:lnTo>
                  <a:pt x="180" y="80"/>
                </a:lnTo>
                <a:lnTo>
                  <a:pt x="180" y="82"/>
                </a:lnTo>
                <a:lnTo>
                  <a:pt x="180" y="104"/>
                </a:lnTo>
                <a:lnTo>
                  <a:pt x="180" y="104"/>
                </a:lnTo>
                <a:lnTo>
                  <a:pt x="180" y="108"/>
                </a:lnTo>
                <a:lnTo>
                  <a:pt x="178" y="110"/>
                </a:lnTo>
                <a:lnTo>
                  <a:pt x="176" y="112"/>
                </a:lnTo>
                <a:lnTo>
                  <a:pt x="172" y="112"/>
                </a:lnTo>
                <a:lnTo>
                  <a:pt x="152" y="112"/>
                </a:lnTo>
                <a:lnTo>
                  <a:pt x="152" y="112"/>
                </a:lnTo>
                <a:lnTo>
                  <a:pt x="148" y="112"/>
                </a:lnTo>
                <a:lnTo>
                  <a:pt x="146" y="110"/>
                </a:lnTo>
                <a:lnTo>
                  <a:pt x="144" y="108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52" y="164"/>
                </a:moveTo>
                <a:lnTo>
                  <a:pt x="172" y="164"/>
                </a:lnTo>
                <a:lnTo>
                  <a:pt x="172" y="164"/>
                </a:lnTo>
                <a:lnTo>
                  <a:pt x="176" y="162"/>
                </a:lnTo>
                <a:lnTo>
                  <a:pt x="178" y="162"/>
                </a:lnTo>
                <a:lnTo>
                  <a:pt x="180" y="158"/>
                </a:lnTo>
                <a:lnTo>
                  <a:pt x="180" y="156"/>
                </a:lnTo>
                <a:lnTo>
                  <a:pt x="180" y="134"/>
                </a:lnTo>
                <a:lnTo>
                  <a:pt x="180" y="134"/>
                </a:lnTo>
                <a:lnTo>
                  <a:pt x="180" y="130"/>
                </a:lnTo>
                <a:lnTo>
                  <a:pt x="178" y="128"/>
                </a:lnTo>
                <a:lnTo>
                  <a:pt x="176" y="126"/>
                </a:lnTo>
                <a:lnTo>
                  <a:pt x="172" y="126"/>
                </a:lnTo>
                <a:lnTo>
                  <a:pt x="152" y="126"/>
                </a:lnTo>
                <a:lnTo>
                  <a:pt x="152" y="126"/>
                </a:lnTo>
                <a:lnTo>
                  <a:pt x="148" y="126"/>
                </a:lnTo>
                <a:lnTo>
                  <a:pt x="146" y="128"/>
                </a:lnTo>
                <a:lnTo>
                  <a:pt x="144" y="130"/>
                </a:lnTo>
                <a:lnTo>
                  <a:pt x="144" y="134"/>
                </a:lnTo>
                <a:lnTo>
                  <a:pt x="144" y="156"/>
                </a:lnTo>
                <a:lnTo>
                  <a:pt x="144" y="156"/>
                </a:lnTo>
                <a:lnTo>
                  <a:pt x="144" y="158"/>
                </a:lnTo>
                <a:lnTo>
                  <a:pt x="146" y="162"/>
                </a:lnTo>
                <a:lnTo>
                  <a:pt x="148" y="162"/>
                </a:lnTo>
                <a:lnTo>
                  <a:pt x="152" y="164"/>
                </a:lnTo>
                <a:lnTo>
                  <a:pt x="152" y="164"/>
                </a:lnTo>
                <a:close/>
                <a:moveTo>
                  <a:pt x="224" y="28"/>
                </a:moveTo>
                <a:lnTo>
                  <a:pt x="224" y="352"/>
                </a:lnTo>
                <a:lnTo>
                  <a:pt x="224" y="352"/>
                </a:lnTo>
                <a:lnTo>
                  <a:pt x="222" y="364"/>
                </a:lnTo>
                <a:lnTo>
                  <a:pt x="216" y="372"/>
                </a:lnTo>
                <a:lnTo>
                  <a:pt x="208" y="378"/>
                </a:lnTo>
                <a:lnTo>
                  <a:pt x="196" y="380"/>
                </a:lnTo>
                <a:lnTo>
                  <a:pt x="28" y="380"/>
                </a:lnTo>
                <a:lnTo>
                  <a:pt x="28" y="380"/>
                </a:lnTo>
                <a:lnTo>
                  <a:pt x="16" y="378"/>
                </a:lnTo>
                <a:lnTo>
                  <a:pt x="8" y="372"/>
                </a:lnTo>
                <a:lnTo>
                  <a:pt x="2" y="364"/>
                </a:lnTo>
                <a:lnTo>
                  <a:pt x="0" y="352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196" y="0"/>
                </a:lnTo>
                <a:lnTo>
                  <a:pt x="196" y="0"/>
                </a:lnTo>
                <a:lnTo>
                  <a:pt x="208" y="2"/>
                </a:lnTo>
                <a:lnTo>
                  <a:pt x="216" y="8"/>
                </a:lnTo>
                <a:lnTo>
                  <a:pt x="222" y="16"/>
                </a:lnTo>
                <a:lnTo>
                  <a:pt x="224" y="28"/>
                </a:lnTo>
                <a:lnTo>
                  <a:pt x="224" y="28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8"/>
                </a:lnTo>
                <a:lnTo>
                  <a:pt x="88" y="40"/>
                </a:lnTo>
                <a:lnTo>
                  <a:pt x="90" y="42"/>
                </a:lnTo>
                <a:lnTo>
                  <a:pt x="94" y="42"/>
                </a:lnTo>
                <a:lnTo>
                  <a:pt x="130" y="42"/>
                </a:lnTo>
                <a:lnTo>
                  <a:pt x="130" y="42"/>
                </a:lnTo>
                <a:lnTo>
                  <a:pt x="134" y="42"/>
                </a:lnTo>
                <a:lnTo>
                  <a:pt x="136" y="40"/>
                </a:lnTo>
                <a:lnTo>
                  <a:pt x="138" y="38"/>
                </a:lnTo>
                <a:lnTo>
                  <a:pt x="138" y="34"/>
                </a:lnTo>
                <a:lnTo>
                  <a:pt x="138" y="34"/>
                </a:lnTo>
                <a:lnTo>
                  <a:pt x="138" y="32"/>
                </a:lnTo>
                <a:lnTo>
                  <a:pt x="136" y="28"/>
                </a:lnTo>
                <a:lnTo>
                  <a:pt x="134" y="28"/>
                </a:lnTo>
                <a:lnTo>
                  <a:pt x="130" y="26"/>
                </a:lnTo>
                <a:lnTo>
                  <a:pt x="94" y="26"/>
                </a:lnTo>
                <a:lnTo>
                  <a:pt x="94" y="26"/>
                </a:lnTo>
                <a:lnTo>
                  <a:pt x="90" y="28"/>
                </a:lnTo>
                <a:lnTo>
                  <a:pt x="88" y="28"/>
                </a:lnTo>
                <a:lnTo>
                  <a:pt x="86" y="32"/>
                </a:lnTo>
                <a:lnTo>
                  <a:pt x="86" y="34"/>
                </a:lnTo>
                <a:lnTo>
                  <a:pt x="86" y="34"/>
                </a:lnTo>
                <a:close/>
                <a:moveTo>
                  <a:pt x="130" y="344"/>
                </a:moveTo>
                <a:lnTo>
                  <a:pt x="130" y="344"/>
                </a:lnTo>
                <a:lnTo>
                  <a:pt x="130" y="336"/>
                </a:lnTo>
                <a:lnTo>
                  <a:pt x="126" y="330"/>
                </a:lnTo>
                <a:lnTo>
                  <a:pt x="120" y="326"/>
                </a:lnTo>
                <a:lnTo>
                  <a:pt x="112" y="324"/>
                </a:lnTo>
                <a:lnTo>
                  <a:pt x="112" y="324"/>
                </a:lnTo>
                <a:lnTo>
                  <a:pt x="104" y="326"/>
                </a:lnTo>
                <a:lnTo>
                  <a:pt x="98" y="330"/>
                </a:lnTo>
                <a:lnTo>
                  <a:pt x="94" y="336"/>
                </a:lnTo>
                <a:lnTo>
                  <a:pt x="94" y="344"/>
                </a:lnTo>
                <a:lnTo>
                  <a:pt x="94" y="344"/>
                </a:lnTo>
                <a:lnTo>
                  <a:pt x="94" y="350"/>
                </a:lnTo>
                <a:lnTo>
                  <a:pt x="98" y="356"/>
                </a:lnTo>
                <a:lnTo>
                  <a:pt x="104" y="360"/>
                </a:lnTo>
                <a:lnTo>
                  <a:pt x="112" y="362"/>
                </a:lnTo>
                <a:lnTo>
                  <a:pt x="112" y="362"/>
                </a:lnTo>
                <a:lnTo>
                  <a:pt x="120" y="360"/>
                </a:lnTo>
                <a:lnTo>
                  <a:pt x="126" y="356"/>
                </a:lnTo>
                <a:lnTo>
                  <a:pt x="130" y="350"/>
                </a:lnTo>
                <a:lnTo>
                  <a:pt x="130" y="344"/>
                </a:lnTo>
                <a:lnTo>
                  <a:pt x="130" y="344"/>
                </a:lnTo>
                <a:close/>
                <a:moveTo>
                  <a:pt x="196" y="60"/>
                </a:moveTo>
                <a:lnTo>
                  <a:pt x="28" y="60"/>
                </a:lnTo>
                <a:lnTo>
                  <a:pt x="28" y="308"/>
                </a:lnTo>
                <a:lnTo>
                  <a:pt x="196" y="308"/>
                </a:lnTo>
                <a:lnTo>
                  <a:pt x="196" y="60"/>
                </a:lnTo>
                <a:close/>
                <a:moveTo>
                  <a:pt x="102" y="112"/>
                </a:moveTo>
                <a:lnTo>
                  <a:pt x="122" y="112"/>
                </a:lnTo>
                <a:lnTo>
                  <a:pt x="122" y="112"/>
                </a:lnTo>
                <a:lnTo>
                  <a:pt x="126" y="112"/>
                </a:lnTo>
                <a:lnTo>
                  <a:pt x="128" y="110"/>
                </a:lnTo>
                <a:lnTo>
                  <a:pt x="130" y="108"/>
                </a:lnTo>
                <a:lnTo>
                  <a:pt x="130" y="104"/>
                </a:lnTo>
                <a:lnTo>
                  <a:pt x="130" y="82"/>
                </a:lnTo>
                <a:lnTo>
                  <a:pt x="130" y="82"/>
                </a:lnTo>
                <a:lnTo>
                  <a:pt x="130" y="80"/>
                </a:lnTo>
                <a:lnTo>
                  <a:pt x="128" y="78"/>
                </a:lnTo>
                <a:lnTo>
                  <a:pt x="126" y="76"/>
                </a:lnTo>
                <a:lnTo>
                  <a:pt x="122" y="74"/>
                </a:lnTo>
                <a:lnTo>
                  <a:pt x="102" y="74"/>
                </a:lnTo>
                <a:lnTo>
                  <a:pt x="102" y="74"/>
                </a:lnTo>
                <a:lnTo>
                  <a:pt x="98" y="76"/>
                </a:lnTo>
                <a:lnTo>
                  <a:pt x="96" y="78"/>
                </a:lnTo>
                <a:lnTo>
                  <a:pt x="94" y="80"/>
                </a:lnTo>
                <a:lnTo>
                  <a:pt x="94" y="82"/>
                </a:lnTo>
                <a:lnTo>
                  <a:pt x="94" y="104"/>
                </a:lnTo>
                <a:lnTo>
                  <a:pt x="94" y="104"/>
                </a:lnTo>
                <a:lnTo>
                  <a:pt x="94" y="108"/>
                </a:lnTo>
                <a:lnTo>
                  <a:pt x="96" y="110"/>
                </a:lnTo>
                <a:lnTo>
                  <a:pt x="98" y="112"/>
                </a:lnTo>
                <a:lnTo>
                  <a:pt x="102" y="112"/>
                </a:lnTo>
                <a:lnTo>
                  <a:pt x="102" y="112"/>
                </a:lnTo>
                <a:close/>
                <a:moveTo>
                  <a:pt x="52" y="228"/>
                </a:moveTo>
                <a:lnTo>
                  <a:pt x="130" y="228"/>
                </a:lnTo>
                <a:lnTo>
                  <a:pt x="130" y="228"/>
                </a:lnTo>
                <a:lnTo>
                  <a:pt x="134" y="228"/>
                </a:lnTo>
                <a:lnTo>
                  <a:pt x="136" y="226"/>
                </a:lnTo>
                <a:lnTo>
                  <a:pt x="138" y="224"/>
                </a:lnTo>
                <a:lnTo>
                  <a:pt x="138" y="220"/>
                </a:lnTo>
                <a:lnTo>
                  <a:pt x="138" y="220"/>
                </a:lnTo>
                <a:lnTo>
                  <a:pt x="138" y="218"/>
                </a:lnTo>
                <a:lnTo>
                  <a:pt x="136" y="216"/>
                </a:lnTo>
                <a:lnTo>
                  <a:pt x="134" y="214"/>
                </a:lnTo>
                <a:lnTo>
                  <a:pt x="130" y="212"/>
                </a:lnTo>
                <a:lnTo>
                  <a:pt x="52" y="212"/>
                </a:lnTo>
                <a:lnTo>
                  <a:pt x="52" y="212"/>
                </a:lnTo>
                <a:lnTo>
                  <a:pt x="48" y="214"/>
                </a:lnTo>
                <a:lnTo>
                  <a:pt x="46" y="216"/>
                </a:lnTo>
                <a:lnTo>
                  <a:pt x="44" y="218"/>
                </a:lnTo>
                <a:lnTo>
                  <a:pt x="44" y="220"/>
                </a:lnTo>
                <a:lnTo>
                  <a:pt x="44" y="220"/>
                </a:lnTo>
                <a:lnTo>
                  <a:pt x="44" y="224"/>
                </a:lnTo>
                <a:lnTo>
                  <a:pt x="46" y="226"/>
                </a:lnTo>
                <a:lnTo>
                  <a:pt x="48" y="228"/>
                </a:lnTo>
                <a:lnTo>
                  <a:pt x="52" y="228"/>
                </a:lnTo>
                <a:lnTo>
                  <a:pt x="52" y="228"/>
                </a:lnTo>
                <a:close/>
                <a:moveTo>
                  <a:pt x="52" y="258"/>
                </a:moveTo>
                <a:lnTo>
                  <a:pt x="172" y="258"/>
                </a:lnTo>
                <a:lnTo>
                  <a:pt x="172" y="258"/>
                </a:lnTo>
                <a:lnTo>
                  <a:pt x="176" y="258"/>
                </a:lnTo>
                <a:lnTo>
                  <a:pt x="178" y="256"/>
                </a:lnTo>
                <a:lnTo>
                  <a:pt x="180" y="254"/>
                </a:lnTo>
                <a:lnTo>
                  <a:pt x="180" y="250"/>
                </a:lnTo>
                <a:lnTo>
                  <a:pt x="180" y="250"/>
                </a:lnTo>
                <a:lnTo>
                  <a:pt x="180" y="248"/>
                </a:lnTo>
                <a:lnTo>
                  <a:pt x="178" y="246"/>
                </a:lnTo>
                <a:lnTo>
                  <a:pt x="176" y="244"/>
                </a:lnTo>
                <a:lnTo>
                  <a:pt x="172" y="242"/>
                </a:lnTo>
                <a:lnTo>
                  <a:pt x="52" y="242"/>
                </a:lnTo>
                <a:lnTo>
                  <a:pt x="52" y="242"/>
                </a:lnTo>
                <a:lnTo>
                  <a:pt x="48" y="244"/>
                </a:lnTo>
                <a:lnTo>
                  <a:pt x="46" y="246"/>
                </a:lnTo>
                <a:lnTo>
                  <a:pt x="44" y="248"/>
                </a:lnTo>
                <a:lnTo>
                  <a:pt x="44" y="250"/>
                </a:lnTo>
                <a:lnTo>
                  <a:pt x="44" y="250"/>
                </a:lnTo>
                <a:lnTo>
                  <a:pt x="44" y="254"/>
                </a:lnTo>
                <a:lnTo>
                  <a:pt x="46" y="256"/>
                </a:lnTo>
                <a:lnTo>
                  <a:pt x="48" y="258"/>
                </a:lnTo>
                <a:lnTo>
                  <a:pt x="52" y="258"/>
                </a:lnTo>
                <a:lnTo>
                  <a:pt x="52" y="258"/>
                </a:lnTo>
                <a:close/>
                <a:moveTo>
                  <a:pt x="52" y="288"/>
                </a:moveTo>
                <a:lnTo>
                  <a:pt x="152" y="288"/>
                </a:lnTo>
                <a:lnTo>
                  <a:pt x="152" y="288"/>
                </a:lnTo>
                <a:lnTo>
                  <a:pt x="154" y="286"/>
                </a:lnTo>
                <a:lnTo>
                  <a:pt x="156" y="286"/>
                </a:lnTo>
                <a:lnTo>
                  <a:pt x="158" y="282"/>
                </a:lnTo>
                <a:lnTo>
                  <a:pt x="160" y="280"/>
                </a:lnTo>
                <a:lnTo>
                  <a:pt x="160" y="280"/>
                </a:lnTo>
                <a:lnTo>
                  <a:pt x="158" y="276"/>
                </a:lnTo>
                <a:lnTo>
                  <a:pt x="156" y="274"/>
                </a:lnTo>
                <a:lnTo>
                  <a:pt x="154" y="272"/>
                </a:lnTo>
                <a:lnTo>
                  <a:pt x="152" y="272"/>
                </a:lnTo>
                <a:lnTo>
                  <a:pt x="52" y="272"/>
                </a:lnTo>
                <a:lnTo>
                  <a:pt x="52" y="272"/>
                </a:lnTo>
                <a:lnTo>
                  <a:pt x="48" y="272"/>
                </a:lnTo>
                <a:lnTo>
                  <a:pt x="46" y="274"/>
                </a:lnTo>
                <a:lnTo>
                  <a:pt x="44" y="276"/>
                </a:lnTo>
                <a:lnTo>
                  <a:pt x="44" y="280"/>
                </a:lnTo>
                <a:lnTo>
                  <a:pt x="44" y="280"/>
                </a:lnTo>
                <a:lnTo>
                  <a:pt x="44" y="282"/>
                </a:lnTo>
                <a:lnTo>
                  <a:pt x="46" y="286"/>
                </a:lnTo>
                <a:lnTo>
                  <a:pt x="48" y="286"/>
                </a:lnTo>
                <a:lnTo>
                  <a:pt x="52" y="288"/>
                </a:lnTo>
                <a:lnTo>
                  <a:pt x="52" y="288"/>
                </a:lnTo>
                <a:close/>
                <a:moveTo>
                  <a:pt x="52" y="164"/>
                </a:moveTo>
                <a:lnTo>
                  <a:pt x="72" y="164"/>
                </a:lnTo>
                <a:lnTo>
                  <a:pt x="72" y="164"/>
                </a:lnTo>
                <a:lnTo>
                  <a:pt x="76" y="162"/>
                </a:lnTo>
                <a:lnTo>
                  <a:pt x="78" y="162"/>
                </a:lnTo>
                <a:lnTo>
                  <a:pt x="80" y="158"/>
                </a:lnTo>
                <a:lnTo>
                  <a:pt x="80" y="156"/>
                </a:lnTo>
                <a:lnTo>
                  <a:pt x="80" y="134"/>
                </a:lnTo>
                <a:lnTo>
                  <a:pt x="80" y="134"/>
                </a:lnTo>
                <a:lnTo>
                  <a:pt x="80" y="130"/>
                </a:lnTo>
                <a:lnTo>
                  <a:pt x="78" y="128"/>
                </a:lnTo>
                <a:lnTo>
                  <a:pt x="76" y="126"/>
                </a:lnTo>
                <a:lnTo>
                  <a:pt x="72" y="126"/>
                </a:lnTo>
                <a:lnTo>
                  <a:pt x="52" y="126"/>
                </a:lnTo>
                <a:lnTo>
                  <a:pt x="52" y="126"/>
                </a:lnTo>
                <a:lnTo>
                  <a:pt x="48" y="126"/>
                </a:lnTo>
                <a:lnTo>
                  <a:pt x="46" y="128"/>
                </a:lnTo>
                <a:lnTo>
                  <a:pt x="44" y="130"/>
                </a:lnTo>
                <a:lnTo>
                  <a:pt x="44" y="134"/>
                </a:lnTo>
                <a:lnTo>
                  <a:pt x="44" y="156"/>
                </a:lnTo>
                <a:lnTo>
                  <a:pt x="44" y="156"/>
                </a:lnTo>
                <a:lnTo>
                  <a:pt x="44" y="158"/>
                </a:lnTo>
                <a:lnTo>
                  <a:pt x="46" y="162"/>
                </a:lnTo>
                <a:lnTo>
                  <a:pt x="48" y="16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02" y="164"/>
                </a:moveTo>
                <a:lnTo>
                  <a:pt x="122" y="164"/>
                </a:lnTo>
                <a:lnTo>
                  <a:pt x="122" y="164"/>
                </a:lnTo>
                <a:lnTo>
                  <a:pt x="126" y="162"/>
                </a:lnTo>
                <a:lnTo>
                  <a:pt x="128" y="162"/>
                </a:lnTo>
                <a:lnTo>
                  <a:pt x="130" y="158"/>
                </a:lnTo>
                <a:lnTo>
                  <a:pt x="130" y="156"/>
                </a:lnTo>
                <a:lnTo>
                  <a:pt x="130" y="134"/>
                </a:lnTo>
                <a:lnTo>
                  <a:pt x="130" y="134"/>
                </a:lnTo>
                <a:lnTo>
                  <a:pt x="130" y="130"/>
                </a:lnTo>
                <a:lnTo>
                  <a:pt x="128" y="128"/>
                </a:lnTo>
                <a:lnTo>
                  <a:pt x="126" y="126"/>
                </a:lnTo>
                <a:lnTo>
                  <a:pt x="122" y="126"/>
                </a:lnTo>
                <a:lnTo>
                  <a:pt x="102" y="126"/>
                </a:lnTo>
                <a:lnTo>
                  <a:pt x="102" y="126"/>
                </a:lnTo>
                <a:lnTo>
                  <a:pt x="98" y="126"/>
                </a:lnTo>
                <a:lnTo>
                  <a:pt x="96" y="128"/>
                </a:lnTo>
                <a:lnTo>
                  <a:pt x="94" y="130"/>
                </a:lnTo>
                <a:lnTo>
                  <a:pt x="94" y="134"/>
                </a:lnTo>
                <a:lnTo>
                  <a:pt x="94" y="156"/>
                </a:lnTo>
                <a:lnTo>
                  <a:pt x="94" y="156"/>
                </a:lnTo>
                <a:lnTo>
                  <a:pt x="94" y="158"/>
                </a:lnTo>
                <a:lnTo>
                  <a:pt x="96" y="162"/>
                </a:lnTo>
                <a:lnTo>
                  <a:pt x="98" y="162"/>
                </a:lnTo>
                <a:lnTo>
                  <a:pt x="102" y="164"/>
                </a:lnTo>
                <a:lnTo>
                  <a:pt x="102" y="164"/>
                </a:lnTo>
                <a:close/>
                <a:moveTo>
                  <a:pt x="52" y="112"/>
                </a:moveTo>
                <a:lnTo>
                  <a:pt x="72" y="112"/>
                </a:lnTo>
                <a:lnTo>
                  <a:pt x="72" y="112"/>
                </a:lnTo>
                <a:lnTo>
                  <a:pt x="76" y="112"/>
                </a:lnTo>
                <a:lnTo>
                  <a:pt x="78" y="110"/>
                </a:lnTo>
                <a:lnTo>
                  <a:pt x="80" y="108"/>
                </a:lnTo>
                <a:lnTo>
                  <a:pt x="80" y="104"/>
                </a:lnTo>
                <a:lnTo>
                  <a:pt x="80" y="82"/>
                </a:lnTo>
                <a:lnTo>
                  <a:pt x="80" y="82"/>
                </a:lnTo>
                <a:lnTo>
                  <a:pt x="80" y="80"/>
                </a:lnTo>
                <a:lnTo>
                  <a:pt x="78" y="78"/>
                </a:lnTo>
                <a:lnTo>
                  <a:pt x="76" y="76"/>
                </a:lnTo>
                <a:lnTo>
                  <a:pt x="72" y="74"/>
                </a:lnTo>
                <a:lnTo>
                  <a:pt x="52" y="74"/>
                </a:lnTo>
                <a:lnTo>
                  <a:pt x="52" y="74"/>
                </a:lnTo>
                <a:lnTo>
                  <a:pt x="48" y="76"/>
                </a:lnTo>
                <a:lnTo>
                  <a:pt x="46" y="78"/>
                </a:lnTo>
                <a:lnTo>
                  <a:pt x="44" y="80"/>
                </a:lnTo>
                <a:lnTo>
                  <a:pt x="44" y="82"/>
                </a:lnTo>
                <a:lnTo>
                  <a:pt x="44" y="104"/>
                </a:lnTo>
                <a:lnTo>
                  <a:pt x="44" y="104"/>
                </a:lnTo>
                <a:lnTo>
                  <a:pt x="44" y="108"/>
                </a:lnTo>
                <a:lnTo>
                  <a:pt x="46" y="110"/>
                </a:lnTo>
                <a:lnTo>
                  <a:pt x="48" y="112"/>
                </a:lnTo>
                <a:lnTo>
                  <a:pt x="52" y="112"/>
                </a:lnTo>
                <a:lnTo>
                  <a:pt x="52" y="112"/>
                </a:lnTo>
                <a:close/>
              </a:path>
            </a:pathLst>
          </a:custGeom>
          <a:solidFill>
            <a:srgbClr val="818183"/>
          </a:solidFill>
          <a:ln>
            <a:noFill/>
          </a:ln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90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Books outline">
            <a:extLst>
              <a:ext uri="{FF2B5EF4-FFF2-40B4-BE49-F238E27FC236}">
                <a16:creationId xmlns:a16="http://schemas.microsoft.com/office/drawing/2014/main" xmlns="" id="{8BB17195-5C7F-4F41-9D1C-0B7C2E60CB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25" name="Graphic 24" descr="Business Growth">
            <a:extLst>
              <a:ext uri="{FF2B5EF4-FFF2-40B4-BE49-F238E27FC236}">
                <a16:creationId xmlns:a16="http://schemas.microsoft.com/office/drawing/2014/main" xmlns="" id="{7B5937BC-1E54-417D-9544-CF720951BE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4928CC-CA44-4AE6-9EC1-884D3F90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74996C2-9124-4EED-8723-175D68FA3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790170"/>
              </p:ext>
            </p:extLst>
          </p:nvPr>
        </p:nvGraphicFramePr>
        <p:xfrm>
          <a:off x="1609612" y="2137738"/>
          <a:ext cx="8393373" cy="42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Books outline">
            <a:extLst>
              <a:ext uri="{FF2B5EF4-FFF2-40B4-BE49-F238E27FC236}">
                <a16:creationId xmlns:a16="http://schemas.microsoft.com/office/drawing/2014/main" xmlns="" id="{7DF6DCE5-D15C-461B-A5B3-F31214961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15074" y="275784"/>
            <a:ext cx="949034" cy="949034"/>
          </a:xfrm>
          <a:prstGeom prst="rect">
            <a:avLst/>
          </a:prstGeom>
        </p:spPr>
      </p:pic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xmlns="" id="{727BBC12-8F8E-41FA-A3E2-522726607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64108" y="275784"/>
            <a:ext cx="894038" cy="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>
            <a:normAutofit/>
          </a:bodyPr>
          <a:lstStyle/>
          <a:p>
            <a:r>
              <a:rPr lang="hi-IN" dirty="0" smtClean="0">
                <a:solidFill>
                  <a:srgbClr val="FFFFFF"/>
                </a:solidFill>
              </a:rPr>
              <a:t>धन्यवाद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i-IN" dirty="0" smtClean="0">
                <a:solidFill>
                  <a:srgbClr val="FFFFFF"/>
                </a:solidFill>
              </a:rPr>
              <a:t>प्रस्तुतकर्ता का नाम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, person, group, people&#10;&#10;Description automatically generated">
            <a:extLst>
              <a:ext uri="{FF2B5EF4-FFF2-40B4-BE49-F238E27FC236}">
                <a16:creationId xmlns:a16="http://schemas.microsoft.com/office/drawing/2014/main" xmlns="" id="{E5CAD2FD-BFE1-4638-8C12-C132E5538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243840"/>
            <a:ext cx="559308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9CF79-E98D-4848-8C8B-5DACF9608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680" y="2294283"/>
            <a:ext cx="9966960" cy="2926080"/>
          </a:xfrm>
        </p:spPr>
        <p:txBody>
          <a:bodyPr/>
          <a:lstStyle/>
          <a:p>
            <a:r>
              <a:rPr lang="hi-IN" dirty="0"/>
              <a:t>परियोजना की समीक्षा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B9571B-239A-452D-9749-48D0E94CA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220363"/>
            <a:ext cx="8767860" cy="1388165"/>
          </a:xfrm>
        </p:spPr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pic>
        <p:nvPicPr>
          <p:cNvPr id="5" name="Picture 4" descr="A group of people running&#10;&#10;Description automatically generated with medium confidence">
            <a:extLst>
              <a:ext uri="{FF2B5EF4-FFF2-40B4-BE49-F238E27FC236}">
                <a16:creationId xmlns:a16="http://schemas.microsoft.com/office/drawing/2014/main" xmlns="" id="{ADBDAC13-6D3B-41C7-BF0F-A5D0A663C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" t="2965" r="-1" b="15385"/>
          <a:stretch/>
        </p:blipFill>
        <p:spPr>
          <a:xfrm>
            <a:off x="253027" y="249472"/>
            <a:ext cx="11685946" cy="39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3578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D3DDD6-8E74-4DF3-A7C9-6234C7DB3E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112</TotalTime>
  <Words>1001</Words>
  <Application>Microsoft Office PowerPoint</Application>
  <PresentationFormat>Custom</PresentationFormat>
  <Paragraphs>260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Basis</vt:lpstr>
      <vt:lpstr>शिक्षा</vt:lpstr>
      <vt:lpstr>उद्देश्य</vt:lpstr>
      <vt:lpstr>स्लाइड का शीर्षक 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धन्यवाद </vt:lpstr>
      <vt:lpstr>परियोजना की समीक्षा</vt:lpstr>
      <vt:lpstr>उद्देश्य</vt:lpstr>
      <vt:lpstr>स्लाइड का शीर्षक </vt:lpstr>
      <vt:lpstr>स्लाइड का शीर्षक 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 </vt:lpstr>
      <vt:lpstr>धन्यवाद</vt:lpstr>
      <vt:lpstr>अन्य स्लाइड्स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  <vt:lpstr>स्लाइड का शीर्षक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Design</dc:title>
  <dc:creator>Jatin Mendiratta</dc:creator>
  <cp:lastModifiedBy>Rohit</cp:lastModifiedBy>
  <cp:revision>16</cp:revision>
  <dcterms:created xsi:type="dcterms:W3CDTF">2021-07-09T20:44:27Z</dcterms:created>
  <dcterms:modified xsi:type="dcterms:W3CDTF">2021-11-22T09:58:45Z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