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  <p:sldId id="258" r:id="rId3"/>
    <p:sldId id="261" r:id="rId4"/>
    <p:sldId id="286" r:id="rId5"/>
    <p:sldId id="285" r:id="rId6"/>
    <p:sldId id="25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9" r:id="rId28"/>
    <p:sldId id="28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6E84"/>
    <a:srgbClr val="F2727F"/>
    <a:srgbClr val="6C5C80"/>
    <a:srgbClr val="F9B293"/>
    <a:srgbClr val="5B5B5B"/>
    <a:srgbClr val="FFFFFF"/>
    <a:srgbClr val="7D7D7D"/>
    <a:srgbClr val="C8D1E5"/>
    <a:srgbClr val="F3F3F3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 snapToObjects="1"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378-A5F7-0D5202C0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378-A5F7-0D5202C0E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3-4378-A5F7-0D5202C0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8-456E-B298-959A8B83F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8-456E-B298-959A8B83F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8-456E-B298-959A8B83F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8-456E-B298-959A8B83F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98-456E-B298-959A8B83F14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8-456E-B298-959A8B83F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47C9-A663-6BAC90D5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9-47C9-A663-6BAC90D5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9-47C9-A663-6BAC90D5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>
        <a:solidFill>
          <a:srgbClr val="6C5C80">
            <a:alpha val="90000"/>
          </a:srgbClr>
        </a:solidFill>
        <a:ln>
          <a:solidFill>
            <a:srgbClr val="6C5C80"/>
          </a:solidFill>
        </a:ln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>
        <a:solidFill>
          <a:srgbClr val="B96E84">
            <a:alpha val="70000"/>
          </a:srgbClr>
        </a:solidFill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>
        <a:solidFill>
          <a:srgbClr val="F2727F">
            <a:alpha val="50000"/>
          </a:srgbClr>
        </a:solidFill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921D56DF-6F99-45AB-B10A-A5EB76BE347F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91EC1AEF-6B89-4B61-A00D-A1132CFC58BE}" type="parTrans" cxnId="{9648C7CB-80B0-4143-A9D9-D6A3D3A76E18}">
      <dgm:prSet/>
      <dgm:spPr/>
      <dgm:t>
        <a:bodyPr/>
        <a:lstStyle/>
        <a:p>
          <a:endParaRPr lang="en-IN"/>
        </a:p>
      </dgm:t>
    </dgm:pt>
    <dgm:pt modelId="{7C52A24A-10C0-45FF-A7C8-1DA9250F4077}" type="sibTrans" cxnId="{9648C7CB-80B0-4143-A9D9-D6A3D3A76E18}">
      <dgm:prSet/>
      <dgm:spPr/>
      <dgm:t>
        <a:bodyPr/>
        <a:lstStyle/>
        <a:p>
          <a:endParaRPr lang="en-IN"/>
        </a:p>
      </dgm:t>
    </dgm:pt>
    <dgm:pt modelId="{89501F54-1C0A-43AF-AEDB-A0FE0308B57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A1AC389A-2D0B-4090-82B1-76C270C2215A}" type="parTrans" cxnId="{716E80D1-8690-4D10-8B52-42080B6474C7}">
      <dgm:prSet/>
      <dgm:spPr/>
      <dgm:t>
        <a:bodyPr/>
        <a:lstStyle/>
        <a:p>
          <a:endParaRPr lang="en-IN"/>
        </a:p>
      </dgm:t>
    </dgm:pt>
    <dgm:pt modelId="{DD40E41A-251B-4F4A-A10F-1D9514184A00}" type="sibTrans" cxnId="{716E80D1-8690-4D10-8B52-42080B6474C7}">
      <dgm:prSet/>
      <dgm:spPr/>
      <dgm:t>
        <a:bodyPr/>
        <a:lstStyle/>
        <a:p>
          <a:endParaRPr lang="en-IN"/>
        </a:p>
      </dgm:t>
    </dgm:pt>
    <dgm:pt modelId="{9DA2904E-CF43-405A-BEF7-A6D8F0D8DBAC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6AC50A33-2481-4A1B-897D-3B93BD9E5A69}" type="parTrans" cxnId="{3A14601F-D59C-4DB1-B42A-19C743A6A45C}">
      <dgm:prSet/>
      <dgm:spPr/>
      <dgm:t>
        <a:bodyPr/>
        <a:lstStyle/>
        <a:p>
          <a:endParaRPr lang="en-IN"/>
        </a:p>
      </dgm:t>
    </dgm:pt>
    <dgm:pt modelId="{D42D386A-811F-47E1-B0C7-96905D7CDBF5}" type="sibTrans" cxnId="{3A14601F-D59C-4DB1-B42A-19C743A6A45C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E27EF610-5763-4FAF-8457-89D7EDD124E4}" type="presOf" srcId="{921D56DF-6F99-45AB-B10A-A5EB76BE347F}" destId="{731D5D6D-878D-4D1C-9011-948821DA935C}" srcOrd="0" destOrd="1" presId="urn:microsoft.com/office/officeart/2005/8/layout/chevron2"/>
    <dgm:cxn modelId="{3A14601F-D59C-4DB1-B42A-19C743A6A45C}" srcId="{F38080A5-16FC-4AB8-90CE-E1E09102042F}" destId="{9DA2904E-CF43-405A-BEF7-A6D8F0D8DBAC}" srcOrd="1" destOrd="0" parTransId="{6AC50A33-2481-4A1B-897D-3B93BD9E5A69}" sibTransId="{D42D386A-811F-47E1-B0C7-96905D7CDBF5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2D62BAD-3767-4F7E-A719-E9625789AA53}" type="presOf" srcId="{9DA2904E-CF43-405A-BEF7-A6D8F0D8DBAC}" destId="{FE01367D-82EA-4EE6-88E3-09A514F610B2}" srcOrd="0" destOrd="1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CBC719B6-E3DF-405C-B950-C90B6E58A3B9}" type="presOf" srcId="{89501F54-1C0A-43AF-AEDB-A0FE0308B575}" destId="{4FAA980D-5EDF-401F-84C5-5CF9D3F6A57E}" srcOrd="0" destOrd="1" presId="urn:microsoft.com/office/officeart/2005/8/layout/chevron2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9648C7CB-80B0-4143-A9D9-D6A3D3A76E18}" srcId="{9307FA3C-8F52-44C2-A9A7-E7556CE9181A}" destId="{921D56DF-6F99-45AB-B10A-A5EB76BE347F}" srcOrd="1" destOrd="0" parTransId="{91EC1AEF-6B89-4B61-A00D-A1132CFC58BE}" sibTransId="{7C52A24A-10C0-45FF-A7C8-1DA9250F4077}"/>
    <dgm:cxn modelId="{716E80D1-8690-4D10-8B52-42080B6474C7}" srcId="{84030F97-8894-4F20-A626-BD216FDD7C02}" destId="{89501F54-1C0A-43AF-AEDB-A0FE0308B575}" srcOrd="1" destOrd="0" parTransId="{A1AC389A-2D0B-4090-82B1-76C270C2215A}" sibTransId="{DD40E41A-251B-4F4A-A10F-1D9514184A00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 custT="1"/>
      <dgm:spPr>
        <a:solidFill>
          <a:srgbClr val="B96E84"/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 custT="1"/>
      <dgm:spPr>
        <a:solidFill>
          <a:srgbClr val="6C5C80"/>
        </a:solidFill>
      </dgm:spPr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IN" sz="2600" dirty="0"/>
            <a:t> </a:t>
          </a:r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01 </a:t>
          </a:r>
          <a:endParaRPr lang="en-IN" sz="2400" dirty="0"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02 </a:t>
          </a:r>
          <a:endParaRPr lang="en-IN" sz="2400" dirty="0"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03 </a:t>
          </a:r>
          <a:endParaRPr lang="en-IN" sz="2400" dirty="0"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 custLinFactNeighborY="4504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 custLinFactNeighborX="0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8B2DA62-CCF7-4FD9-B380-8229A812721A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01 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02 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03 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04 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>
        <a:solidFill>
          <a:srgbClr val="B96E84">
            <a:alpha val="62000"/>
          </a:srgbClr>
        </a:solidFill>
        <a:ln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</a:ln>
      </dgm:spPr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2400" dirty="0">
              <a:solidFill>
                <a:schemeClr val="bg1"/>
              </a:solidFill>
            </a:rPr>
            <a:t>उप</a:t>
          </a:r>
          <a:r>
            <a:rPr lang="en-IN" sz="2400" dirty="0">
              <a:solidFill>
                <a:schemeClr val="bg1"/>
              </a:solidFill>
            </a:rPr>
            <a:t> </a:t>
          </a:r>
          <a:r>
            <a:rPr lang="hi-IN" sz="2400" dirty="0">
              <a:solidFill>
                <a:schemeClr val="bg1"/>
              </a:solidFill>
            </a:rPr>
            <a:t>शीर्षक</a:t>
          </a:r>
          <a:r>
            <a:rPr lang="en-IN" sz="2400" dirty="0">
              <a:solidFill>
                <a:schemeClr val="bg1"/>
              </a:solidFill>
            </a:rPr>
            <a:t> 1 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400" dirty="0">
              <a:solidFill>
                <a:schemeClr val="bg1"/>
              </a:solidFill>
            </a:rPr>
            <a:t>उप</a:t>
          </a:r>
          <a:r>
            <a:rPr lang="en-IN" sz="2400" dirty="0">
              <a:solidFill>
                <a:schemeClr val="bg1"/>
              </a:solidFill>
            </a:rPr>
            <a:t> </a:t>
          </a:r>
          <a:r>
            <a:rPr lang="hi-IN" sz="2400" dirty="0">
              <a:solidFill>
                <a:schemeClr val="bg1"/>
              </a:solidFill>
            </a:rPr>
            <a:t>शीर्षक</a:t>
          </a:r>
          <a:r>
            <a:rPr lang="en-IN" sz="2400" dirty="0">
              <a:solidFill>
                <a:schemeClr val="bg1"/>
              </a:solidFill>
            </a:rPr>
            <a:t> 2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>
              <a:solidFill>
                <a:schemeClr val="bg1"/>
              </a:solidFill>
            </a:rPr>
            <a:t>उप</a:t>
          </a:r>
          <a:r>
            <a:rPr lang="en-IN" sz="2400" dirty="0">
              <a:solidFill>
                <a:schemeClr val="bg1"/>
              </a:solidFill>
            </a:rPr>
            <a:t> </a:t>
          </a:r>
          <a:r>
            <a:rPr lang="hi-IN" sz="2400" dirty="0">
              <a:solidFill>
                <a:schemeClr val="bg1"/>
              </a:solidFill>
            </a:rPr>
            <a:t>शीर्षक</a:t>
          </a:r>
          <a:r>
            <a:rPr lang="en-IN" sz="2400" dirty="0">
              <a:solidFill>
                <a:schemeClr val="bg1"/>
              </a:solidFill>
            </a:rPr>
            <a:t> 3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400" dirty="0">
              <a:solidFill>
                <a:schemeClr val="bg1"/>
              </a:solidFill>
            </a:rPr>
            <a:t>उप</a:t>
          </a:r>
          <a:r>
            <a:rPr lang="en-IN" sz="2400" dirty="0">
              <a:solidFill>
                <a:schemeClr val="bg1"/>
              </a:solidFill>
            </a:rPr>
            <a:t> </a:t>
          </a:r>
          <a:r>
            <a:rPr lang="hi-IN" sz="2400" dirty="0">
              <a:solidFill>
                <a:schemeClr val="bg1"/>
              </a:solidFill>
            </a:rPr>
            <a:t>शीर्षक</a:t>
          </a:r>
          <a:r>
            <a:rPr lang="en-IN" sz="2400" dirty="0">
              <a:solidFill>
                <a:schemeClr val="bg1"/>
              </a:solidFill>
            </a:rPr>
            <a:t> 4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800" dirty="0">
              <a:solidFill>
                <a:schemeClr val="bg1"/>
              </a:solidFill>
            </a:rPr>
            <a:t>उप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</a:rPr>
            <a:t>शीर्षक</a:t>
          </a:r>
          <a:r>
            <a:rPr lang="en-IN" sz="1800" dirty="0">
              <a:solidFill>
                <a:schemeClr val="bg1"/>
              </a:solidFill>
            </a:rPr>
            <a:t> </a:t>
          </a:r>
          <a:r>
            <a:rPr lang="hi-IN" sz="18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bg1"/>
            </a:solidFill>
          </a:endParaRPr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01 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02 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03 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6C5C80">
            <a:alpha val="70000"/>
          </a:srgbClr>
        </a:solidFill>
      </dgm:spPr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1 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chemeClr val="tx1"/>
            </a:solidFill>
          </a:endParaRPr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2 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3 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7F9F9797-4402-44A7-8298-E7C30C2C5B83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chemeClr val="tx1"/>
            </a:solidFill>
          </a:endParaRPr>
        </a:p>
      </dgm:t>
    </dgm:pt>
    <dgm:pt modelId="{8FAE0D68-850D-4137-99AD-479128E94B75}" type="parTrans" cxnId="{E4E4E3D9-A1F7-4796-B4CF-ED9561E4C67B}">
      <dgm:prSet/>
      <dgm:spPr/>
    </dgm:pt>
    <dgm:pt modelId="{2189037D-85AB-4017-A2AD-61D2D7F73A7C}" type="sibTrans" cxnId="{E4E4E3D9-A1F7-4796-B4CF-ED9561E4C67B}">
      <dgm:prSet/>
      <dgm:spPr/>
    </dgm:pt>
    <dgm:pt modelId="{44B8AB04-4CB9-498A-AB1D-989E4B5BD6B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FB4E4280-367E-4D96-93AF-66A3B3B47F32}" type="parTrans" cxnId="{BE421BD9-19CA-455E-BE9E-650CF3F55E58}">
      <dgm:prSet/>
      <dgm:spPr/>
    </dgm:pt>
    <dgm:pt modelId="{CDB0D044-908B-4B65-B00A-6177CE32AB46}" type="sibTrans" cxnId="{BE421BD9-19CA-455E-BE9E-650CF3F55E58}">
      <dgm:prSet/>
      <dgm:spPr/>
    </dgm:pt>
    <dgm:pt modelId="{6572DF3C-F2E4-461C-8F53-62C84E1EDC25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F8B7B420-7270-424E-9175-34A8250F6269}" type="parTrans" cxnId="{D61C88A1-4D81-434B-B43D-7028FCAA8F78}">
      <dgm:prSet/>
      <dgm:spPr/>
    </dgm:pt>
    <dgm:pt modelId="{5144D175-E4B2-4BA6-B27B-DFF4393E5F26}" type="sibTrans" cxnId="{D61C88A1-4D81-434B-B43D-7028FCAA8F78}">
      <dgm:prSet/>
      <dgm:spPr/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7802FC05-0FC9-4F9D-A995-EC63AAE664B4}" type="presOf" srcId="{7F9F9797-4402-44A7-8298-E7C30C2C5B83}" destId="{96BB61D5-BD14-4682-97A2-1BFC3546DDF7}" srcOrd="0" destOrd="1" presId="urn:microsoft.com/office/officeart/2005/8/layout/hProcess4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71765208-9F28-42E4-B85A-A534B864F15F}" type="presOf" srcId="{7F9F9797-4402-44A7-8298-E7C30C2C5B83}" destId="{7813EB13-0A2A-4D32-A869-63873122BA41}" srcOrd="1" destOrd="1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0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2DE10053-4547-40DD-870D-93096D4DF0F4}" type="presOf" srcId="{44B8AB04-4CB9-498A-AB1D-989E4B5BD6B4}" destId="{AA3E1A66-C1E7-4956-8157-40D370652A57}" srcOrd="0" destOrd="1" presId="urn:microsoft.com/office/officeart/2005/8/layout/hProcess4"/>
    <dgm:cxn modelId="{968AA976-6E1E-4F70-B5DB-D1780072E1A2}" type="presOf" srcId="{6572DF3C-F2E4-461C-8F53-62C84E1EDC25}" destId="{12267E0E-039A-44F8-87FB-C8B2D7DC654C}" srcOrd="1" destOrd="1" presId="urn:microsoft.com/office/officeart/2005/8/layout/hProcess4"/>
    <dgm:cxn modelId="{12B1397E-B5BD-4320-AF4B-1ECA8B78C3F4}" type="presOf" srcId="{6572DF3C-F2E4-461C-8F53-62C84E1EDC25}" destId="{367A2017-A989-4605-A7F4-F8FB12932AA7}" srcOrd="0" destOrd="1" presId="urn:microsoft.com/office/officeart/2005/8/layout/hProcess4"/>
    <dgm:cxn modelId="{D61C88A1-4D81-434B-B43D-7028FCAA8F78}" srcId="{8399D9C9-063B-441D-9FA8-228AABA3AF80}" destId="{6572DF3C-F2E4-461C-8F53-62C84E1EDC25}" srcOrd="1" destOrd="0" parTransId="{F8B7B420-7270-424E-9175-34A8250F6269}" sibTransId="{5144D175-E4B2-4BA6-B27B-DFF4393E5F26}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15F00BC7-9054-4637-9D01-520571E3FEB8}" type="presOf" srcId="{67BBCD99-8BD2-4359-8C00-A7B2B4092B49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0" presId="urn:microsoft.com/office/officeart/2005/8/layout/hProcess4"/>
    <dgm:cxn modelId="{BE421BD9-19CA-455E-BE9E-650CF3F55E58}" srcId="{97CDBC65-212E-4C94-B525-88938FDB2B75}" destId="{44B8AB04-4CB9-498A-AB1D-989E4B5BD6B4}" srcOrd="1" destOrd="0" parTransId="{FB4E4280-367E-4D96-93AF-66A3B3B47F32}" sibTransId="{CDB0D044-908B-4B65-B00A-6177CE32AB46}"/>
    <dgm:cxn modelId="{E4E4E3D9-A1F7-4796-B4CF-ED9561E4C67B}" srcId="{71ABD2C4-DA9C-45EF-9406-A0EA24AF5E57}" destId="{7F9F9797-4402-44A7-8298-E7C30C2C5B83}" srcOrd="1" destOrd="0" parTransId="{8FAE0D68-850D-4137-99AD-479128E94B75}" sibTransId="{2189037D-85AB-4017-A2AD-61D2D7F73A7C}"/>
    <dgm:cxn modelId="{C21F19DA-8F73-449E-A9AF-DA644DC46540}" type="presOf" srcId="{44B8AB04-4CB9-498A-AB1D-989E4B5BD6B4}" destId="{341677DB-360C-4692-9063-7BE08CF2A316}" srcOrd="1" destOrd="1" presId="urn:microsoft.com/office/officeart/2005/8/layout/hProcess4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endParaRPr lang="en-IN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9F9F9"/>
        </a:solidFill>
      </dgm:spPr>
      <dgm:t>
        <a:bodyPr/>
        <a:lstStyle/>
        <a:p>
          <a:pPr rtl="0"/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endParaRPr lang="en-IN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F3F3F3"/>
        </a:solidFill>
      </dgm:spPr>
      <dgm:t>
        <a:bodyPr/>
        <a:lstStyle/>
        <a:p>
          <a:pPr rtl="0"/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</a:t>
          </a:r>
          <a:endParaRPr lang="en-IN" sz="2200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F3F3F3"/>
        </a:solidFill>
      </dgm:spPr>
      <dgm:t>
        <a:bodyPr/>
        <a:lstStyle/>
        <a:p>
          <a:pPr rtl="0"/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 custLinFactNeighborX="13103" custLinFactNeighborY="584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ScaleX="125150" custLinFactNeighborX="27332" custLinFactNeighborY="-877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ScaleX="117821" custLinFactNeighborX="-14735" custLinFactNeighborY="1118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 custLinFactNeighborX="10791" custLinFactNeighborY="108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ScaleX="129069" custLinFactNeighborX="23446" custLinFactNeighborY="-326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hi-IN" sz="2600" dirty="0">
              <a:solidFill>
                <a:srgbClr val="F2727F"/>
              </a:solidFill>
            </a:rPr>
            <a:t>उप</a:t>
          </a:r>
          <a:r>
            <a:rPr lang="en-IN" sz="2600" dirty="0">
              <a:solidFill>
                <a:srgbClr val="F2727F"/>
              </a:solidFill>
            </a:rPr>
            <a:t> </a:t>
          </a:r>
          <a:r>
            <a:rPr lang="hi-IN" sz="2600" dirty="0">
              <a:solidFill>
                <a:srgbClr val="F2727F"/>
              </a:solidFill>
            </a:rPr>
            <a:t>शीर्षक</a:t>
          </a:r>
          <a:r>
            <a:rPr lang="en-IN" sz="2600" dirty="0">
              <a:solidFill>
                <a:srgbClr val="F2727F"/>
              </a:solidFill>
            </a:rPr>
            <a:t> 01 </a:t>
          </a:r>
          <a:endParaRPr lang="en-IN" sz="2600" dirty="0">
            <a:solidFill>
              <a:srgbClr val="F2727F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F2727F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hi-IN" sz="2600" dirty="0">
              <a:solidFill>
                <a:srgbClr val="B96E84"/>
              </a:solidFill>
            </a:rPr>
            <a:t>उप</a:t>
          </a:r>
          <a:r>
            <a:rPr lang="en-IN" sz="2600" dirty="0">
              <a:solidFill>
                <a:srgbClr val="B96E84"/>
              </a:solidFill>
            </a:rPr>
            <a:t> </a:t>
          </a:r>
          <a:r>
            <a:rPr lang="hi-IN" sz="2600" dirty="0">
              <a:solidFill>
                <a:srgbClr val="B96E84"/>
              </a:solidFill>
            </a:rPr>
            <a:t>शीर्षक</a:t>
          </a:r>
          <a:r>
            <a:rPr lang="en-IN" sz="2600" dirty="0">
              <a:solidFill>
                <a:srgbClr val="B96E84"/>
              </a:solidFill>
            </a:rPr>
            <a:t> 02 </a:t>
          </a: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B96E84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hi-IN" sz="2600" dirty="0">
              <a:solidFill>
                <a:srgbClr val="6C5C80"/>
              </a:solidFill>
            </a:rPr>
            <a:t>उप</a:t>
          </a:r>
          <a:r>
            <a:rPr lang="en-IN" sz="2600" dirty="0">
              <a:solidFill>
                <a:srgbClr val="6C5C80"/>
              </a:solidFill>
            </a:rPr>
            <a:t> </a:t>
          </a:r>
          <a:r>
            <a:rPr lang="hi-IN" sz="2600" dirty="0">
              <a:solidFill>
                <a:srgbClr val="6C5C80"/>
              </a:solidFill>
            </a:rPr>
            <a:t>शीर्षक</a:t>
          </a:r>
          <a:r>
            <a:rPr lang="en-IN" sz="2600" dirty="0">
              <a:solidFill>
                <a:srgbClr val="6C5C80"/>
              </a:solidFill>
            </a:rPr>
            <a:t> 03 </a:t>
          </a: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6C5C80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0B98465E-9D6E-4842-8C1C-0F25F173D73F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F2727F"/>
            </a:solidFill>
          </a:endParaRPr>
        </a:p>
      </dgm:t>
    </dgm:pt>
    <dgm:pt modelId="{F647CE82-B68B-44F6-B89E-97E91602EC05}" type="parTrans" cxnId="{0A53CE9A-4956-49A4-B142-49EDAD05FF73}">
      <dgm:prSet/>
      <dgm:spPr/>
      <dgm:t>
        <a:bodyPr/>
        <a:lstStyle/>
        <a:p>
          <a:endParaRPr lang="en-IN"/>
        </a:p>
      </dgm:t>
    </dgm:pt>
    <dgm:pt modelId="{8875DA86-C86D-4004-9A6A-6990CA8F4A6C}" type="sibTrans" cxnId="{0A53CE9A-4956-49A4-B142-49EDAD05FF73}">
      <dgm:prSet/>
      <dgm:spPr/>
      <dgm:t>
        <a:bodyPr/>
        <a:lstStyle/>
        <a:p>
          <a:endParaRPr lang="en-IN"/>
        </a:p>
      </dgm:t>
    </dgm:pt>
    <dgm:pt modelId="{7C8884C2-C651-428C-B375-F40666E7F77D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B96E84"/>
            </a:solidFill>
          </a:endParaRPr>
        </a:p>
      </dgm:t>
    </dgm:pt>
    <dgm:pt modelId="{E1513DCE-25D8-4A95-8847-043CCFF4BD58}" type="parTrans" cxnId="{8D9CA1DA-064F-4B4D-AB77-9B7B528FB826}">
      <dgm:prSet/>
      <dgm:spPr/>
      <dgm:t>
        <a:bodyPr/>
        <a:lstStyle/>
        <a:p>
          <a:endParaRPr lang="en-IN"/>
        </a:p>
      </dgm:t>
    </dgm:pt>
    <dgm:pt modelId="{1A9CCE08-C05F-4F03-A59D-BBF07A3B2862}" type="sibTrans" cxnId="{8D9CA1DA-064F-4B4D-AB77-9B7B528FB826}">
      <dgm:prSet/>
      <dgm:spPr/>
      <dgm:t>
        <a:bodyPr/>
        <a:lstStyle/>
        <a:p>
          <a:endParaRPr lang="en-IN"/>
        </a:p>
      </dgm:t>
    </dgm:pt>
    <dgm:pt modelId="{3F85F36F-D5BC-460C-B9FF-89CAA859DC8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6C5C80"/>
            </a:solidFill>
          </a:endParaRPr>
        </a:p>
      </dgm:t>
    </dgm:pt>
    <dgm:pt modelId="{3C701BF3-6377-4C18-8167-8EEFDA4E1BBC}" type="parTrans" cxnId="{D86CC380-6F54-4EA8-A260-96CD13BDB0C4}">
      <dgm:prSet/>
      <dgm:spPr/>
      <dgm:t>
        <a:bodyPr/>
        <a:lstStyle/>
        <a:p>
          <a:endParaRPr lang="en-IN"/>
        </a:p>
      </dgm:t>
    </dgm:pt>
    <dgm:pt modelId="{1334178B-93B9-42ED-B466-3501732E836B}" type="sibTrans" cxnId="{D86CC380-6F54-4EA8-A260-96CD13BDB0C4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>
        <a:solidFill>
          <a:srgbClr val="F2727F"/>
        </a:solidFill>
        <a:ln>
          <a:solidFill>
            <a:srgbClr val="F2727F"/>
          </a:solidFill>
        </a:ln>
      </dgm:spPr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>
        <a:solidFill>
          <a:srgbClr val="B96E84"/>
        </a:solidFill>
        <a:ln>
          <a:solidFill>
            <a:srgbClr val="B96E84"/>
          </a:solidFill>
        </a:ln>
      </dgm:spPr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>
        <a:solidFill>
          <a:srgbClr val="6C5C80"/>
        </a:solidFill>
        <a:ln>
          <a:solidFill>
            <a:srgbClr val="6C5C80"/>
          </a:solidFill>
        </a:ln>
      </dgm:spPr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D86CC380-6F54-4EA8-A260-96CD13BDB0C4}" srcId="{0C84981B-5C30-4CCB-B8A9-A039E0E4F44B}" destId="{3F85F36F-D5BC-460C-B9FF-89CAA859DC8A}" srcOrd="1" destOrd="0" parTransId="{3C701BF3-6377-4C18-8167-8EEFDA4E1BBC}" sibTransId="{1334178B-93B9-42ED-B466-3501732E836B}"/>
    <dgm:cxn modelId="{392BF482-0DFB-42D5-BEC7-6F03A2C662FD}" type="presOf" srcId="{3F85F36F-D5BC-460C-B9FF-89CAA859DC8A}" destId="{21E9002D-89D5-4B51-8F31-35D43D10B2F9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075CB189-708E-4203-B995-8A335016F279}" type="presOf" srcId="{7C8884C2-C651-428C-B375-F40666E7F77D}" destId="{E4A2CD1B-0491-4420-A78C-F237452EA418}" srcOrd="0" destOrd="1" presId="urn:microsoft.com/office/officeart/2005/8/layout/target3"/>
    <dgm:cxn modelId="{0A53CE9A-4956-49A4-B142-49EDAD05FF73}" srcId="{ADCF7EBD-163B-458D-BD4B-E5F62D6BF1FE}" destId="{0B98465E-9D6E-4842-8C1C-0F25F173D73F}" srcOrd="1" destOrd="0" parTransId="{F647CE82-B68B-44F6-B89E-97E91602EC05}" sibTransId="{8875DA86-C86D-4004-9A6A-6990CA8F4A6C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8D9CA1DA-064F-4B4D-AB77-9B7B528FB826}" srcId="{6971A873-0FD3-46A0-A8A9-B54A1CE51C0E}" destId="{7C8884C2-C651-428C-B375-F40666E7F77D}" srcOrd="1" destOrd="0" parTransId="{E1513DCE-25D8-4A95-8847-043CCFF4BD58}" sibTransId="{1A9CCE08-C05F-4F03-A59D-BBF07A3B2862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874A74E9-5325-4B8B-BF2E-25DAFDA15FDF}" type="presOf" srcId="{0B98465E-9D6E-4842-8C1C-0F25F173D73F}" destId="{790CCD6C-E472-45BF-873D-CC7592617ABD}" srcOrd="0" destOrd="1" presId="urn:microsoft.com/office/officeart/2005/8/layout/target3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F2727F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>
        <a:noFill/>
        <a:ln>
          <a:solidFill>
            <a:srgbClr val="F2727F"/>
          </a:solidFill>
        </a:ln>
      </dgm:spPr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F9B293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>
        <a:ln>
          <a:solidFill>
            <a:srgbClr val="F9B293"/>
          </a:solidFill>
        </a:ln>
      </dgm:spPr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>
        <a:ln>
          <a:solidFill>
            <a:srgbClr val="B96E84"/>
          </a:solidFill>
        </a:ln>
      </dgm:spPr>
      <dgm:t>
        <a:bodyPr anchor="b"/>
        <a:lstStyle/>
        <a:p>
          <a:pPr algn="l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>
        <a:ln>
          <a:solidFill>
            <a:srgbClr val="6C5C80"/>
          </a:solidFill>
        </a:ln>
      </dgm:spPr>
      <dgm:t>
        <a:bodyPr anchor="b"/>
        <a:lstStyle/>
        <a:p>
          <a:pPr algn="l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13895" custLinFactNeighborX="-12960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09153" custLinFactNeighborX="12960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12148" custLinFactNeighborX="12960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109857" custLinFactNeighborX="-12960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>
        <a:solidFill>
          <a:srgbClr val="6C5C80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1</a:t>
          </a:r>
          <a:endParaRPr lang="en-IN" dirty="0"/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AD240B13-D15F-4D88-B179-D699B95DD44D}">
      <dgm:prSet phldrT="[Text]"/>
      <dgm:spPr>
        <a:solidFill>
          <a:srgbClr val="B96E84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2</a:t>
          </a:r>
          <a:endParaRPr lang="en-IN" dirty="0"/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8B2E4186-2DD2-4C7E-89B8-D66BE08FC9E9}">
      <dgm:prSet phldrT="[Text]"/>
      <dgm:spPr>
        <a:solidFill>
          <a:srgbClr val="F2727F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3</a:t>
          </a:r>
          <a:endParaRPr lang="en-IN" dirty="0"/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>
        <a:solidFill>
          <a:srgbClr val="F2727F"/>
        </a:solidFill>
      </dgm:spPr>
      <dgm:t>
        <a:bodyPr/>
        <a:lstStyle/>
        <a:p>
          <a:endParaRPr lang="en-IN"/>
        </a:p>
      </dgm:t>
    </dgm:pt>
    <dgm:pt modelId="{3253FCF0-0213-4486-978C-501CE7D8AD5E}">
      <dgm:prSet phldrT="[Text]"/>
      <dgm:spPr>
        <a:solidFill>
          <a:srgbClr val="6C5C80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4</a:t>
          </a:r>
          <a:endParaRPr lang="en-IN" dirty="0"/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E7DA21DB-38F6-4FDE-ABAD-EB5DD00E9E4A}">
      <dgm:prSet phldrT="[Text]"/>
      <dgm:spPr>
        <a:solidFill>
          <a:srgbClr val="B96E84"/>
        </a:solidFill>
      </dgm:spPr>
      <dgm:t>
        <a:bodyPr/>
        <a:lstStyle/>
        <a:p>
          <a:r>
            <a:rPr lang="hi-IN" b="0" i="0" dirty="0"/>
            <a:t>विषय</a:t>
          </a:r>
          <a:r>
            <a:rPr lang="en-IN" b="0" i="0" dirty="0"/>
            <a:t> 5</a:t>
          </a:r>
          <a:endParaRPr lang="en-IN" dirty="0"/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hi-IN" sz="2400" b="1" dirty="0">
              <a:solidFill>
                <a:srgbClr val="6C5C80"/>
              </a:solidFill>
            </a:rPr>
            <a:t>उप</a:t>
          </a:r>
          <a:r>
            <a:rPr lang="en-IN" sz="2400" b="1" dirty="0">
              <a:solidFill>
                <a:srgbClr val="6C5C80"/>
              </a:solidFill>
            </a:rPr>
            <a:t> </a:t>
          </a:r>
          <a:r>
            <a:rPr lang="hi-IN" sz="2400" b="1" dirty="0">
              <a:solidFill>
                <a:srgbClr val="6C5C80"/>
              </a:solidFill>
            </a:rPr>
            <a:t>शीर्षक</a:t>
          </a:r>
          <a:r>
            <a:rPr lang="en-IN" sz="2400" b="1" dirty="0">
              <a:solidFill>
                <a:srgbClr val="6C5C80"/>
              </a:solidFill>
            </a:rPr>
            <a:t> 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hi-IN" sz="2400" b="1" dirty="0">
              <a:solidFill>
                <a:srgbClr val="B96E84"/>
              </a:solidFill>
            </a:rPr>
            <a:t>उप</a:t>
          </a:r>
          <a:r>
            <a:rPr lang="en-IN" sz="2400" b="1" dirty="0">
              <a:solidFill>
                <a:srgbClr val="B96E84"/>
              </a:solidFill>
            </a:rPr>
            <a:t> </a:t>
          </a:r>
          <a:r>
            <a:rPr lang="hi-IN" sz="2400" b="1" dirty="0">
              <a:solidFill>
                <a:srgbClr val="B96E84"/>
              </a:solidFill>
            </a:rPr>
            <a:t>शीर्षक</a:t>
          </a:r>
          <a:r>
            <a:rPr lang="en-IN" sz="2400" b="1" dirty="0">
              <a:solidFill>
                <a:srgbClr val="B96E84"/>
              </a:solidFill>
            </a:rPr>
            <a:t> 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hi-IN" sz="2400" b="1" dirty="0">
              <a:solidFill>
                <a:srgbClr val="F2727F"/>
              </a:solidFill>
            </a:rPr>
            <a:t>उप</a:t>
          </a:r>
          <a:r>
            <a:rPr lang="en-IN" sz="2400" b="1" dirty="0">
              <a:solidFill>
                <a:srgbClr val="F2727F"/>
              </a:solidFill>
            </a:rPr>
            <a:t> </a:t>
          </a:r>
          <a:r>
            <a:rPr lang="hi-IN" sz="2400" b="1" dirty="0">
              <a:solidFill>
                <a:srgbClr val="F2727F"/>
              </a:solidFill>
            </a:rPr>
            <a:t>शीर्षक</a:t>
          </a:r>
          <a:r>
            <a:rPr lang="en-IN" sz="2400" b="1" dirty="0">
              <a:solidFill>
                <a:srgbClr val="F2727F"/>
              </a:solidFill>
            </a:rPr>
            <a:t> 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F2727F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700" dirty="0"/>
            <a:t> 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1</a:t>
          </a:r>
          <a:endParaRPr lang="en-IN" sz="1400" dirty="0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2</a:t>
          </a:r>
          <a:endParaRPr lang="en-IN" sz="1400" dirty="0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1</a:t>
          </a:r>
          <a:endParaRPr lang="en-IN" sz="1400" dirty="0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2</a:t>
          </a:r>
          <a:endParaRPr lang="en-IN" sz="1400" dirty="0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1</a:t>
          </a:r>
          <a:endParaRPr lang="en-IN" sz="1400" dirty="0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2</a:t>
          </a:r>
          <a:endParaRPr lang="en-IN" sz="1400" dirty="0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3</a:t>
          </a:r>
          <a:endParaRPr lang="en-IN" sz="1400" dirty="0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3</a:t>
          </a:r>
          <a:endParaRPr lang="en-IN" sz="1400" dirty="0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3</a:t>
          </a:r>
          <a:endParaRPr lang="en-IN" sz="1400" dirty="0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1</a:t>
          </a:r>
          <a:endParaRPr lang="en-IN" sz="1400" dirty="0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2</a:t>
          </a:r>
          <a:endParaRPr lang="en-IN" sz="1400" dirty="0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400" b="0" i="0" dirty="0"/>
            <a:t>विषय</a:t>
          </a:r>
          <a:r>
            <a:rPr lang="en-IN" sz="1400" b="0" i="0" dirty="0"/>
            <a:t> 3</a:t>
          </a:r>
          <a:endParaRPr lang="en-IN" sz="1400" dirty="0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</a:t>
          </a:r>
          <a:endParaRPr lang="en-IN" sz="2400" dirty="0"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>
        <a:solidFill>
          <a:srgbClr val="F2727F"/>
        </a:solidFill>
      </dgm:spPr>
    </dgm:pt>
    <dgm:pt modelId="{52A9ABD8-E890-4A03-8806-17412E6EAB12}" type="pres">
      <dgm:prSet presAssocID="{2A1134D8-118B-45B8-9EA4-397884824C9D}" presName="Image1" presStyleLbl="fgImgPlace1" presStyleIdx="0" presStyleCnt="3"/>
      <dgm:spPr>
        <a:ln>
          <a:solidFill>
            <a:srgbClr val="F2727F"/>
          </a:solidFill>
        </a:ln>
      </dgm:spPr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>
        <a:ln>
          <a:solidFill>
            <a:srgbClr val="6C5C80"/>
          </a:solidFill>
        </a:ln>
      </dgm:spPr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>
        <a:ln>
          <a:solidFill>
            <a:srgbClr val="F9B293"/>
          </a:solidFill>
        </a:ln>
      </dgm:spPr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1 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2 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3 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4 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pPr algn="ctr"/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5 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05905" y="205905"/>
          <a:ext cx="1372702" cy="960891"/>
        </a:xfrm>
        <a:prstGeom prst="chevron">
          <a:avLst/>
        </a:prstGeom>
        <a:solidFill>
          <a:srgbClr val="6C5C80">
            <a:alpha val="90000"/>
          </a:srgb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kern="1200" dirty="0"/>
            <a:t>उप</a:t>
          </a:r>
          <a:r>
            <a:rPr lang="en-IN" sz="1900" kern="1200" dirty="0"/>
            <a:t> </a:t>
          </a:r>
          <a:r>
            <a:rPr lang="hi-IN" sz="1900" kern="1200" dirty="0"/>
            <a:t>शीर्षक</a:t>
          </a:r>
          <a:r>
            <a:rPr lang="en-IN" sz="1900" kern="1200" dirty="0"/>
            <a:t> </a:t>
          </a:r>
        </a:p>
      </dsp:txBody>
      <dsp:txXfrm rot="-5400000">
        <a:off x="1" y="480446"/>
        <a:ext cx="960891" cy="411811"/>
      </dsp:txXfrm>
    </dsp:sp>
    <dsp:sp modelId="{731D5D6D-878D-4D1C-9011-948821DA935C}">
      <dsp:nvSpPr>
        <dsp:cNvPr id="0" name=""/>
        <dsp:cNvSpPr/>
      </dsp:nvSpPr>
      <dsp:spPr>
        <a:xfrm rot="5400000">
          <a:off x="3785580" y="-2821591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46653"/>
        <a:ext cx="6498077" cy="805144"/>
      </dsp:txXfrm>
    </dsp:sp>
    <dsp:sp modelId="{5CD05B77-AEFD-46A7-B62C-26F633D25DFB}">
      <dsp:nvSpPr>
        <dsp:cNvPr id="0" name=""/>
        <dsp:cNvSpPr/>
      </dsp:nvSpPr>
      <dsp:spPr>
        <a:xfrm rot="5400000">
          <a:off x="-205905" y="1383808"/>
          <a:ext cx="1372702" cy="960891"/>
        </a:xfrm>
        <a:prstGeom prst="chevron">
          <a:avLst/>
        </a:prstGeom>
        <a:solidFill>
          <a:srgbClr val="B96E84">
            <a:alpha val="70000"/>
          </a:srgb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kern="1200" dirty="0"/>
            <a:t>उप</a:t>
          </a:r>
          <a:r>
            <a:rPr lang="en-IN" sz="1900" kern="1200" dirty="0"/>
            <a:t> </a:t>
          </a:r>
          <a:r>
            <a:rPr lang="hi-IN" sz="1900" kern="1200" dirty="0"/>
            <a:t>शीर्षक</a:t>
          </a:r>
          <a:r>
            <a:rPr lang="en-IN" sz="1900" kern="1200" dirty="0"/>
            <a:t> </a:t>
          </a:r>
        </a:p>
      </dsp:txBody>
      <dsp:txXfrm rot="-5400000">
        <a:off x="1" y="1658349"/>
        <a:ext cx="960891" cy="411811"/>
      </dsp:txXfrm>
    </dsp:sp>
    <dsp:sp modelId="{4FAA980D-5EDF-401F-84C5-5CF9D3F6A57E}">
      <dsp:nvSpPr>
        <dsp:cNvPr id="0" name=""/>
        <dsp:cNvSpPr/>
      </dsp:nvSpPr>
      <dsp:spPr>
        <a:xfrm rot="5400000">
          <a:off x="3785580" y="-1646785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1221459"/>
        <a:ext cx="6498077" cy="805144"/>
      </dsp:txXfrm>
    </dsp:sp>
    <dsp:sp modelId="{313E32C9-A8BA-42C7-BBBC-0BE2CC40B017}">
      <dsp:nvSpPr>
        <dsp:cNvPr id="0" name=""/>
        <dsp:cNvSpPr/>
      </dsp:nvSpPr>
      <dsp:spPr>
        <a:xfrm rot="5400000">
          <a:off x="-205905" y="2559292"/>
          <a:ext cx="1372702" cy="960891"/>
        </a:xfrm>
        <a:prstGeom prst="chevron">
          <a:avLst/>
        </a:prstGeom>
        <a:solidFill>
          <a:srgbClr val="F2727F">
            <a:alpha val="50000"/>
          </a:srgb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kern="1200" dirty="0"/>
            <a:t>उप</a:t>
          </a:r>
          <a:r>
            <a:rPr lang="en-IN" sz="1900" kern="1200" dirty="0"/>
            <a:t> </a:t>
          </a:r>
          <a:r>
            <a:rPr lang="hi-IN" sz="1900" kern="1200" dirty="0"/>
            <a:t>शीर्षक</a:t>
          </a:r>
          <a:r>
            <a:rPr lang="en-IN" sz="1900" kern="1200" dirty="0"/>
            <a:t> </a:t>
          </a:r>
        </a:p>
      </dsp:txBody>
      <dsp:txXfrm rot="-5400000">
        <a:off x="1" y="2833833"/>
        <a:ext cx="960891" cy="411811"/>
      </dsp:txXfrm>
    </dsp:sp>
    <dsp:sp modelId="{FE01367D-82EA-4EE6-88E3-09A514F610B2}">
      <dsp:nvSpPr>
        <dsp:cNvPr id="0" name=""/>
        <dsp:cNvSpPr/>
      </dsp:nvSpPr>
      <dsp:spPr>
        <a:xfrm rot="5400000">
          <a:off x="3785580" y="-471301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2396943"/>
        <a:ext cx="6498077" cy="8051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IN" sz="2600" kern="1200" dirty="0"/>
            <a:t> 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3250387"/>
          <a:ext cx="8568691" cy="1066849"/>
        </a:xfrm>
        <a:prstGeom prst="rect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03 </a:t>
          </a:r>
          <a:endParaRPr lang="en-IN" sz="2400" kern="1200" dirty="0">
            <a:latin typeface="Calibre Medium" panose="020B0603030202060203"/>
          </a:endParaRPr>
        </a:p>
      </dsp:txBody>
      <dsp:txXfrm>
        <a:off x="0" y="3250387"/>
        <a:ext cx="8568691" cy="576098"/>
      </dsp:txXfrm>
    </dsp:sp>
    <dsp:sp modelId="{06F6C6C0-5F6A-4B6A-9495-362B3135F3EE}">
      <dsp:nvSpPr>
        <dsp:cNvPr id="0" name=""/>
        <dsp:cNvSpPr/>
      </dsp:nvSpPr>
      <dsp:spPr>
        <a:xfrm>
          <a:off x="0" y="3827249"/>
          <a:ext cx="4284345" cy="49075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0" y="3827249"/>
        <a:ext cx="4284345" cy="490750"/>
      </dsp:txXfrm>
    </dsp:sp>
    <dsp:sp modelId="{C823887D-2F91-4D44-8FD4-8CF03AF80C05}">
      <dsp:nvSpPr>
        <dsp:cNvPr id="0" name=""/>
        <dsp:cNvSpPr/>
      </dsp:nvSpPr>
      <dsp:spPr>
        <a:xfrm>
          <a:off x="4284345" y="3827249"/>
          <a:ext cx="4284345" cy="490750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4284345" y="3827249"/>
        <a:ext cx="4284345" cy="490750"/>
      </dsp:txXfrm>
    </dsp:sp>
    <dsp:sp modelId="{EABD5E4E-0EFD-4C71-8165-65FBFC542983}">
      <dsp:nvSpPr>
        <dsp:cNvPr id="0" name=""/>
        <dsp:cNvSpPr/>
      </dsp:nvSpPr>
      <dsp:spPr>
        <a:xfrm rot="10800000">
          <a:off x="0" y="1625575"/>
          <a:ext cx="8568691" cy="1640814"/>
        </a:xfrm>
        <a:prstGeom prst="upArrowCallout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02 </a:t>
          </a:r>
          <a:endParaRPr lang="en-IN" sz="2400" kern="1200" dirty="0">
            <a:latin typeface="Calibre Medium" panose="020B0603030202060203"/>
          </a:endParaRPr>
        </a:p>
      </dsp:txBody>
      <dsp:txXfrm rot="-10800000">
        <a:off x="0" y="1625575"/>
        <a:ext cx="8568691" cy="575925"/>
      </dsp:txXfrm>
    </dsp:sp>
    <dsp:sp modelId="{FA182C64-9D7A-48AE-B01F-56B44A9AFB62}">
      <dsp:nvSpPr>
        <dsp:cNvPr id="0" name=""/>
        <dsp:cNvSpPr/>
      </dsp:nvSpPr>
      <dsp:spPr>
        <a:xfrm>
          <a:off x="0" y="2201501"/>
          <a:ext cx="4284345" cy="490603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0" y="2201501"/>
        <a:ext cx="4284345" cy="490603"/>
      </dsp:txXfrm>
    </dsp:sp>
    <dsp:sp modelId="{C93986F0-460D-4BE0-AB5B-8F1F0079C7C8}">
      <dsp:nvSpPr>
        <dsp:cNvPr id="0" name=""/>
        <dsp:cNvSpPr/>
      </dsp:nvSpPr>
      <dsp:spPr>
        <a:xfrm>
          <a:off x="4284345" y="2201501"/>
          <a:ext cx="4284345" cy="490603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4284345" y="2201501"/>
        <a:ext cx="4284345" cy="490603"/>
      </dsp:txXfrm>
    </dsp:sp>
    <dsp:sp modelId="{907EDF43-9499-4F41-BDED-86DCCBFB86AD}">
      <dsp:nvSpPr>
        <dsp:cNvPr id="0" name=""/>
        <dsp:cNvSpPr/>
      </dsp:nvSpPr>
      <dsp:spPr>
        <a:xfrm rot="10800000">
          <a:off x="0" y="763"/>
          <a:ext cx="8568691" cy="1640814"/>
        </a:xfrm>
        <a:prstGeom prst="upArrowCallout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01 </a:t>
          </a:r>
          <a:endParaRPr lang="en-IN" sz="2400" kern="1200" dirty="0">
            <a:latin typeface="Calibre Medium" panose="020B0603030202060203"/>
          </a:endParaRPr>
        </a:p>
      </dsp:txBody>
      <dsp:txXfrm rot="-10800000">
        <a:off x="0" y="763"/>
        <a:ext cx="8568691" cy="575925"/>
      </dsp:txXfrm>
    </dsp:sp>
    <dsp:sp modelId="{71475D43-68A2-4358-ADE3-7E5B053FE8CE}">
      <dsp:nvSpPr>
        <dsp:cNvPr id="0" name=""/>
        <dsp:cNvSpPr/>
      </dsp:nvSpPr>
      <dsp:spPr>
        <a:xfrm>
          <a:off x="0" y="576689"/>
          <a:ext cx="4284345" cy="490603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0" y="576689"/>
        <a:ext cx="4284345" cy="490603"/>
      </dsp:txXfrm>
    </dsp:sp>
    <dsp:sp modelId="{CC625C77-5BF3-427A-B168-480D45171C77}">
      <dsp:nvSpPr>
        <dsp:cNvPr id="0" name=""/>
        <dsp:cNvSpPr/>
      </dsp:nvSpPr>
      <dsp:spPr>
        <a:xfrm>
          <a:off x="4284345" y="576689"/>
          <a:ext cx="4284345" cy="490603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</a:t>
          </a:r>
          <a:r>
            <a:rPr lang="en-IN" sz="2100" kern="1200" dirty="0"/>
            <a:t> </a:t>
          </a:r>
          <a:r>
            <a:rPr lang="hi-IN" sz="2100" kern="1200" dirty="0"/>
            <a:t>शीर्षक</a:t>
          </a:r>
          <a:r>
            <a:rPr lang="en-IN" sz="2100" kern="1200" dirty="0"/>
            <a:t> </a:t>
          </a:r>
          <a:r>
            <a:rPr lang="hi-IN" sz="21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100" kern="1200" dirty="0"/>
        </a:p>
      </dsp:txBody>
      <dsp:txXfrm>
        <a:off x="4284345" y="576689"/>
        <a:ext cx="4284345" cy="490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9154160" cy="1751076"/>
        </a:xfrm>
        <a:prstGeom prst="roundRect">
          <a:avLst>
            <a:gd name="adj" fmla="val 10000"/>
          </a:avLst>
        </a:prstGeom>
        <a:solidFill>
          <a:srgbClr val="B96E84">
            <a:alpha val="62000"/>
          </a:srgb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77145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77145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01 </a:t>
          </a:r>
        </a:p>
      </dsp:txBody>
      <dsp:txXfrm rot="10800000">
        <a:off x="338651" y="1751076"/>
        <a:ext cx="1876957" cy="2078698"/>
      </dsp:txXfrm>
    </dsp:sp>
    <dsp:sp modelId="{44A23CB1-A46B-4E29-B7A6-B648FD79F70F}">
      <dsp:nvSpPr>
        <dsp:cNvPr id="0" name=""/>
        <dsp:cNvSpPr/>
      </dsp:nvSpPr>
      <dsp:spPr>
        <a:xfrm>
          <a:off x="2477112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477112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02 </a:t>
          </a:r>
        </a:p>
      </dsp:txBody>
      <dsp:txXfrm rot="10800000">
        <a:off x="2538618" y="1751076"/>
        <a:ext cx="1876957" cy="2078698"/>
      </dsp:txXfrm>
    </dsp:sp>
    <dsp:sp modelId="{36D3D1E8-50AA-46EF-8A45-998EF472E632}">
      <dsp:nvSpPr>
        <dsp:cNvPr id="0" name=""/>
        <dsp:cNvSpPr/>
      </dsp:nvSpPr>
      <dsp:spPr>
        <a:xfrm>
          <a:off x="4677078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4677078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03 </a:t>
          </a:r>
        </a:p>
      </dsp:txBody>
      <dsp:txXfrm rot="10800000">
        <a:off x="4738584" y="1751076"/>
        <a:ext cx="1876957" cy="2078698"/>
      </dsp:txXfrm>
    </dsp:sp>
    <dsp:sp modelId="{0AE33F2C-2A0C-4658-8B09-E1A2457AB175}">
      <dsp:nvSpPr>
        <dsp:cNvPr id="0" name=""/>
        <dsp:cNvSpPr/>
      </dsp:nvSpPr>
      <dsp:spPr>
        <a:xfrm>
          <a:off x="6877044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6877044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04 </a:t>
          </a:r>
        </a:p>
      </dsp:txBody>
      <dsp:txXfrm rot="10800000">
        <a:off x="6938550" y="1751076"/>
        <a:ext cx="1876957" cy="20786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chemeClr val="bg1"/>
              </a:solidFill>
            </a:rPr>
            <a:t>उप</a:t>
          </a:r>
          <a:r>
            <a:rPr lang="en-IN" sz="2400" kern="1200" dirty="0">
              <a:solidFill>
                <a:schemeClr val="bg1"/>
              </a:solidFill>
            </a:rPr>
            <a:t> </a:t>
          </a:r>
          <a:r>
            <a:rPr lang="hi-IN" sz="2400" kern="1200" dirty="0">
              <a:solidFill>
                <a:schemeClr val="bg1"/>
              </a:solidFill>
            </a:rPr>
            <a:t>शीर्षक</a:t>
          </a:r>
          <a:r>
            <a:rPr lang="en-IN" sz="2400" kern="1200" dirty="0">
              <a:solidFill>
                <a:schemeClr val="bg1"/>
              </a:solidFill>
            </a:rPr>
            <a:t> 1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chemeClr val="bg1"/>
              </a:solidFill>
            </a:rPr>
            <a:t>उप</a:t>
          </a:r>
          <a:r>
            <a:rPr lang="en-IN" sz="2400" kern="1200" dirty="0">
              <a:solidFill>
                <a:schemeClr val="bg1"/>
              </a:solidFill>
            </a:rPr>
            <a:t> </a:t>
          </a:r>
          <a:r>
            <a:rPr lang="hi-IN" sz="2400" kern="1200" dirty="0">
              <a:solidFill>
                <a:schemeClr val="bg1"/>
              </a:solidFill>
            </a:rPr>
            <a:t>शीर्षक</a:t>
          </a:r>
          <a:r>
            <a:rPr lang="en-IN" sz="2400" kern="1200" dirty="0">
              <a:solidFill>
                <a:schemeClr val="bg1"/>
              </a:solidFill>
            </a:rPr>
            <a:t>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chemeClr val="bg1"/>
              </a:solidFill>
            </a:rPr>
            <a:t>उप</a:t>
          </a:r>
          <a:r>
            <a:rPr lang="en-IN" sz="2400" kern="1200" dirty="0">
              <a:solidFill>
                <a:schemeClr val="bg1"/>
              </a:solidFill>
            </a:rPr>
            <a:t> </a:t>
          </a:r>
          <a:r>
            <a:rPr lang="hi-IN" sz="2400" kern="1200" dirty="0">
              <a:solidFill>
                <a:schemeClr val="bg1"/>
              </a:solidFill>
            </a:rPr>
            <a:t>शीर्षक</a:t>
          </a:r>
          <a:r>
            <a:rPr lang="en-IN" sz="2400" kern="1200" dirty="0">
              <a:solidFill>
                <a:schemeClr val="bg1"/>
              </a:solidFill>
            </a:rPr>
            <a:t>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chemeClr val="bg1"/>
              </a:solidFill>
            </a:rPr>
            <a:t>उप</a:t>
          </a:r>
          <a:r>
            <a:rPr lang="en-IN" sz="2400" kern="1200" dirty="0">
              <a:solidFill>
                <a:schemeClr val="bg1"/>
              </a:solidFill>
            </a:rPr>
            <a:t> </a:t>
          </a:r>
          <a:r>
            <a:rPr lang="hi-IN" sz="2400" kern="1200" dirty="0">
              <a:solidFill>
                <a:schemeClr val="bg1"/>
              </a:solidFill>
            </a:rPr>
            <a:t>शीर्षक</a:t>
          </a:r>
          <a:r>
            <a:rPr lang="en-IN" sz="2400" kern="1200" dirty="0">
              <a:solidFill>
                <a:schemeClr val="bg1"/>
              </a:solidFill>
            </a:rPr>
            <a:t> 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bg1"/>
              </a:solidFill>
            </a:rPr>
            <a:t>उप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</a:rPr>
            <a:t>शीर्षक</a:t>
          </a:r>
          <a:r>
            <a:rPr lang="en-IN" sz="1800" kern="1200" dirty="0">
              <a:solidFill>
                <a:schemeClr val="bg1"/>
              </a:solidFill>
            </a:rPr>
            <a:t> </a:t>
          </a:r>
          <a:r>
            <a:rPr lang="hi-IN" sz="1800" kern="1200" dirty="0">
              <a:solidFill>
                <a:schemeClr val="bg1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6850207" y="816863"/>
        <a:ext cx="2123424" cy="24505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625422"/>
          <a:ext cx="1334776" cy="1334776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01 </a:t>
          </a:r>
        </a:p>
      </dsp:txBody>
      <dsp:txXfrm>
        <a:off x="195473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02 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03 </a:t>
          </a:r>
        </a:p>
      </dsp:txBody>
      <dsp:txXfrm>
        <a:off x="7208106" y="1820895"/>
        <a:ext cx="943830" cy="9438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561909" y="31581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Calibre Medium" panose="020B0603030202060203"/>
          </a:endParaRPr>
        </a:p>
      </dsp:txBody>
      <dsp:txXfrm>
        <a:off x="4561909" y="31581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F2727F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131409" y="1773870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131409" y="1773870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B96E8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633031" y="32124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33031" y="3212470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6C5C8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>
            <a:solidFill>
              <a:schemeClr val="tx1"/>
            </a:solidFill>
          </a:endParaRPr>
        </a:p>
      </dsp:txBody>
      <dsp:txXfrm>
        <a:off x="46210" y="1227355"/>
        <a:ext cx="2342151" cy="1485303"/>
      </dsp:txXfrm>
    </dsp:sp>
    <dsp:sp modelId="{3E5C8BBD-FE5B-4A37-9871-C13D1272EF57}">
      <dsp:nvSpPr>
        <dsp:cNvPr id="0" name=""/>
        <dsp:cNvSpPr/>
      </dsp:nvSpPr>
      <dsp:spPr>
        <a:xfrm>
          <a:off x="1366647" y="1645968"/>
          <a:ext cx="2704707" cy="2704707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rgbClr val="F2727F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543233" y="2758866"/>
          <a:ext cx="2164063" cy="860576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1 </a:t>
          </a:r>
        </a:p>
      </dsp:txBody>
      <dsp:txXfrm>
        <a:off x="568438" y="2784071"/>
        <a:ext cx="2113653" cy="810166"/>
      </dsp:txXfrm>
    </dsp:sp>
    <dsp:sp modelId="{AA3E1A66-C1E7-4956-8157-40D370652A57}">
      <dsp:nvSpPr>
        <dsp:cNvPr id="0" name=""/>
        <dsp:cNvSpPr/>
      </dsp:nvSpPr>
      <dsp:spPr>
        <a:xfrm>
          <a:off x="312294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3169150" y="1657643"/>
        <a:ext cx="2342151" cy="1485303"/>
      </dsp:txXfrm>
    </dsp:sp>
    <dsp:sp modelId="{395CEAC2-EBD5-459B-AC0A-A812AC5A19B3}">
      <dsp:nvSpPr>
        <dsp:cNvPr id="0" name=""/>
        <dsp:cNvSpPr/>
      </dsp:nvSpPr>
      <dsp:spPr>
        <a:xfrm>
          <a:off x="4467080" y="-59109"/>
          <a:ext cx="3015791" cy="3015791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rgbClr val="B96E84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663956" y="750853"/>
          <a:ext cx="2164063" cy="860576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2 </a:t>
          </a:r>
        </a:p>
      </dsp:txBody>
      <dsp:txXfrm>
        <a:off x="3689161" y="776058"/>
        <a:ext cx="2113653" cy="810166"/>
      </dsp:txXfrm>
    </dsp:sp>
    <dsp:sp modelId="{367A2017-A989-4605-A7F4-F8FB12932AA7}">
      <dsp:nvSpPr>
        <dsp:cNvPr id="0" name=""/>
        <dsp:cNvSpPr/>
      </dsp:nvSpPr>
      <dsp:spPr>
        <a:xfrm>
          <a:off x="6243662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 dirty="0"/>
            <a:t>उप</a:t>
          </a:r>
          <a:r>
            <a:rPr lang="en-IN" sz="1700" kern="1200" dirty="0"/>
            <a:t> </a:t>
          </a:r>
          <a:r>
            <a:rPr lang="hi-IN" sz="1700" kern="1200" dirty="0"/>
            <a:t>शीर्षक</a:t>
          </a:r>
          <a:r>
            <a:rPr lang="en-IN" sz="1700" kern="1200" dirty="0"/>
            <a:t> </a:t>
          </a:r>
          <a:r>
            <a:rPr lang="hi-IN" sz="17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6289872" y="1227355"/>
        <a:ext cx="2342151" cy="1485303"/>
      </dsp:txXfrm>
    </dsp:sp>
    <dsp:sp modelId="{976B4C66-12CD-486A-B0AC-51262066EF68}">
      <dsp:nvSpPr>
        <dsp:cNvPr id="0" name=""/>
        <dsp:cNvSpPr/>
      </dsp:nvSpPr>
      <dsp:spPr>
        <a:xfrm>
          <a:off x="6784678" y="2758866"/>
          <a:ext cx="2164063" cy="860576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3 </a:t>
          </a:r>
        </a:p>
      </dsp:txBody>
      <dsp:txXfrm>
        <a:off x="6809883" y="2784071"/>
        <a:ext cx="2113653" cy="81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068584" y="108970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IN" sz="2200" kern="1200" dirty="0">
            <a:latin typeface="Calibre Medium" panose="020B0603030202060203"/>
          </a:endParaRPr>
        </a:p>
      </dsp:txBody>
      <dsp:txXfrm rot="-5400000">
        <a:off x="3372487" y="246598"/>
        <a:ext cx="907355" cy="1042936"/>
      </dsp:txXfrm>
    </dsp:sp>
    <dsp:sp modelId="{5EB8EBFC-F091-4208-9127-CF76C2C9A495}">
      <dsp:nvSpPr>
        <dsp:cNvPr id="0" name=""/>
        <dsp:cNvSpPr/>
      </dsp:nvSpPr>
      <dsp:spPr>
        <a:xfrm>
          <a:off x="4602068" y="296695"/>
          <a:ext cx="2116187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Calibre Medium" panose="020B0603030202060203"/>
          </a:endParaRPr>
        </a:p>
      </dsp:txBody>
      <dsp:txXfrm>
        <a:off x="4602068" y="296695"/>
        <a:ext cx="2116187" cy="909097"/>
      </dsp:txXfrm>
    </dsp:sp>
    <dsp:sp modelId="{EE356813-73DD-4366-83DF-EB0722E95A3B}">
      <dsp:nvSpPr>
        <dsp:cNvPr id="0" name=""/>
        <dsp:cNvSpPr/>
      </dsp:nvSpPr>
      <dsp:spPr>
        <a:xfrm rot="5400000">
          <a:off x="1472215" y="10012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9F9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776118" y="237749"/>
        <a:ext cx="907355" cy="1042936"/>
      </dsp:txXfrm>
    </dsp:sp>
    <dsp:sp modelId="{8356B712-DA05-412D-9A4C-1F88DDBD6467}">
      <dsp:nvSpPr>
        <dsp:cNvPr id="0" name=""/>
        <dsp:cNvSpPr/>
      </dsp:nvSpPr>
      <dsp:spPr>
        <a:xfrm rot="5400000">
          <a:off x="2360532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IN" sz="2200" kern="1200" dirty="0">
            <a:latin typeface="Calibre Medium" panose="020B0603030202060203"/>
          </a:endParaRPr>
        </a:p>
      </dsp:txBody>
      <dsp:txXfrm rot="-5400000">
        <a:off x="2664435" y="1523819"/>
        <a:ext cx="907355" cy="1042936"/>
      </dsp:txXfrm>
    </dsp:sp>
    <dsp:sp modelId="{53AAC2AF-40D1-4F23-AA60-74982317BCB4}">
      <dsp:nvSpPr>
        <dsp:cNvPr id="0" name=""/>
        <dsp:cNvSpPr/>
      </dsp:nvSpPr>
      <dsp:spPr>
        <a:xfrm>
          <a:off x="381167" y="1600901"/>
          <a:ext cx="1927993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381167" y="1600901"/>
        <a:ext cx="1927993" cy="909097"/>
      </dsp:txXfrm>
    </dsp:sp>
    <dsp:sp modelId="{45398198-B2E1-48AE-A1E5-ACEEAB49ED6B}">
      <dsp:nvSpPr>
        <dsp:cNvPr id="0" name=""/>
        <dsp:cNvSpPr/>
      </dsp:nvSpPr>
      <dsp:spPr>
        <a:xfrm rot="5400000">
          <a:off x="3784179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4088082" y="1523819"/>
        <a:ext cx="907355" cy="1042936"/>
      </dsp:txXfrm>
    </dsp:sp>
    <dsp:sp modelId="{1A2B372E-9CDA-4822-A83C-544B397DCB79}">
      <dsp:nvSpPr>
        <dsp:cNvPr id="0" name=""/>
        <dsp:cNvSpPr/>
      </dsp:nvSpPr>
      <dsp:spPr>
        <a:xfrm rot="5400000">
          <a:off x="3021540" y="2673897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IN" sz="2200" kern="1200" dirty="0">
            <a:latin typeface="Calibre Medium" panose="020B0603030202060203"/>
          </a:endParaRPr>
        </a:p>
      </dsp:txBody>
      <dsp:txXfrm rot="-5400000">
        <a:off x="3325443" y="2811525"/>
        <a:ext cx="907355" cy="1042936"/>
      </dsp:txXfrm>
    </dsp:sp>
    <dsp:sp modelId="{FBEDEF71-B369-46C6-BF44-070BF4E8ACD2}">
      <dsp:nvSpPr>
        <dsp:cNvPr id="0" name=""/>
        <dsp:cNvSpPr/>
      </dsp:nvSpPr>
      <dsp:spPr>
        <a:xfrm>
          <a:off x="4486658" y="2847144"/>
          <a:ext cx="2182455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486658" y="2847144"/>
        <a:ext cx="2182455" cy="909097"/>
      </dsp:txXfrm>
    </dsp:sp>
    <dsp:sp modelId="{1C19F165-76D4-49F4-A876-B51E84F56CB0}">
      <dsp:nvSpPr>
        <dsp:cNvPr id="0" name=""/>
        <dsp:cNvSpPr/>
      </dsp:nvSpPr>
      <dsp:spPr>
        <a:xfrm rot="5400000">
          <a:off x="1455648" y="267226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759551" y="2809889"/>
        <a:ext cx="907355" cy="1042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811388" cy="3811388"/>
        </a:xfrm>
        <a:prstGeom prst="pie">
          <a:avLst>
            <a:gd name="adj1" fmla="val 5400000"/>
            <a:gd name="adj2" fmla="val 16200000"/>
          </a:avLst>
        </a:prstGeom>
        <a:solidFill>
          <a:srgbClr val="F2727F"/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905694" y="0"/>
          <a:ext cx="5581850" cy="3811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>
              <a:solidFill>
                <a:srgbClr val="F2727F"/>
              </a:solidFill>
            </a:rPr>
            <a:t>उप</a:t>
          </a:r>
          <a:r>
            <a:rPr lang="en-IN" sz="2600" kern="1200" dirty="0">
              <a:solidFill>
                <a:srgbClr val="F2727F"/>
              </a:solidFill>
            </a:rPr>
            <a:t> </a:t>
          </a:r>
          <a:r>
            <a:rPr lang="hi-IN" sz="2600" kern="1200" dirty="0">
              <a:solidFill>
                <a:srgbClr val="F2727F"/>
              </a:solidFill>
            </a:rPr>
            <a:t>शीर्षक</a:t>
          </a:r>
          <a:r>
            <a:rPr lang="en-IN" sz="2600" kern="1200" dirty="0">
              <a:solidFill>
                <a:srgbClr val="F2727F"/>
              </a:solidFill>
            </a:rPr>
            <a:t> 01 </a:t>
          </a:r>
          <a:endParaRPr lang="en-IN" sz="2600" kern="1200" dirty="0">
            <a:solidFill>
              <a:srgbClr val="F2727F"/>
            </a:solidFill>
            <a:latin typeface="Calibre Medium" panose="020B0603030202060203"/>
          </a:endParaRPr>
        </a:p>
      </dsp:txBody>
      <dsp:txXfrm>
        <a:off x="1905694" y="0"/>
        <a:ext cx="2790925" cy="1143418"/>
      </dsp:txXfrm>
    </dsp:sp>
    <dsp:sp modelId="{FF8C2713-0511-452F-96D0-7E23A7EDB212}">
      <dsp:nvSpPr>
        <dsp:cNvPr id="0" name=""/>
        <dsp:cNvSpPr/>
      </dsp:nvSpPr>
      <dsp:spPr>
        <a:xfrm>
          <a:off x="666994" y="1143418"/>
          <a:ext cx="2477399" cy="2477399"/>
        </a:xfrm>
        <a:prstGeom prst="pie">
          <a:avLst>
            <a:gd name="adj1" fmla="val 5400000"/>
            <a:gd name="adj2" fmla="val 16200000"/>
          </a:avLst>
        </a:prstGeom>
        <a:solidFill>
          <a:srgbClr val="B96E84"/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905694" y="1143418"/>
          <a:ext cx="5581850" cy="2477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>
              <a:solidFill>
                <a:srgbClr val="B96E84"/>
              </a:solidFill>
            </a:rPr>
            <a:t>उप</a:t>
          </a:r>
          <a:r>
            <a:rPr lang="en-IN" sz="2600" kern="1200" dirty="0">
              <a:solidFill>
                <a:srgbClr val="B96E84"/>
              </a:solidFill>
            </a:rPr>
            <a:t> </a:t>
          </a:r>
          <a:r>
            <a:rPr lang="hi-IN" sz="2600" kern="1200" dirty="0">
              <a:solidFill>
                <a:srgbClr val="B96E84"/>
              </a:solidFill>
            </a:rPr>
            <a:t>शीर्षक</a:t>
          </a:r>
          <a:r>
            <a:rPr lang="en-IN" sz="2600" kern="1200" dirty="0">
              <a:solidFill>
                <a:srgbClr val="B96E84"/>
              </a:solidFill>
            </a:rPr>
            <a:t> 02 </a:t>
          </a:r>
        </a:p>
      </dsp:txBody>
      <dsp:txXfrm>
        <a:off x="1905694" y="1143418"/>
        <a:ext cx="2790925" cy="1143415"/>
      </dsp:txXfrm>
    </dsp:sp>
    <dsp:sp modelId="{4C388C45-EDBF-4617-A045-B9FC5CB79E41}">
      <dsp:nvSpPr>
        <dsp:cNvPr id="0" name=""/>
        <dsp:cNvSpPr/>
      </dsp:nvSpPr>
      <dsp:spPr>
        <a:xfrm>
          <a:off x="1333986" y="2286833"/>
          <a:ext cx="1143415" cy="1143415"/>
        </a:xfrm>
        <a:prstGeom prst="pie">
          <a:avLst>
            <a:gd name="adj1" fmla="val 5400000"/>
            <a:gd name="adj2" fmla="val 16200000"/>
          </a:avLst>
        </a:prstGeom>
        <a:solidFill>
          <a:srgbClr val="6C5C80"/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905694" y="2286833"/>
          <a:ext cx="5581850" cy="11434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>
              <a:solidFill>
                <a:srgbClr val="6C5C80"/>
              </a:solidFill>
            </a:rPr>
            <a:t>उप</a:t>
          </a:r>
          <a:r>
            <a:rPr lang="en-IN" sz="2600" kern="1200" dirty="0">
              <a:solidFill>
                <a:srgbClr val="6C5C80"/>
              </a:solidFill>
            </a:rPr>
            <a:t> </a:t>
          </a:r>
          <a:r>
            <a:rPr lang="hi-IN" sz="2600" kern="1200" dirty="0">
              <a:solidFill>
                <a:srgbClr val="6C5C80"/>
              </a:solidFill>
            </a:rPr>
            <a:t>शीर्षक</a:t>
          </a:r>
          <a:r>
            <a:rPr lang="en-IN" sz="2600" kern="1200" dirty="0">
              <a:solidFill>
                <a:srgbClr val="6C5C80"/>
              </a:solidFill>
            </a:rPr>
            <a:t> 03 </a:t>
          </a:r>
        </a:p>
      </dsp:txBody>
      <dsp:txXfrm>
        <a:off x="1905694" y="2286833"/>
        <a:ext cx="2790925" cy="1143415"/>
      </dsp:txXfrm>
    </dsp:sp>
    <dsp:sp modelId="{790CCD6C-E472-45BF-873D-CC7592617ABD}">
      <dsp:nvSpPr>
        <dsp:cNvPr id="0" name=""/>
        <dsp:cNvSpPr/>
      </dsp:nvSpPr>
      <dsp:spPr>
        <a:xfrm>
          <a:off x="4696619" y="0"/>
          <a:ext cx="2790925" cy="11434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F2727F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F2727F"/>
            </a:solidFill>
          </a:endParaRPr>
        </a:p>
      </dsp:txBody>
      <dsp:txXfrm>
        <a:off x="4696619" y="0"/>
        <a:ext cx="2790925" cy="1143418"/>
      </dsp:txXfrm>
    </dsp:sp>
    <dsp:sp modelId="{E4A2CD1B-0491-4420-A78C-F237452EA418}">
      <dsp:nvSpPr>
        <dsp:cNvPr id="0" name=""/>
        <dsp:cNvSpPr/>
      </dsp:nvSpPr>
      <dsp:spPr>
        <a:xfrm>
          <a:off x="4696619" y="1143418"/>
          <a:ext cx="2790925" cy="1143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B96E84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B96E84"/>
            </a:solidFill>
          </a:endParaRPr>
        </a:p>
      </dsp:txBody>
      <dsp:txXfrm>
        <a:off x="4696619" y="1143418"/>
        <a:ext cx="2790925" cy="1143415"/>
      </dsp:txXfrm>
    </dsp:sp>
    <dsp:sp modelId="{21E9002D-89D5-4B51-8F31-35D43D10B2F9}">
      <dsp:nvSpPr>
        <dsp:cNvPr id="0" name=""/>
        <dsp:cNvSpPr/>
      </dsp:nvSpPr>
      <dsp:spPr>
        <a:xfrm>
          <a:off x="4696619" y="2286833"/>
          <a:ext cx="2790925" cy="1143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6C5C8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 dirty="0"/>
            <a:t>उप</a:t>
          </a:r>
          <a:r>
            <a:rPr lang="en-IN" sz="1500" kern="1200" dirty="0"/>
            <a:t> </a:t>
          </a:r>
          <a:r>
            <a:rPr lang="hi-IN" sz="1500" kern="1200" dirty="0"/>
            <a:t>शीर्षक</a:t>
          </a:r>
          <a:r>
            <a:rPr lang="en-IN" sz="1500" kern="1200" dirty="0"/>
            <a:t> </a:t>
          </a:r>
          <a:r>
            <a:rPr lang="hi-IN" sz="15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500" kern="1200" dirty="0">
            <a:solidFill>
              <a:srgbClr val="6C5C80"/>
            </a:solidFill>
          </a:endParaRPr>
        </a:p>
      </dsp:txBody>
      <dsp:txXfrm>
        <a:off x="4696619" y="2286833"/>
        <a:ext cx="2790925" cy="1143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69698" y="2625507"/>
          <a:ext cx="2139059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4538557" y="2961531"/>
        <a:ext cx="1443059" cy="872367"/>
      </dsp:txXfrm>
    </dsp:sp>
    <dsp:sp modelId="{97658D84-ED63-42B1-ABE1-727BCAC60186}">
      <dsp:nvSpPr>
        <dsp:cNvPr id="0" name=""/>
        <dsp:cNvSpPr/>
      </dsp:nvSpPr>
      <dsp:spPr>
        <a:xfrm>
          <a:off x="285162" y="2625507"/>
          <a:ext cx="2095361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312303" y="2961531"/>
        <a:ext cx="1412471" cy="872367"/>
      </dsp:txXfrm>
    </dsp:sp>
    <dsp:sp modelId="{3D1DE867-A4BC-4CE7-ACC5-355C61F46E72}">
      <dsp:nvSpPr>
        <dsp:cNvPr id="0" name=""/>
        <dsp:cNvSpPr/>
      </dsp:nvSpPr>
      <dsp:spPr>
        <a:xfrm>
          <a:off x="3898261" y="0"/>
          <a:ext cx="2081933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4549982" y="27141"/>
        <a:ext cx="1403071" cy="872367"/>
      </dsp:txXfrm>
    </dsp:sp>
    <dsp:sp modelId="{85035C7E-1B9E-4A02-9D46-4BF1886A0E6B}">
      <dsp:nvSpPr>
        <dsp:cNvPr id="0" name=""/>
        <dsp:cNvSpPr/>
      </dsp:nvSpPr>
      <dsp:spPr>
        <a:xfrm>
          <a:off x="246653" y="0"/>
          <a:ext cx="2172380" cy="12355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273794" y="27141"/>
        <a:ext cx="1466384" cy="872367"/>
      </dsp:txXfrm>
    </dsp:sp>
    <dsp:sp modelId="{4AC18AF9-D877-4180-8219-1810E951CEAE}">
      <dsp:nvSpPr>
        <dsp:cNvPr id="0" name=""/>
        <dsp:cNvSpPr/>
      </dsp:nvSpPr>
      <dsp:spPr>
        <a:xfrm>
          <a:off x="1417264" y="220079"/>
          <a:ext cx="1671830" cy="1671830"/>
        </a:xfrm>
        <a:prstGeom prst="pieWedg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</a:p>
      </dsp:txBody>
      <dsp:txXfrm>
        <a:off x="1906932" y="709747"/>
        <a:ext cx="1182162" cy="1182162"/>
      </dsp:txXfrm>
    </dsp:sp>
    <dsp:sp modelId="{1AD3343B-D41E-4B6E-8CFB-5D28AC47C206}">
      <dsp:nvSpPr>
        <dsp:cNvPr id="0" name=""/>
        <dsp:cNvSpPr/>
      </dsp:nvSpPr>
      <dsp:spPr>
        <a:xfrm rot="5400000">
          <a:off x="3166315" y="220079"/>
          <a:ext cx="1671830" cy="1671830"/>
        </a:xfrm>
        <a:prstGeom prst="pieWedge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</a:p>
      </dsp:txBody>
      <dsp:txXfrm rot="-5400000">
        <a:off x="3166315" y="709747"/>
        <a:ext cx="1182162" cy="1182162"/>
      </dsp:txXfrm>
    </dsp:sp>
    <dsp:sp modelId="{2B646EE6-0EDE-4A81-A0DE-FAD7C4014D05}">
      <dsp:nvSpPr>
        <dsp:cNvPr id="0" name=""/>
        <dsp:cNvSpPr/>
      </dsp:nvSpPr>
      <dsp:spPr>
        <a:xfrm rot="10800000">
          <a:off x="3166315" y="1969130"/>
          <a:ext cx="1671830" cy="1671830"/>
        </a:xfrm>
        <a:prstGeom prst="pieWedg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</a:p>
      </dsp:txBody>
      <dsp:txXfrm rot="10800000">
        <a:off x="3166315" y="1969130"/>
        <a:ext cx="1182162" cy="1182162"/>
      </dsp:txXfrm>
    </dsp:sp>
    <dsp:sp modelId="{6B2C6FCE-3EB9-4D17-85D9-B3821AECEF30}">
      <dsp:nvSpPr>
        <dsp:cNvPr id="0" name=""/>
        <dsp:cNvSpPr/>
      </dsp:nvSpPr>
      <dsp:spPr>
        <a:xfrm rot="16200000">
          <a:off x="1417264" y="1969130"/>
          <a:ext cx="1671830" cy="1671830"/>
        </a:xfrm>
        <a:prstGeom prst="pieWedg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</a:p>
      </dsp:txBody>
      <dsp:txXfrm rot="5400000">
        <a:off x="1906932" y="1969130"/>
        <a:ext cx="1182162" cy="1182162"/>
      </dsp:txXfrm>
    </dsp:sp>
    <dsp:sp modelId="{25656015-73CB-4C00-8601-554833B42A43}">
      <dsp:nvSpPr>
        <dsp:cNvPr id="0" name=""/>
        <dsp:cNvSpPr/>
      </dsp:nvSpPr>
      <dsp:spPr>
        <a:xfrm>
          <a:off x="2839092" y="1583026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39092" y="1776078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F272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685612" y="1277892"/>
          <a:ext cx="1400211" cy="1400211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kern="1200" dirty="0"/>
            <a:t>उप</a:t>
          </a:r>
          <a:r>
            <a:rPr lang="en-IN" sz="2300" kern="1200" dirty="0"/>
            <a:t> </a:t>
          </a:r>
          <a:r>
            <a:rPr lang="hi-IN" sz="2300" kern="1200" dirty="0"/>
            <a:t>शीर्षक</a:t>
          </a:r>
          <a:r>
            <a:rPr lang="en-IN" sz="2300" kern="1200" dirty="0"/>
            <a:t> </a:t>
          </a:r>
        </a:p>
      </dsp:txBody>
      <dsp:txXfrm>
        <a:off x="1890668" y="1482948"/>
        <a:ext cx="990099" cy="990099"/>
      </dsp:txXfrm>
    </dsp:sp>
    <dsp:sp modelId="{780CD99C-7A3C-4C90-95CA-33E1D2133A65}">
      <dsp:nvSpPr>
        <dsp:cNvPr id="0" name=""/>
        <dsp:cNvSpPr/>
      </dsp:nvSpPr>
      <dsp:spPr>
        <a:xfrm>
          <a:off x="1895644" y="1989"/>
          <a:ext cx="980148" cy="98014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1</a:t>
          </a:r>
          <a:endParaRPr lang="en-IN" sz="1900" kern="1200" dirty="0"/>
        </a:p>
      </dsp:txBody>
      <dsp:txXfrm>
        <a:off x="2039183" y="145528"/>
        <a:ext cx="693070" cy="693070"/>
      </dsp:txXfrm>
    </dsp:sp>
    <dsp:sp modelId="{5A653F94-582C-4CFE-A722-FEA827EC82A5}">
      <dsp:nvSpPr>
        <dsp:cNvPr id="0" name=""/>
        <dsp:cNvSpPr/>
      </dsp:nvSpPr>
      <dsp:spPr>
        <a:xfrm>
          <a:off x="3308851" y="1028745"/>
          <a:ext cx="980148" cy="98014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2</a:t>
          </a:r>
          <a:endParaRPr lang="en-IN" sz="1900" kern="1200" dirty="0"/>
        </a:p>
      </dsp:txBody>
      <dsp:txXfrm>
        <a:off x="3452390" y="1172284"/>
        <a:ext cx="693070" cy="693070"/>
      </dsp:txXfrm>
    </dsp:sp>
    <dsp:sp modelId="{51CF5FFB-0985-4915-B936-DF9CAC1BBF48}">
      <dsp:nvSpPr>
        <dsp:cNvPr id="0" name=""/>
        <dsp:cNvSpPr/>
      </dsp:nvSpPr>
      <dsp:spPr>
        <a:xfrm>
          <a:off x="2769054" y="2690070"/>
          <a:ext cx="980148" cy="980148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3</a:t>
          </a:r>
          <a:endParaRPr lang="en-IN" sz="1900" kern="1200" dirty="0"/>
        </a:p>
      </dsp:txBody>
      <dsp:txXfrm>
        <a:off x="2912593" y="2833609"/>
        <a:ext cx="693070" cy="693070"/>
      </dsp:txXfrm>
    </dsp:sp>
    <dsp:sp modelId="{F04D3ADE-3964-451C-B695-037DB4C75754}">
      <dsp:nvSpPr>
        <dsp:cNvPr id="0" name=""/>
        <dsp:cNvSpPr/>
      </dsp:nvSpPr>
      <dsp:spPr>
        <a:xfrm>
          <a:off x="1022234" y="2690070"/>
          <a:ext cx="980148" cy="98014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4</a:t>
          </a:r>
          <a:endParaRPr lang="en-IN" sz="1900" kern="1200" dirty="0"/>
        </a:p>
      </dsp:txBody>
      <dsp:txXfrm>
        <a:off x="1165773" y="2833609"/>
        <a:ext cx="693070" cy="693070"/>
      </dsp:txXfrm>
    </dsp:sp>
    <dsp:sp modelId="{6B63040D-28A4-44A7-AC8A-5C4296F227B0}">
      <dsp:nvSpPr>
        <dsp:cNvPr id="0" name=""/>
        <dsp:cNvSpPr/>
      </dsp:nvSpPr>
      <dsp:spPr>
        <a:xfrm>
          <a:off x="482436" y="1028745"/>
          <a:ext cx="980148" cy="98014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900" b="0" i="0" kern="1200" dirty="0"/>
            <a:t>विषय</a:t>
          </a:r>
          <a:r>
            <a:rPr lang="en-IN" sz="1900" b="0" i="0" kern="1200" dirty="0"/>
            <a:t> 5</a:t>
          </a:r>
          <a:endParaRPr lang="en-IN" sz="1900" kern="1200" dirty="0"/>
        </a:p>
      </dsp:txBody>
      <dsp:txXfrm>
        <a:off x="625975" y="1172284"/>
        <a:ext cx="693070" cy="693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334075" y="0"/>
          <a:ext cx="3761755" cy="3761755"/>
        </a:xfrm>
        <a:prstGeom prst="triangl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214953" y="378195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rgbClr val="6C5C80"/>
              </a:solidFill>
            </a:rPr>
            <a:t>उप</a:t>
          </a:r>
          <a:r>
            <a:rPr lang="en-IN" sz="2400" b="1" kern="1200" dirty="0">
              <a:solidFill>
                <a:srgbClr val="6C5C80"/>
              </a:solidFill>
            </a:rPr>
            <a:t> </a:t>
          </a:r>
          <a:r>
            <a:rPr lang="hi-IN" sz="2400" b="1" kern="1200" dirty="0">
              <a:solidFill>
                <a:srgbClr val="6C5C80"/>
              </a:solidFill>
            </a:rPr>
            <a:t>शीर्षक</a:t>
          </a:r>
          <a:r>
            <a:rPr lang="en-IN" sz="2400" b="1" kern="1200" dirty="0">
              <a:solidFill>
                <a:srgbClr val="6C5C80"/>
              </a:solidFill>
            </a:rPr>
            <a:t> </a:t>
          </a:r>
        </a:p>
      </dsp:txBody>
      <dsp:txXfrm>
        <a:off x="2258423" y="421665"/>
        <a:ext cx="2358200" cy="803537"/>
      </dsp:txXfrm>
    </dsp:sp>
    <dsp:sp modelId="{37E98151-C383-4940-BA16-1AC0D5D437E3}">
      <dsp:nvSpPr>
        <dsp:cNvPr id="0" name=""/>
        <dsp:cNvSpPr/>
      </dsp:nvSpPr>
      <dsp:spPr>
        <a:xfrm>
          <a:off x="2214953" y="1379983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rgbClr val="B96E84"/>
              </a:solidFill>
            </a:rPr>
            <a:t>उप</a:t>
          </a:r>
          <a:r>
            <a:rPr lang="en-IN" sz="2400" b="1" kern="1200" dirty="0">
              <a:solidFill>
                <a:srgbClr val="B96E84"/>
              </a:solidFill>
            </a:rPr>
            <a:t> </a:t>
          </a:r>
          <a:r>
            <a:rPr lang="hi-IN" sz="2400" b="1" kern="1200" dirty="0">
              <a:solidFill>
                <a:srgbClr val="B96E84"/>
              </a:solidFill>
            </a:rPr>
            <a:t>शीर्षक</a:t>
          </a:r>
          <a:r>
            <a:rPr lang="en-IN" sz="2400" b="1" kern="1200" dirty="0">
              <a:solidFill>
                <a:srgbClr val="B96E84"/>
              </a:solidFill>
            </a:rPr>
            <a:t> </a:t>
          </a:r>
        </a:p>
      </dsp:txBody>
      <dsp:txXfrm>
        <a:off x="2258423" y="1423453"/>
        <a:ext cx="2358200" cy="803537"/>
      </dsp:txXfrm>
    </dsp:sp>
    <dsp:sp modelId="{C1C2C0F9-2239-42C7-8AD6-5D7337D41AD0}">
      <dsp:nvSpPr>
        <dsp:cNvPr id="0" name=""/>
        <dsp:cNvSpPr/>
      </dsp:nvSpPr>
      <dsp:spPr>
        <a:xfrm>
          <a:off x="2214953" y="2381771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rgbClr val="F2727F"/>
              </a:solidFill>
            </a:rPr>
            <a:t>उप</a:t>
          </a:r>
          <a:r>
            <a:rPr lang="en-IN" sz="2400" b="1" kern="1200" dirty="0">
              <a:solidFill>
                <a:srgbClr val="F2727F"/>
              </a:solidFill>
            </a:rPr>
            <a:t> </a:t>
          </a:r>
          <a:r>
            <a:rPr lang="hi-IN" sz="2400" b="1" kern="1200" dirty="0">
              <a:solidFill>
                <a:srgbClr val="F2727F"/>
              </a:solidFill>
            </a:rPr>
            <a:t>शीर्षक</a:t>
          </a:r>
          <a:r>
            <a:rPr lang="en-IN" sz="2400" b="1" kern="1200" dirty="0">
              <a:solidFill>
                <a:srgbClr val="F2727F"/>
              </a:solidFill>
            </a:rPr>
            <a:t> </a:t>
          </a:r>
        </a:p>
      </dsp:txBody>
      <dsp:txXfrm>
        <a:off x="2258423" y="2425241"/>
        <a:ext cx="2358200" cy="803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232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62383" y="1798092"/>
          <a:ext cx="1604214" cy="1604214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7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1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2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3</a:t>
          </a:r>
          <a:endParaRPr lang="en-IN" sz="1400" kern="1200" dirty="0"/>
        </a:p>
      </dsp:txBody>
      <dsp:txXfrm>
        <a:off x="309369" y="1845078"/>
        <a:ext cx="1510242" cy="1510242"/>
      </dsp:txXfrm>
    </dsp:sp>
    <dsp:sp modelId="{3841BEC8-0353-4296-A0DE-9FC27B1A8DAD}">
      <dsp:nvSpPr>
        <dsp:cNvPr id="0" name=""/>
        <dsp:cNvSpPr/>
      </dsp:nvSpPr>
      <dsp:spPr>
        <a:xfrm>
          <a:off x="1914453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1914453" y="1522029"/>
        <a:ext cx="216305" cy="231282"/>
      </dsp:txXfrm>
    </dsp:sp>
    <dsp:sp modelId="{23EE8B3A-21AA-4DB8-8F95-5ADAE249ADAD}">
      <dsp:nvSpPr>
        <dsp:cNvPr id="0" name=""/>
        <dsp:cNvSpPr/>
      </dsp:nvSpPr>
      <dsp:spPr>
        <a:xfrm>
          <a:off x="2488324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749475" y="1798092"/>
          <a:ext cx="1604214" cy="160421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1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2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3</a:t>
          </a:r>
          <a:endParaRPr lang="en-IN" sz="1400" kern="1200" dirty="0"/>
        </a:p>
      </dsp:txBody>
      <dsp:txXfrm>
        <a:off x="2796461" y="1845078"/>
        <a:ext cx="1510242" cy="1510242"/>
      </dsp:txXfrm>
    </dsp:sp>
    <dsp:sp modelId="{10A94801-0FF1-4DFC-851E-230C3BC62214}">
      <dsp:nvSpPr>
        <dsp:cNvPr id="0" name=""/>
        <dsp:cNvSpPr/>
      </dsp:nvSpPr>
      <dsp:spPr>
        <a:xfrm>
          <a:off x="4401546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4401546" y="1522029"/>
        <a:ext cx="216305" cy="231282"/>
      </dsp:txXfrm>
    </dsp:sp>
    <dsp:sp modelId="{4E91418C-4F30-4E60-BCB2-3587FA02E99B}">
      <dsp:nvSpPr>
        <dsp:cNvPr id="0" name=""/>
        <dsp:cNvSpPr/>
      </dsp:nvSpPr>
      <dsp:spPr>
        <a:xfrm>
          <a:off x="4975416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236567" y="1798092"/>
          <a:ext cx="1604214" cy="160421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1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2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3</a:t>
          </a:r>
          <a:endParaRPr lang="en-IN" sz="1400" kern="1200" dirty="0"/>
        </a:p>
      </dsp:txBody>
      <dsp:txXfrm>
        <a:off x="5283553" y="1845078"/>
        <a:ext cx="1510242" cy="1510242"/>
      </dsp:txXfrm>
    </dsp:sp>
    <dsp:sp modelId="{93A7CE7D-08A1-4F7C-B0F9-BA5FAA3440A2}">
      <dsp:nvSpPr>
        <dsp:cNvPr id="0" name=""/>
        <dsp:cNvSpPr/>
      </dsp:nvSpPr>
      <dsp:spPr>
        <a:xfrm>
          <a:off x="6888638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6888638" y="1522029"/>
        <a:ext cx="216305" cy="231282"/>
      </dsp:txXfrm>
    </dsp:sp>
    <dsp:sp modelId="{E095A5DF-820C-4578-AEE5-E7A6ECCB1B76}">
      <dsp:nvSpPr>
        <dsp:cNvPr id="0" name=""/>
        <dsp:cNvSpPr/>
      </dsp:nvSpPr>
      <dsp:spPr>
        <a:xfrm>
          <a:off x="7462509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7723660" y="1798092"/>
          <a:ext cx="1604214" cy="160421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1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2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b="0" i="0" kern="1200" dirty="0"/>
            <a:t>विषय</a:t>
          </a:r>
          <a:r>
            <a:rPr lang="en-IN" sz="1400" b="0" i="0" kern="1200" dirty="0"/>
            <a:t> 3</a:t>
          </a:r>
          <a:endParaRPr lang="en-IN" sz="1400" kern="1200" dirty="0"/>
        </a:p>
      </dsp:txBody>
      <dsp:txXfrm>
        <a:off x="7770646" y="1845078"/>
        <a:ext cx="1510242" cy="1510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</a:t>
          </a:r>
          <a:endParaRPr lang="en-IN" sz="2400" kern="1200" dirty="0"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3316560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1 </a:t>
          </a: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2 </a:t>
          </a: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3 </a:t>
          </a: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4 </a:t>
          </a: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5 </a:t>
          </a: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6FBC0541-65C4-F144-96A7-1AB2E8493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8211" y="1422579"/>
            <a:ext cx="1215579" cy="2042166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98624" y="4519636"/>
            <a:ext cx="1094858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2839" y="3971977"/>
            <a:ext cx="1470237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48187" y="1355904"/>
            <a:ext cx="13335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57962" y="1413054"/>
            <a:ext cx="17907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915362" y="155754"/>
            <a:ext cx="2114550" cy="25336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5630A2E-BC63-F143-9934-B7BF38917A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791C64F-8DE9-C248-B2DD-EA8FC771C3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0FFA04-8703-4614-B508-0AE4D3AE77F5}"/>
              </a:ext>
            </a:extLst>
          </p:cNvPr>
          <p:cNvSpPr txBox="1"/>
          <p:nvPr userDrawn="1"/>
        </p:nvSpPr>
        <p:spPr>
          <a:xfrm>
            <a:off x="3677963" y="3680348"/>
            <a:ext cx="4741688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3400" dirty="0">
                <a:solidFill>
                  <a:srgbClr val="FFFFFF"/>
                </a:solidFill>
                <a:latin typeface="Calibre Medium" panose="020B0603030202060203"/>
              </a:rPr>
              <a:t>शिक्षा मंत्रालय</a:t>
            </a:r>
            <a:endParaRPr lang="en-GB" sz="3400" dirty="0">
              <a:solidFill>
                <a:srgbClr val="FFFFFF"/>
              </a:solidFill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solidFill>
                  <a:srgbClr val="FFFFFF"/>
                </a:solidFill>
                <a:latin typeface="Calibre Medium" panose="020B0603030202060203"/>
              </a:rPr>
              <a:t>Ministry of Education</a:t>
            </a:r>
            <a:endParaRPr lang="en-US" sz="3400" dirty="0">
              <a:solidFill>
                <a:srgbClr val="FFFFFF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3846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97993C81-7818-4A4E-8C99-41606D4299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135434"/>
            <a:ext cx="302002" cy="507361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D870927-DD70-7B42-BC39-7C0D1B9BD6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60E69C6-D85D-8842-9AE4-7EAC8570A0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5E2B4A-93F7-5A4A-89FB-98521C1F37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DDD4842-4D0C-1048-B8BA-964E6F7D16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30616-F694-45CA-80F1-AC194E9F007C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26366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11775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866A007F-2FFF-824D-9E74-462B2F3EA3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135434"/>
            <a:ext cx="302002" cy="507361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FB5975-D80A-CA48-B97D-370740920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13804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9F1FE1-5428-784E-B811-F862896E4B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67202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3707D0-4A25-BF4F-B0DE-8CA48BF90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D53BE16-DDC3-2F40-A57E-F972B89750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70AFA-9C24-44BC-B9DF-54C58DE1714A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709986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866A007F-2FFF-824D-9E74-462B2F3EA3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135434"/>
            <a:ext cx="302002" cy="507361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AC54E1-2A92-5946-89FF-03E077007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39796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B83E7F-FB05-1446-81A3-3B37940A3B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93194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0B5CD-9625-4E2D-A541-56DBE0BDCF31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97926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866A007F-2FFF-824D-9E74-462B2F3EA3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135434"/>
            <a:ext cx="302002" cy="507361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37AB8F1-5DA9-EA4D-AF96-5876981199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39796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0C2DDED-7A3E-1946-B8E8-8D81DA57AC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93194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DE37B9-0D85-594E-9BAD-7F0E2E93C6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D10CA1A-FBDD-A24F-99F5-F05A9D5D6C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2CFE1-BD57-4E5E-B284-D02D9401A968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14005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73958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23147"/>
          </a:xfrm>
          <a:prstGeom prst="rect">
            <a:avLst/>
          </a:prstGeom>
        </p:spPr>
      </p:pic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97993C81-7818-4A4E-8C99-41606D4299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8085" y="147424"/>
            <a:ext cx="302002" cy="507361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395821" y="0"/>
            <a:ext cx="4796179" cy="685800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AB4E708-F623-0443-AFA8-C9B418462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4413" y="1006475"/>
            <a:ext cx="6764337" cy="723147"/>
          </a:xfr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Message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3" y="2812370"/>
            <a:ext cx="5602955" cy="23160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 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10234" y="2030378"/>
            <a:ext cx="2797243" cy="2797243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0" name="Object 6" descr="preencoded.png">
            <a:extLst>
              <a:ext uri="{FF2B5EF4-FFF2-40B4-BE49-F238E27FC236}">
                <a16:creationId xmlns:a16="http://schemas.microsoft.com/office/drawing/2014/main" id="{BD0282D2-FFB6-B74C-98C8-D8D4057ED9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91196" y="2132684"/>
            <a:ext cx="456341" cy="35651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6465A06-773D-1445-8E2D-CAD9EB3432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89002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F2B699-EF94-9646-A6AE-3CD7B66488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42400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0A5AD1-0438-4233-852F-C3AAB4F774F6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79107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F0D-1F36-B745-BF7F-CB74989D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F1C7-A5B7-804A-871E-A4F46E8DBE8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C8E0E-ED05-F743-A6B0-87C799D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806B-4E6A-9349-B5F5-9BD5AE7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5979-C890-FD42-9141-FA476E29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7450A70-2F82-0E49-8F54-30B99812E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8507" y="155754"/>
            <a:ext cx="381487" cy="640896"/>
          </a:xfrm>
          <a:prstGeom prst="rect">
            <a:avLst/>
          </a:prstGeom>
        </p:spPr>
      </p:pic>
      <p:sp>
        <p:nvSpPr>
          <p:cNvPr id="8" name="Object8">
            <a:extLst>
              <a:ext uri="{FF2B5EF4-FFF2-40B4-BE49-F238E27FC236}">
                <a16:creationId xmlns:a16="http://schemas.microsoft.com/office/drawing/2014/main" id="{F630F771-0780-0B4F-92F8-C56B7002115D}"/>
              </a:ext>
            </a:extLst>
          </p:cNvPr>
          <p:cNvSpPr/>
          <p:nvPr userDrawn="1"/>
        </p:nvSpPr>
        <p:spPr>
          <a:xfrm>
            <a:off x="1097958" y="284012"/>
            <a:ext cx="2676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00"/>
              </a:lnSpc>
            </a:pPr>
            <a:r>
              <a:rPr lang="en-US" sz="1300" b="0" i="0" dirty="0">
                <a:solidFill>
                  <a:schemeClr val="bg1"/>
                </a:solidFill>
                <a:latin typeface="HK Grotesk Legacy" pitchFamily="34" charset="0"/>
                <a:ea typeface="HK Grotesk Legacy" pitchFamily="34" charset="-122"/>
                <a:cs typeface="HK Grotesk Legacy" pitchFamily="34" charset="-120"/>
              </a:rPr>
              <a:t>Ministry of Agriculture,
Cooperation &amp; Farmers Welfare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9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FC82B0-CB6D-5E43-84B6-3D08DCB01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6FBC0541-65C4-F144-96A7-1AB2E8493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47740" y="380855"/>
            <a:ext cx="696520" cy="117015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98624" y="4519636"/>
            <a:ext cx="1094858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2839" y="3971977"/>
            <a:ext cx="1470237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48187" y="1355904"/>
            <a:ext cx="13335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57962" y="1413054"/>
            <a:ext cx="17907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915362" y="155754"/>
            <a:ext cx="2114550" cy="2533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77235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8DA36BC-71AF-584E-B7D8-32717B025E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5DE2FCC-5268-F144-A9F1-084AAA9C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8C6C4-993D-4BF0-B83D-A66DD3F7651D}"/>
              </a:ext>
            </a:extLst>
          </p:cNvPr>
          <p:cNvSpPr txBox="1"/>
          <p:nvPr userDrawn="1"/>
        </p:nvSpPr>
        <p:spPr>
          <a:xfrm>
            <a:off x="3745794" y="1639472"/>
            <a:ext cx="47416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solidFill>
                  <a:srgbClr val="FFFFFF"/>
                </a:solidFill>
                <a:latin typeface="Calibre Medium" panose="020B0603030202060203"/>
              </a:rPr>
              <a:t>शिक्षा मंत्रालय</a:t>
            </a:r>
            <a:endParaRPr lang="en-GB" sz="1800" dirty="0">
              <a:solidFill>
                <a:srgbClr val="FFFFFF"/>
              </a:solidFill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FFFFFF"/>
                </a:solidFill>
                <a:latin typeface="Calibre Medium" panose="020B0603030202060203"/>
              </a:rPr>
              <a:t>Ministry of Education</a:t>
            </a:r>
            <a:endParaRPr lang="en-US" sz="1800" dirty="0">
              <a:solidFill>
                <a:srgbClr val="FFFFFF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74017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FCC93C4-7C68-5644-A3C7-DCDAD621B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9" name="Object 5" descr="preencoded.png">
            <a:extLst>
              <a:ext uri="{FF2B5EF4-FFF2-40B4-BE49-F238E27FC236}">
                <a16:creationId xmlns:a16="http://schemas.microsoft.com/office/drawing/2014/main" id="{F96BFD1F-9149-034A-B857-0D3F2DFC30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47740" y="380855"/>
            <a:ext cx="696520" cy="117015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CDF696-BE00-164B-981D-889D40C1BA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BFBE37-2EB2-7644-A603-8A8EB09C7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A42EA6-6D53-2640-8601-9FFC341C2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82950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1F4528E-5875-EA4D-8009-3924802A35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372C43E-F6E4-FC4C-B1BF-3478E1A2C0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408323-57D6-4D95-8515-45C83D88ADC9}"/>
              </a:ext>
            </a:extLst>
          </p:cNvPr>
          <p:cNvSpPr txBox="1"/>
          <p:nvPr userDrawn="1"/>
        </p:nvSpPr>
        <p:spPr>
          <a:xfrm>
            <a:off x="3745794" y="1639472"/>
            <a:ext cx="47416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solidFill>
                  <a:srgbClr val="FFFFFF"/>
                </a:solidFill>
                <a:latin typeface="Calibre Medium" panose="020B0603030202060203"/>
              </a:rPr>
              <a:t>शिक्षा मंत्रालय</a:t>
            </a:r>
            <a:endParaRPr lang="en-GB" sz="1800" dirty="0">
              <a:solidFill>
                <a:srgbClr val="FFFFFF"/>
              </a:solidFill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FFFFFF"/>
                </a:solidFill>
                <a:latin typeface="Calibre Medium" panose="020B0603030202060203"/>
              </a:rPr>
              <a:t>Ministry of Education</a:t>
            </a:r>
            <a:endParaRPr lang="en-US" sz="1800" dirty="0">
              <a:solidFill>
                <a:srgbClr val="FFFFFF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35234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E5751B8D-E3D2-5B41-AFEE-43F3B3000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8211" y="1422579"/>
            <a:ext cx="1215579" cy="204216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6F4A62-328A-9049-AE76-562C4E99C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AA7A8B-A785-014E-B82C-CA125844D9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2AB9D-58FD-47F4-9650-8DACB0E70963}"/>
              </a:ext>
            </a:extLst>
          </p:cNvPr>
          <p:cNvSpPr txBox="1"/>
          <p:nvPr userDrawn="1"/>
        </p:nvSpPr>
        <p:spPr>
          <a:xfrm>
            <a:off x="3677963" y="3680348"/>
            <a:ext cx="4741688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3400" dirty="0">
                <a:latin typeface="Calibre Medium" panose="020B0603030202060203"/>
              </a:rPr>
              <a:t>शिक्षा मंत्रालय</a:t>
            </a:r>
            <a:endParaRPr lang="en-GB" sz="34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latin typeface="Calibre Medium" panose="020B0603030202060203"/>
              </a:rPr>
              <a:t>Ministry of Education</a:t>
            </a:r>
            <a:endParaRPr lang="en-US" sz="34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1806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2D68293-5E24-F447-9E47-53723C0A8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47740" y="380855"/>
            <a:ext cx="696520" cy="117015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8B1CEA-C384-BA4D-A607-899DF49E3C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0A83343-9698-0D48-ABDA-400BCB6025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11F7FB-B5D4-204A-A46E-7187495F5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88665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7AC6C3-437C-2F4B-BB04-B89015D12B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B5893B4-DC20-474C-9D95-869F51034B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B3F53-571A-473C-81A7-C02C1764EF68}"/>
              </a:ext>
            </a:extLst>
          </p:cNvPr>
          <p:cNvSpPr txBox="1"/>
          <p:nvPr userDrawn="1"/>
        </p:nvSpPr>
        <p:spPr>
          <a:xfrm>
            <a:off x="3745794" y="1639472"/>
            <a:ext cx="47416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latin typeface="Calibre Medium" panose="020B0603030202060203"/>
              </a:rPr>
              <a:t>शिक्षा मंत्रालय</a:t>
            </a:r>
            <a:endParaRPr lang="en-GB" sz="18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Calibre Medium" panose="020B0603030202060203"/>
              </a:rPr>
              <a:t>Ministry of Education</a:t>
            </a:r>
            <a:endParaRPr lang="en-US" sz="18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8293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1" y="0"/>
            <a:ext cx="88265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97993C81-7818-4A4E-8C99-41606D4299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135434"/>
            <a:ext cx="302002" cy="50736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13" y="2001838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410" y="3492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410" y="5016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E556D17-5150-574B-B9EF-AD6FDAF54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0552" y="2001838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Timelines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79DE437-108B-3644-AFE0-7BDAC3FBA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0549" y="3492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Fund Utilization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41ED55-13EC-E84C-AA2B-0E333F586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549" y="5016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Way Forward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23" name="Object 2" descr="preencoded.png">
            <a:extLst>
              <a:ext uri="{FF2B5EF4-FFF2-40B4-BE49-F238E27FC236}">
                <a16:creationId xmlns:a16="http://schemas.microsoft.com/office/drawing/2014/main" id="{6A9ED629-1E1F-224E-96C6-FFA7812C22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76C15EC-1810-4742-9EF6-7468EAC556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9238CE-8B8E-48A4-A4A7-7D582B0AE47D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12067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97993C81-7818-4A4E-8C99-41606D4299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135434"/>
            <a:ext cx="302002" cy="50736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13" y="2001838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410" y="3492494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410" y="5016494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CD22CCF-A6C7-694E-9389-592A5CD97B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1B3CA52-AC9D-F644-AD69-BA1D4D8405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067E4B-6D1C-8343-83E9-EF36C037A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23ED9-4C30-4BA0-AB1A-BF3651AF29D9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75709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5968"/>
            <a:ext cx="12192000" cy="723147"/>
          </a:xfrm>
          <a:prstGeom prst="rect">
            <a:avLst/>
          </a:prstGeom>
        </p:spPr>
      </p:pic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97993C81-7818-4A4E-8C99-41606D4299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135434"/>
            <a:ext cx="302002" cy="507361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402" y="4191000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7" y="4190999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709" y="4190998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27" y="4690642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0502" y="4690641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634" y="4690640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B6DD8D-146A-6C4B-8A36-1C2EE4454DF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3D2E0F6-D8E1-1749-8A0C-FD88EBCE36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7CFB655-7FEB-D548-8E59-3183ED9BCB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D1550E-76D0-41D6-A5AB-EA296AADDB99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9502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2825AC-F7EB-1748-934E-A1D916D50E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05292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97993C81-7818-4A4E-8C99-41606D4299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135434"/>
            <a:ext cx="302002" cy="507361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402" y="4191000"/>
            <a:ext cx="2168525" cy="49964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7" y="4190999"/>
            <a:ext cx="2168525" cy="499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709" y="4190998"/>
            <a:ext cx="2168525" cy="499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27" y="4690642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0502" y="4690641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634" y="4690640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E2FB137-16CB-F64B-8038-A88FC96E4B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6528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04614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5D996B4-F6AF-0340-A169-029AF1551C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F2E6E22-F45C-C649-B3EF-B01CB33C74C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F583F54-9BFC-734A-AFF6-A914E016AE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1E76C6E-7C8D-7047-BD91-D832124E85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28" name="Picture Placeholder 32">
            <a:extLst>
              <a:ext uri="{FF2B5EF4-FFF2-40B4-BE49-F238E27FC236}">
                <a16:creationId xmlns:a16="http://schemas.microsoft.com/office/drawing/2014/main" id="{E03AFE35-934D-4884-AD19-C39253C330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7083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3601C-369C-44A5-AF31-341BC4D0932C}"/>
              </a:ext>
            </a:extLst>
          </p:cNvPr>
          <p:cNvSpPr txBox="1"/>
          <p:nvPr userDrawn="1"/>
        </p:nvSpPr>
        <p:spPr>
          <a:xfrm>
            <a:off x="820510" y="129032"/>
            <a:ext cx="4741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>
                <a:latin typeface="Calibre Medium" panose="020B0603030202060203"/>
              </a:rPr>
              <a:t>शिक्षा मंत्रालय</a:t>
            </a:r>
            <a:endParaRPr lang="en-GB" sz="16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18031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>
            <a:extLst>
              <a:ext uri="{FF2B5EF4-FFF2-40B4-BE49-F238E27FC236}">
                <a16:creationId xmlns:a16="http://schemas.microsoft.com/office/drawing/2014/main" id="{135031C2-BF2B-FA4C-B473-6F32A8866E0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0" y="0"/>
            <a:ext cx="12187780" cy="6861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E2F7-5BD2-F74F-9253-046CEBB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9259-2B75-BC43-BEA6-487829F1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05DC-DE70-2947-8112-7FE2D849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7DF1C7-A5B7-804A-871E-A4F46E8DBE80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7E48-F489-C046-9731-36F572D0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637-7F87-614A-8BC5-260A4E7A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E95979-C890-FD42-9141-FA476E29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70" r:id="rId3"/>
    <p:sldLayoutId id="2147483652" r:id="rId4"/>
    <p:sldLayoutId id="2147483671" r:id="rId5"/>
    <p:sldLayoutId id="2147483653" r:id="rId6"/>
    <p:sldLayoutId id="2147483664" r:id="rId7"/>
    <p:sldLayoutId id="2147483665" r:id="rId8"/>
    <p:sldLayoutId id="2147483666" r:id="rId9"/>
    <p:sldLayoutId id="2147483674" r:id="rId10"/>
    <p:sldLayoutId id="2147483654" r:id="rId11"/>
    <p:sldLayoutId id="2147483667" r:id="rId12"/>
    <p:sldLayoutId id="2147483672" r:id="rId13"/>
    <p:sldLayoutId id="2147483673" r:id="rId14"/>
    <p:sldLayoutId id="2147483657" r:id="rId15"/>
    <p:sldLayoutId id="2147483662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3" Type="http://schemas.openxmlformats.org/officeDocument/2006/relationships/image" Target="../media/image47.svg"/><Relationship Id="rId21" Type="http://schemas.openxmlformats.org/officeDocument/2006/relationships/image" Target="../media/image65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3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70DA905-7023-AF46-A330-C59E1ACD55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B5E89-0BA3-4E4C-B30C-186EC1C20F9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97984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04EB71-3F5B-5B47-B007-4653D54348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DB10DD-058F-1C4A-99B9-6D55C8017F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08DF7E-09C4-E24E-B969-8292F40C8E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65114"/>
            <a:ext cx="5607050" cy="534336"/>
          </a:xfrm>
        </p:spPr>
        <p:txBody>
          <a:bodyPr>
            <a:normAutofit lnSpcReduction="10000"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781B04-4CA9-9643-81D8-2443B8464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471F32-77F8-B34C-965C-FFE8DEE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737163"/>
              </p:ext>
            </p:extLst>
          </p:nvPr>
        </p:nvGraphicFramePr>
        <p:xfrm>
          <a:off x="954088" y="2565070"/>
          <a:ext cx="7487544" cy="38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56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3AC396-E2AA-6449-9075-85B13EE09F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C5F761-705E-0E48-9E16-69E067AC4B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42F90B-38FE-EB42-B61E-F6BE428DE2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65114"/>
            <a:ext cx="5607050" cy="534336"/>
          </a:xfrm>
        </p:spPr>
        <p:txBody>
          <a:bodyPr>
            <a:normAutofit lnSpcReduction="10000"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F8E23-76F0-D84F-A75C-DD14D36907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CB6C7-6DAA-9749-B09B-4A385FE8A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279237"/>
              </p:ext>
            </p:extLst>
          </p:nvPr>
        </p:nvGraphicFramePr>
        <p:xfrm>
          <a:off x="1416049" y="2493817"/>
          <a:ext cx="6255411" cy="386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15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9DC9AB-7067-B34F-959B-36A9E98E24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24D70-B80F-304A-B569-C2C32B3171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701C2-A520-C940-9065-94E242CD4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54954"/>
            <a:ext cx="5607050" cy="580493"/>
          </a:xfrm>
        </p:spPr>
        <p:txBody>
          <a:bodyPr/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1B953-73CD-5E48-A8F9-CAFCAC190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A4046F0-A1C2-5B43-9852-6134FFF3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077618"/>
              </p:ext>
            </p:extLst>
          </p:nvPr>
        </p:nvGraphicFramePr>
        <p:xfrm>
          <a:off x="574675" y="2636754"/>
          <a:ext cx="4771437" cy="36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856C1BB-5767-0446-AE07-193D9002B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235861"/>
              </p:ext>
            </p:extLst>
          </p:nvPr>
        </p:nvGraphicFramePr>
        <p:xfrm>
          <a:off x="5634246" y="2334378"/>
          <a:ext cx="4994170" cy="376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182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0CD52A-CFDF-E04F-81B2-A6A7AA38C0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6BCD9-5841-294F-BCDF-1F51B824DD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F947A-2A24-4542-946F-A206871185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65113"/>
            <a:ext cx="5607050" cy="580493"/>
          </a:xfrm>
        </p:spPr>
        <p:txBody>
          <a:bodyPr/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66766-30CE-6C41-AC89-81EEF2B219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CBBD48-51F2-974D-9C18-A13E08158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39615"/>
              </p:ext>
            </p:extLst>
          </p:nvPr>
        </p:nvGraphicFramePr>
        <p:xfrm>
          <a:off x="1022349" y="2334378"/>
          <a:ext cx="9329107" cy="423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53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478FDFB-9682-41C5-959D-5392356D22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BE81D-AFD2-4C87-BE9D-B77A2D5511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26E8D-6B24-4B88-8ACF-B26C1FBB09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6E358-C84B-4543-A442-668A7E1968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87E19A-F697-4EF9-8F09-D4FB655B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985220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4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BD0949-995D-41D4-933E-D8D3627986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B1A7B-CAB1-4D2F-8CA8-F77C0616BE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67F72-C2C1-4D67-8450-D7880552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28E58-F1B4-4FD4-88A8-C8E4B59DFF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0749" y="1635447"/>
            <a:ext cx="6573838" cy="338137"/>
          </a:xfr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0CE59-B461-4791-B27C-F132E7875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399979"/>
              </p:ext>
            </p:extLst>
          </p:nvPr>
        </p:nvGraphicFramePr>
        <p:xfrm>
          <a:off x="1285804" y="262509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89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B37E57-7DCD-4F37-99A1-E7344EF1C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216325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5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8A9840-C1D4-4D7A-AFEB-7BFA15F5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9085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93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60456158"/>
                  </p:ext>
                </p:extLst>
              </p:nvPr>
            </p:nvGraphicFramePr>
            <p:xfrm>
              <a:off x="1021697" y="2162176"/>
              <a:ext cx="8927780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7" y="2162176"/>
                <a:ext cx="8927780" cy="3995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5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F1CEE6-4201-4683-AB13-18EED608F985}"/>
              </a:ext>
            </a:extLst>
          </p:cNvPr>
          <p:cNvGraphicFramePr/>
          <p:nvPr/>
        </p:nvGraphicFramePr>
        <p:xfrm>
          <a:off x="1076960" y="2306320"/>
          <a:ext cx="9290242" cy="421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9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066E-34F5-8944-AD5E-4EE82383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29262"/>
            <a:ext cx="11409679" cy="787698"/>
          </a:xfrm>
        </p:spPr>
        <p:txBody>
          <a:bodyPr>
            <a:noAutofit/>
          </a:bodyPr>
          <a:lstStyle/>
          <a:p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6CA9B-7704-4141-8737-647BB94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819923"/>
            <a:ext cx="11409679" cy="687009"/>
          </a:xfrm>
        </p:spPr>
        <p:txBody>
          <a:bodyPr>
            <a:normAutofit/>
          </a:bodyPr>
          <a:lstStyle/>
          <a:p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0845-BF6A-A74E-9AF0-C682655EB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035626"/>
            <a:ext cx="11409679" cy="557262"/>
          </a:xfrm>
        </p:spPr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32638-9F9A-5244-858E-12E346C4D1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18014D-2BFB-8D42-9F8A-5BA5695A3C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9028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F49F6E89-FD49-456F-8B9F-8CD92F383CE2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B825670A-C4F6-4198-8BA1-BF477CA18BDB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F052B2F8-A368-4EA1-9B90-F47671016FAB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7EF4C96B-F54D-42CA-8224-D14C72EEA75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BF87638C-62B2-4F43-8D5C-451A8683A81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i-IN" sz="2400" dirty="0"/>
                <a:t>उप</a:t>
              </a:r>
              <a:r>
                <a:rPr lang="en-IN" sz="2400" dirty="0"/>
                <a:t> </a:t>
              </a:r>
              <a:r>
                <a:rPr lang="hi-IN" sz="2400" dirty="0"/>
                <a:t>शीर्षक</a:t>
              </a:r>
              <a:r>
                <a:rPr lang="en-IN" sz="2400" dirty="0"/>
                <a:t> 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886D0E85-9446-4676-BF6A-8B6E43A09A59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351BCE7D-4BD9-43C6-922E-698B46EB9B54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6D24071E-E1BC-45D2-9278-9CA903EE2C87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6536B115-37C1-4809-8DFC-09D772CF45FE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1062FCFA-C687-4BB6-A301-313BA3690DB6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i-IN" sz="2400" dirty="0">
                  <a:latin typeface="Mangal body"/>
                </a:rPr>
                <a:t>उप</a:t>
              </a:r>
              <a:r>
                <a:rPr lang="en-IN" sz="2400" dirty="0">
                  <a:latin typeface="Mangal body"/>
                </a:rPr>
                <a:t> </a:t>
              </a:r>
              <a:r>
                <a:rPr lang="hi-IN" sz="2400" dirty="0">
                  <a:latin typeface="Mangal body"/>
                </a:rPr>
                <a:t>शीर्षक</a:t>
              </a:r>
              <a:r>
                <a:rPr lang="en-IN" sz="2400" dirty="0">
                  <a:latin typeface="Mangal body"/>
                </a:rPr>
                <a:t> </a:t>
              </a:r>
              <a:r>
                <a:rPr lang="en" sz="2400" dirty="0">
                  <a:solidFill>
                    <a:srgbClr val="434343"/>
                  </a:solidFill>
                  <a:latin typeface="Mangal body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400" dirty="0">
                <a:solidFill>
                  <a:srgbClr val="434343"/>
                </a:solidFill>
                <a:latin typeface="Mangal body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;p15">
            <a:extLst>
              <a:ext uri="{FF2B5EF4-FFF2-40B4-BE49-F238E27FC236}">
                <a16:creationId xmlns:a16="http://schemas.microsoft.com/office/drawing/2014/main" id="{7F810676-B894-4AE2-961A-58C727632768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E9F4BC4F-B559-45F8-A6F2-4317042C5C4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9CD7112D-40CC-4021-869D-617111E4447C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grpSp>
          <p:nvGrpSpPr>
            <p:cNvPr id="20" name="Google Shape;72;p15">
              <a:extLst>
                <a:ext uri="{FF2B5EF4-FFF2-40B4-BE49-F238E27FC236}">
                  <a16:creationId xmlns:a16="http://schemas.microsoft.com/office/drawing/2014/main" id="{052507BA-12E5-4DF5-A9C3-D9A12E5E4AF6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1" name="Google Shape;73;p15">
                <a:extLst>
                  <a:ext uri="{FF2B5EF4-FFF2-40B4-BE49-F238E27FC236}">
                    <a16:creationId xmlns:a16="http://schemas.microsoft.com/office/drawing/2014/main" id="{B30F4652-2041-42C7-B1C7-7ED507D03D3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2" name="Google Shape;74;p15">
                <a:extLst>
                  <a:ext uri="{FF2B5EF4-FFF2-40B4-BE49-F238E27FC236}">
                    <a16:creationId xmlns:a16="http://schemas.microsoft.com/office/drawing/2014/main" id="{CAEAC839-8EC6-4D71-B78A-A08E04C37975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3" name="Google Shape;75;p15">
                  <a:extLst>
                    <a:ext uri="{FF2B5EF4-FFF2-40B4-BE49-F238E27FC236}">
                      <a16:creationId xmlns:a16="http://schemas.microsoft.com/office/drawing/2014/main" id="{A2C78DB9-E04D-4383-8C55-DAC4EEB67FA8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i-IN" sz="2400" dirty="0"/>
                    <a:t>उप</a:t>
                  </a:r>
                  <a:r>
                    <a:rPr lang="en-IN" sz="2400" dirty="0"/>
                    <a:t> </a:t>
                  </a:r>
                  <a:r>
                    <a:rPr lang="hi-IN" sz="2400" dirty="0"/>
                    <a:t>शीर्षक</a:t>
                  </a:r>
                  <a:r>
                    <a:rPr lang="en-IN" sz="2400" dirty="0"/>
                    <a:t> 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4" name="Google Shape;76;p15">
                  <a:extLst>
                    <a:ext uri="{FF2B5EF4-FFF2-40B4-BE49-F238E27FC236}">
                      <a16:creationId xmlns:a16="http://schemas.microsoft.com/office/drawing/2014/main" id="{74AF4535-C85A-4E02-BF1C-B5B35FD8CE1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dirty="0"/>
                    <a:t>उप</a:t>
                  </a:r>
                  <a:r>
                    <a:rPr lang="en-IN" dirty="0"/>
                    <a:t> </a:t>
                  </a:r>
                  <a:r>
                    <a:rPr lang="hi-IN" dirty="0"/>
                    <a:t>शीर्षक</a:t>
                  </a:r>
                  <a:r>
                    <a:rPr lang="en-IN" dirty="0"/>
                    <a:t> </a:t>
                  </a:r>
                  <a:r>
                    <a:rPr lang="hi-IN" dirty="0">
                      <a:solidFill>
                        <a:srgbClr val="000000"/>
                      </a:solidFill>
                      <a:ea typeface="HK Grotesk Regular" pitchFamily="34" charset="-122"/>
                      <a:cs typeface="HK Grotesk Regular" pitchFamily="34" charset="-120"/>
                    </a:rPr>
                    <a:t>का विवरण यहाँ लिखें </a:t>
                  </a:r>
                  <a:endParaRPr lang="en-US" dirty="0"/>
                </a:p>
              </p:txBody>
            </p:sp>
          </p:grpSp>
        </p:grpSp>
      </p:grpSp>
      <p:grpSp>
        <p:nvGrpSpPr>
          <p:cNvPr id="25" name="Google Shape;77;p15">
            <a:extLst>
              <a:ext uri="{FF2B5EF4-FFF2-40B4-BE49-F238E27FC236}">
                <a16:creationId xmlns:a16="http://schemas.microsoft.com/office/drawing/2014/main" id="{7A408BC5-E674-4A63-BFB2-DC563C04CB29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4F415490-B2BB-4724-932C-579DDFBE15F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7" name="Google Shape;79;p15">
              <a:extLst>
                <a:ext uri="{FF2B5EF4-FFF2-40B4-BE49-F238E27FC236}">
                  <a16:creationId xmlns:a16="http://schemas.microsoft.com/office/drawing/2014/main" id="{4870168D-E433-4B5C-A22B-99A67CBC1E1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grpSp>
          <p:nvGrpSpPr>
            <p:cNvPr id="28" name="Google Shape;80;p15">
              <a:extLst>
                <a:ext uri="{FF2B5EF4-FFF2-40B4-BE49-F238E27FC236}">
                  <a16:creationId xmlns:a16="http://schemas.microsoft.com/office/drawing/2014/main" id="{1939E1BB-50BA-44C8-8263-39E7A49022FC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9" name="Google Shape;81;p15">
                <a:extLst>
                  <a:ext uri="{FF2B5EF4-FFF2-40B4-BE49-F238E27FC236}">
                    <a16:creationId xmlns:a16="http://schemas.microsoft.com/office/drawing/2014/main" id="{C5132439-F61D-4677-B536-F0994D349A47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0" name="Google Shape;84;p15">
                <a:extLst>
                  <a:ext uri="{FF2B5EF4-FFF2-40B4-BE49-F238E27FC236}">
                    <a16:creationId xmlns:a16="http://schemas.microsoft.com/office/drawing/2014/main" id="{E45B1152-BF27-4B1B-96B4-4E7F07F70D60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i-IN" sz="2400" dirty="0">
                    <a:latin typeface="Mangal body"/>
                    <a:cs typeface="+mj-cs"/>
                  </a:rPr>
                  <a:t>उप</a:t>
                </a:r>
                <a:r>
                  <a:rPr lang="en-IN" sz="2400" dirty="0">
                    <a:latin typeface="Mangal body"/>
                    <a:cs typeface="+mj-cs"/>
                  </a:rPr>
                  <a:t> </a:t>
                </a:r>
                <a:r>
                  <a:rPr lang="hi-IN" sz="2400" dirty="0">
                    <a:latin typeface="Mangal body"/>
                    <a:cs typeface="+mj-cs"/>
                  </a:rPr>
                  <a:t>शीर्षक</a:t>
                </a:r>
                <a:r>
                  <a:rPr lang="en-IN" sz="2400" dirty="0">
                    <a:latin typeface="Mangal body"/>
                    <a:cs typeface="+mj-cs"/>
                  </a:rPr>
                  <a:t> </a:t>
                </a:r>
                <a:r>
                  <a:rPr lang="en" sz="2400" dirty="0">
                    <a:solidFill>
                      <a:srgbClr val="434343"/>
                    </a:solidFill>
                    <a:latin typeface="Mangal body"/>
                    <a:ea typeface="Fira Sans Extra Condensed Medium"/>
                    <a:cs typeface="+mj-cs"/>
                    <a:sym typeface="Fira Sans Extra Condensed Medium"/>
                  </a:rPr>
                  <a:t>01</a:t>
                </a:r>
                <a:endParaRPr sz="2400" dirty="0">
                  <a:solidFill>
                    <a:srgbClr val="434343"/>
                  </a:solidFill>
                  <a:latin typeface="Mangal body"/>
                  <a:ea typeface="Fira Sans Extra Condensed Medium"/>
                  <a:cs typeface="+mj-cs"/>
                  <a:sym typeface="Fira Sans Extra Condensed Medium"/>
                </a:endParaRPr>
              </a:p>
            </p:txBody>
          </p:sp>
        </p:grpSp>
      </p:grp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44300F8C-30EA-4935-8F80-5685F677E60C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32" name="Google Shape;87;p15">
            <a:extLst>
              <a:ext uri="{FF2B5EF4-FFF2-40B4-BE49-F238E27FC236}">
                <a16:creationId xmlns:a16="http://schemas.microsoft.com/office/drawing/2014/main" id="{7F6230A6-D6E0-46A5-94D0-C1E7900FA4FC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33" name="Google Shape;88;p15">
              <a:extLst>
                <a:ext uri="{FF2B5EF4-FFF2-40B4-BE49-F238E27FC236}">
                  <a16:creationId xmlns:a16="http://schemas.microsoft.com/office/drawing/2014/main" id="{B7732907-8A13-4C1C-9D0E-ADF57E020E29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4" name="Google Shape;89;p15">
              <a:extLst>
                <a:ext uri="{FF2B5EF4-FFF2-40B4-BE49-F238E27FC236}">
                  <a16:creationId xmlns:a16="http://schemas.microsoft.com/office/drawing/2014/main" id="{ED552499-FD5D-4C66-9D4A-AF2944EABD89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90;p15">
            <a:extLst>
              <a:ext uri="{FF2B5EF4-FFF2-40B4-BE49-F238E27FC236}">
                <a16:creationId xmlns:a16="http://schemas.microsoft.com/office/drawing/2014/main" id="{C16B7580-017D-4346-BA54-D34D38D79323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36" name="Google Shape;91;p15">
              <a:extLst>
                <a:ext uri="{FF2B5EF4-FFF2-40B4-BE49-F238E27FC236}">
                  <a16:creationId xmlns:a16="http://schemas.microsoft.com/office/drawing/2014/main" id="{DFDE8451-FECC-4485-9164-4373DF0ADA91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7" name="Google Shape;92;p15">
              <a:extLst>
                <a:ext uri="{FF2B5EF4-FFF2-40B4-BE49-F238E27FC236}">
                  <a16:creationId xmlns:a16="http://schemas.microsoft.com/office/drawing/2014/main" id="{A95784CC-5D1A-4A76-A7AD-9D396CD205F4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8" name="Google Shape;93;p15">
              <a:extLst>
                <a:ext uri="{FF2B5EF4-FFF2-40B4-BE49-F238E27FC236}">
                  <a16:creationId xmlns:a16="http://schemas.microsoft.com/office/drawing/2014/main" id="{E4A8F5C0-D814-403D-8780-235D3C4E5C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9" name="Google Shape;94;p15">
              <a:extLst>
                <a:ext uri="{FF2B5EF4-FFF2-40B4-BE49-F238E27FC236}">
                  <a16:creationId xmlns:a16="http://schemas.microsoft.com/office/drawing/2014/main" id="{00B98D82-C2A3-4192-9E22-EB2927A652DD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0" name="Google Shape;95;p15">
              <a:extLst>
                <a:ext uri="{FF2B5EF4-FFF2-40B4-BE49-F238E27FC236}">
                  <a16:creationId xmlns:a16="http://schemas.microsoft.com/office/drawing/2014/main" id="{7B93FD15-78FF-4A4A-8E4C-C61594C98B7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1" name="Google Shape;96;p15">
            <a:extLst>
              <a:ext uri="{FF2B5EF4-FFF2-40B4-BE49-F238E27FC236}">
                <a16:creationId xmlns:a16="http://schemas.microsoft.com/office/drawing/2014/main" id="{5A153F94-F85A-4CDC-8361-4106A82EB3B6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42" name="Google Shape;97;p15">
              <a:extLst>
                <a:ext uri="{FF2B5EF4-FFF2-40B4-BE49-F238E27FC236}">
                  <a16:creationId xmlns:a16="http://schemas.microsoft.com/office/drawing/2014/main" id="{BFCAC106-0A31-4BDD-94E8-9D8417830B80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3" name="Google Shape;98;p15">
              <a:extLst>
                <a:ext uri="{FF2B5EF4-FFF2-40B4-BE49-F238E27FC236}">
                  <a16:creationId xmlns:a16="http://schemas.microsoft.com/office/drawing/2014/main" id="{80B3481F-C9E8-4026-8489-A0CA8091D91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4" name="Google Shape;99;p15">
              <a:extLst>
                <a:ext uri="{FF2B5EF4-FFF2-40B4-BE49-F238E27FC236}">
                  <a16:creationId xmlns:a16="http://schemas.microsoft.com/office/drawing/2014/main" id="{ABE2D3C3-7B41-489A-AFAF-77333B261F35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645229-E75C-4664-B222-F536362872E4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EB41F921-3330-41A0-A6BF-28F4656B462E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id="{D834088E-E056-4D41-A1C7-15F93A71C6CF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9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54ACC0C6-9A02-4722-B59F-5EA0202610A3}"/>
              </a:ext>
            </a:extLst>
          </p:cNvPr>
          <p:cNvGrpSpPr/>
          <p:nvPr/>
        </p:nvGrpSpPr>
        <p:grpSpPr>
          <a:xfrm>
            <a:off x="1197297" y="2544419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4BC4751-B62A-43EE-870C-A3A7DF23172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47550D2F-0DAD-4A1C-94A5-67E2D56EE19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5DAC95BB-7786-4FE4-905E-A74E19269427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5BEB07E3-2252-4661-8DC7-0E92AD80FCB8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lang="en-IN" sz="2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F9AA8897-407A-4607-8098-E38C4B5669DE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12D2B51E-4421-4F4E-8CA4-197872ADAA8C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/>
                <a:t>उप</a:t>
              </a:r>
              <a:r>
                <a:rPr lang="en-IN" dirty="0"/>
                <a:t> </a:t>
              </a:r>
              <a:r>
                <a:rPr lang="hi-IN" dirty="0"/>
                <a:t>शीर्षक</a:t>
              </a:r>
              <a:r>
                <a:rPr lang="en-IN" dirty="0"/>
                <a:t> </a:t>
              </a:r>
              <a:r>
                <a:rPr lang="hi-IN" dirty="0">
                  <a:solidFill>
                    <a:srgbClr val="000000"/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/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329D5B79-9590-4B69-BA8B-B858836ED4C7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7B032887-B8CC-4237-B209-E72360564625}"/>
              </a:ext>
            </a:extLst>
          </p:cNvPr>
          <p:cNvGrpSpPr/>
          <p:nvPr/>
        </p:nvGrpSpPr>
        <p:grpSpPr>
          <a:xfrm>
            <a:off x="7884215" y="254441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D81BD37A-2416-4F83-AC2D-79B511CC7434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036298FA-BE14-4AB8-A1BD-5A40CF39CE1F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F9B7B949-1F74-407D-AC80-DCD5B181FF5D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D68E3F65-B1F5-4EA3-83AF-D5A829BB8143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sz="26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7F438BF7-4F8B-4FAA-84CC-3D67E0677F77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256022BF-049F-4486-90D4-CE5B8342763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36A0503A-F146-48FE-B92D-495EC9CCC57B}"/>
              </a:ext>
            </a:extLst>
          </p:cNvPr>
          <p:cNvGrpSpPr/>
          <p:nvPr/>
        </p:nvGrpSpPr>
        <p:grpSpPr>
          <a:xfrm>
            <a:off x="2870697" y="254441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EF06BC28-8981-4350-8070-CFF12F603C6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06FF2F45-C391-4F2D-9E0F-43C901E999B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F8F8403A-0208-4B36-9429-01B27D4B9E3C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01321F49-F616-4023-98DE-2A3810AC2B3F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C2E642FB-341A-4996-9468-D50C8858A80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sz="2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428B2A77-4C36-4B9D-977A-E87880D62BC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06CD9F71-6D05-46DC-A394-BB0159D8904C}"/>
              </a:ext>
            </a:extLst>
          </p:cNvPr>
          <p:cNvGrpSpPr/>
          <p:nvPr/>
        </p:nvGrpSpPr>
        <p:grpSpPr>
          <a:xfrm>
            <a:off x="4542875" y="254441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4EC0A813-5006-4B07-8DFD-93C8859FF80B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E2C76653-A14D-4449-A88D-8DF3E78C2F31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B8794027-2849-4790-AFE1-E647296ECC93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17E1A777-FC60-4109-9A5B-73404139E98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9DD31473-F33A-4986-8AD8-04CE195143FB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sz="2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A1C44D77-34F8-41D7-9563-17F708FF5D3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51F982A7-1EE6-4D10-8954-FFFBB8DE3C92}"/>
              </a:ext>
            </a:extLst>
          </p:cNvPr>
          <p:cNvGrpSpPr/>
          <p:nvPr/>
        </p:nvGrpSpPr>
        <p:grpSpPr>
          <a:xfrm>
            <a:off x="6212024" y="254441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79F965B8-3EEE-4237-A7AE-E7B5703FC672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DB37FF27-37A7-4C46-81CE-FE37DA80C240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A854A0FE-BDC6-484C-8C28-F52E69B7655D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E854D648-E53E-4FDD-BD0F-885C70E6CC73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180EE14-C48E-4D94-AF28-7A592C38D4E1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i-IN" sz="2600" dirty="0"/>
                <a:t>उप</a:t>
              </a:r>
              <a:r>
                <a:rPr lang="en-IN" sz="2600" dirty="0"/>
                <a:t> </a:t>
              </a:r>
              <a:r>
                <a:rPr lang="hi-IN" sz="2600" dirty="0"/>
                <a:t>शीर्षक</a:t>
              </a:r>
              <a:endParaRPr sz="2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C794D5F7-FC32-4030-9A27-B1D09701A699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C1DEDA8-E832-4C81-AD45-A95AB4D38635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192AC087-46E6-43B6-86C3-F8F49FFED3E9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35E5121B-7C99-4B37-B817-D015276FCC73}"/>
              </a:ext>
            </a:extLst>
          </p:cNvPr>
          <p:cNvSpPr txBox="1"/>
          <p:nvPr/>
        </p:nvSpPr>
        <p:spPr>
          <a:xfrm>
            <a:off x="286762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382B1D0-2C25-4504-8750-6D8481A27EDF}"/>
              </a:ext>
            </a:extLst>
          </p:cNvPr>
          <p:cNvSpPr txBox="1"/>
          <p:nvPr/>
        </p:nvSpPr>
        <p:spPr>
          <a:xfrm>
            <a:off x="456062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26C5A9CA-3261-42EB-8ECC-24AA81C593EA}"/>
              </a:ext>
            </a:extLst>
          </p:cNvPr>
          <p:cNvSpPr txBox="1"/>
          <p:nvPr/>
        </p:nvSpPr>
        <p:spPr>
          <a:xfrm>
            <a:off x="621110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73EA5287-CD0A-4763-AD5E-0BA101092525}"/>
              </a:ext>
            </a:extLst>
          </p:cNvPr>
          <p:cNvSpPr txBox="1"/>
          <p:nvPr/>
        </p:nvSpPr>
        <p:spPr>
          <a:xfrm>
            <a:off x="788728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6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CE6C17-6B9E-4351-82F8-BF108AD24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595970"/>
              </p:ext>
            </p:extLst>
          </p:nvPr>
        </p:nvGraphicFramePr>
        <p:xfrm>
          <a:off x="11271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12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74D170-79BA-4160-A4B9-46E5FD42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831567"/>
              </p:ext>
            </p:extLst>
          </p:nvPr>
        </p:nvGraphicFramePr>
        <p:xfrm>
          <a:off x="920749" y="2265680"/>
          <a:ext cx="8568691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2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BA3B5D-69C9-4DEA-8CBE-BCCF0C498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164547"/>
              </p:ext>
            </p:extLst>
          </p:nvPr>
        </p:nvGraphicFramePr>
        <p:xfrm>
          <a:off x="1097280" y="2387599"/>
          <a:ext cx="9154160" cy="3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56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49ADE-40C6-4BDB-AD94-1F746061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952112"/>
              </p:ext>
            </p:extLst>
          </p:nvPr>
        </p:nvGraphicFramePr>
        <p:xfrm>
          <a:off x="1285804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44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5E0E1F-B581-4148-8DED-46F731387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105184"/>
              </p:ext>
            </p:extLst>
          </p:nvPr>
        </p:nvGraphicFramePr>
        <p:xfrm>
          <a:off x="397452" y="213048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90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74073C-DC58-4367-A489-98D1F0D88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583251"/>
              </p:ext>
            </p:extLst>
          </p:nvPr>
        </p:nvGraphicFramePr>
        <p:xfrm>
          <a:off x="2690562" y="1814675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75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DFFB78-AA20-4192-B6CA-547A53580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566653"/>
              </p:ext>
            </p:extLst>
          </p:nvPr>
        </p:nvGraphicFramePr>
        <p:xfrm>
          <a:off x="1188720" y="2130489"/>
          <a:ext cx="8950960" cy="4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18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CBD12-9E80-A748-90BC-9BC2B147A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6C5C80"/>
                </a:solidFill>
              </a:rPr>
              <a:t>संदेश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5B4AE-A0C8-6441-9ACE-E0310DBC5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i-IN" dirty="0">
                <a:solidFill>
                  <a:srgbClr val="B96E84"/>
                </a:solidFill>
              </a:rPr>
              <a:t>शासन में पारदर्शिता</a:t>
            </a:r>
            <a:r>
              <a:rPr lang="en-IN" dirty="0">
                <a:solidFill>
                  <a:srgbClr val="B96E84"/>
                </a:solidFill>
              </a:rPr>
              <a:t>,</a:t>
            </a:r>
            <a:r>
              <a:rPr lang="hi-IN" dirty="0">
                <a:solidFill>
                  <a:srgbClr val="B96E84"/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dirty="0">
              <a:solidFill>
                <a:srgbClr val="B96E84"/>
              </a:solidFill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4D3CA08-04B3-AF45-937C-0005B4778D4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l="19010" r="19010"/>
          <a:stretch/>
        </p:blipFill>
        <p:spPr/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BF8C0B-BF16-644D-B770-3515554914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ACB58-5C71-9D44-A968-86BEF8394A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11680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ACEC29-85EB-E340-A43C-65DAC3588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4413" y="2001838"/>
            <a:ext cx="3750627" cy="1218440"/>
          </a:xfrm>
        </p:spPr>
        <p:txBody>
          <a:bodyPr>
            <a:normAutofit/>
          </a:bodyPr>
          <a:lstStyle/>
          <a:p>
            <a:r>
              <a:rPr lang="hi-IN" sz="2600" b="1" dirty="0"/>
              <a:t>परिचय</a:t>
            </a:r>
            <a:endParaRPr lang="en-US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34A144-5113-074F-928B-337325CE3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4410" y="3492494"/>
            <a:ext cx="3837208" cy="1218440"/>
          </a:xfrm>
        </p:spPr>
        <p:txBody>
          <a:bodyPr>
            <a:normAutofit/>
          </a:bodyPr>
          <a:lstStyle/>
          <a:p>
            <a:r>
              <a:rPr lang="hi-IN" sz="2600" b="1" dirty="0"/>
              <a:t>मंत्रालय का अवलोकन</a:t>
            </a:r>
            <a:endParaRPr lang="en-IN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8E9D7C-A4E7-EA41-BD7C-854CD6648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4410" y="5016494"/>
            <a:ext cx="3837208" cy="1218440"/>
          </a:xfrm>
        </p:spPr>
        <p:txBody>
          <a:bodyPr>
            <a:normAutofit/>
          </a:bodyPr>
          <a:lstStyle/>
          <a:p>
            <a:r>
              <a:rPr lang="hi-IN" sz="2600" b="1" dirty="0"/>
              <a:t>गतिविधि की स्थिति</a:t>
            </a:r>
            <a:endParaRPr lang="en-IN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8DE4-B27D-CA47-A981-10B4ADEEF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0552" y="2001838"/>
            <a:ext cx="3837208" cy="1218440"/>
          </a:xfrm>
        </p:spPr>
        <p:txBody>
          <a:bodyPr>
            <a:normAutofit/>
          </a:bodyPr>
          <a:lstStyle/>
          <a:p>
            <a:r>
              <a:rPr lang="hi-IN" sz="2600" b="1" dirty="0"/>
              <a:t>समय</a:t>
            </a:r>
            <a:r>
              <a:rPr lang="en-IN" sz="2600" b="1" dirty="0"/>
              <a:t> </a:t>
            </a:r>
            <a:r>
              <a:rPr lang="hi-IN" sz="2600" b="1" dirty="0"/>
              <a:t>सीमा</a:t>
            </a:r>
            <a:endParaRPr lang="en-IN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0065A-5315-0548-8AEA-F87DAFD3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0549" y="3492494"/>
            <a:ext cx="3837208" cy="1218440"/>
          </a:xfrm>
        </p:spPr>
        <p:txBody>
          <a:bodyPr>
            <a:normAutofit/>
          </a:bodyPr>
          <a:lstStyle/>
          <a:p>
            <a:r>
              <a:rPr lang="hi-IN" sz="2600" b="1" dirty="0" err="1"/>
              <a:t>फंड</a:t>
            </a:r>
            <a:r>
              <a:rPr lang="hi-IN" sz="2600" b="1" dirty="0"/>
              <a:t> का उपयोग</a:t>
            </a:r>
            <a:endParaRPr lang="en-IN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F37F9-9857-9740-BD50-7EA3AB4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0549" y="5016494"/>
            <a:ext cx="3837208" cy="1218440"/>
          </a:xfrm>
        </p:spPr>
        <p:txBody>
          <a:bodyPr>
            <a:normAutofit/>
          </a:bodyPr>
          <a:lstStyle/>
          <a:p>
            <a:r>
              <a:rPr lang="hi-IN" sz="2600" b="1" dirty="0"/>
              <a:t>आगे का रास्ता</a:t>
            </a:r>
            <a:endParaRPr lang="en-US" sz="26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1FAA4-2639-2B43-80A5-ACF15D227C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F8DDBCA-D6FB-0C4E-A9FB-EA10A5FB83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Object10">
            <a:extLst>
              <a:ext uri="{FF2B5EF4-FFF2-40B4-BE49-F238E27FC236}">
                <a16:creationId xmlns:a16="http://schemas.microsoft.com/office/drawing/2014/main" id="{636EEFFA-2816-4CCA-B90E-8C335D54EFBC}"/>
              </a:ext>
            </a:extLst>
          </p:cNvPr>
          <p:cNvSpPr/>
          <p:nvPr/>
        </p:nvSpPr>
        <p:spPr>
          <a:xfrm>
            <a:off x="1014413" y="1058987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6C5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2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6C8190-6FC7-4B72-84EB-9220383075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B5329-9024-4923-A674-3451FF15F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6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287" y="2222500"/>
            <a:ext cx="431800" cy="4318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3287" y="2927349"/>
            <a:ext cx="444500" cy="4445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03287" y="5854700"/>
            <a:ext cx="444500" cy="4445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3287" y="3663949"/>
            <a:ext cx="444500" cy="4318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3287" y="4387849"/>
            <a:ext cx="444500" cy="4445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03287" y="5124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582733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समय</a:t>
            </a:r>
            <a:r>
              <a:rPr lang="en-IN" sz="2400" b="1" dirty="0">
                <a:solidFill>
                  <a:srgbClr val="5B5B5B"/>
                </a:solidFill>
              </a:rPr>
              <a:t> </a:t>
            </a:r>
            <a:r>
              <a:rPr lang="hi-IN" sz="2400" b="1" dirty="0">
                <a:solidFill>
                  <a:srgbClr val="5B5B5B"/>
                </a:solidFill>
              </a:rPr>
              <a:t>सीमा</a:t>
            </a:r>
            <a:r>
              <a:rPr lang="en-US" sz="2400" b="1" dirty="0">
                <a:solidFill>
                  <a:srgbClr val="5B5B5B"/>
                </a:solidFill>
              </a:rPr>
              <a:t> / </a:t>
            </a:r>
            <a:r>
              <a:rPr lang="hi-IN" sz="2400" b="1" dirty="0" err="1">
                <a:solidFill>
                  <a:srgbClr val="5B5B5B"/>
                </a:solidFill>
              </a:rPr>
              <a:t>माइलस्टोन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582732" y="2927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मंत्रालय का अवलोकन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582732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परिचय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582734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 err="1">
                <a:solidFill>
                  <a:srgbClr val="5B5B5B"/>
                </a:solidFill>
              </a:rPr>
              <a:t>फंड</a:t>
            </a:r>
            <a:r>
              <a:rPr lang="hi-IN" sz="2400" b="1" dirty="0">
                <a:solidFill>
                  <a:srgbClr val="5B5B5B"/>
                </a:solidFill>
              </a:rPr>
              <a:t> का उपयोग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582732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गतिविधि की स्थिति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582734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आगे का रास्ता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979AA5F2-F020-4C97-85F1-FBFEF9FE4BD6}"/>
              </a:ext>
            </a:extLst>
          </p:cNvPr>
          <p:cNvSpPr/>
          <p:nvPr/>
        </p:nvSpPr>
        <p:spPr>
          <a:xfrm>
            <a:off x="949324" y="1075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6C5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979E17-4DC8-48A2-9916-61B9EE9C77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55E78-C9DE-4B23-9A5B-8682229D77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E9EF87D-91C0-4F6D-9475-086BAC6386C3}"/>
              </a:ext>
            </a:extLst>
          </p:cNvPr>
          <p:cNvSpPr txBox="1">
            <a:spLocks/>
          </p:cNvSpPr>
          <p:nvPr/>
        </p:nvSpPr>
        <p:spPr>
          <a:xfrm>
            <a:off x="1014413" y="2001838"/>
            <a:ext cx="5448789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1. </a:t>
            </a:r>
            <a:r>
              <a:rPr lang="hi-IN" sz="2600" b="1" dirty="0">
                <a:solidFill>
                  <a:srgbClr val="B96E84"/>
                </a:solidFill>
              </a:rPr>
              <a:t>परिचय</a:t>
            </a:r>
            <a:endParaRPr lang="en-US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2621E24-F550-437C-9A03-80A7811AE6C6}"/>
              </a:ext>
            </a:extLst>
          </p:cNvPr>
          <p:cNvSpPr txBox="1">
            <a:spLocks/>
          </p:cNvSpPr>
          <p:nvPr/>
        </p:nvSpPr>
        <p:spPr>
          <a:xfrm>
            <a:off x="1014409" y="3492494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2. </a:t>
            </a:r>
            <a:r>
              <a:rPr lang="hi-IN" sz="2600" b="1" dirty="0">
                <a:solidFill>
                  <a:srgbClr val="B96E84"/>
                </a:solidFill>
              </a:rPr>
              <a:t>मंत्रालय का अवलोकन</a:t>
            </a:r>
            <a:endParaRPr lang="en-IN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15905A4-2A4B-41EA-9F82-C6A0BC01888D}"/>
              </a:ext>
            </a:extLst>
          </p:cNvPr>
          <p:cNvSpPr txBox="1">
            <a:spLocks/>
          </p:cNvSpPr>
          <p:nvPr/>
        </p:nvSpPr>
        <p:spPr>
          <a:xfrm>
            <a:off x="1014409" y="5016494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3. </a:t>
            </a:r>
            <a:r>
              <a:rPr lang="hi-IN" sz="2600" b="1" dirty="0">
                <a:solidFill>
                  <a:srgbClr val="B96E84"/>
                </a:solidFill>
              </a:rPr>
              <a:t>गतिविधि की स्थिति</a:t>
            </a:r>
            <a:endParaRPr lang="en-IN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B7CBC1D-0619-4E63-86D4-1BC0CC33B5A3}"/>
              </a:ext>
            </a:extLst>
          </p:cNvPr>
          <p:cNvSpPr txBox="1">
            <a:spLocks/>
          </p:cNvSpPr>
          <p:nvPr/>
        </p:nvSpPr>
        <p:spPr>
          <a:xfrm>
            <a:off x="6078951" y="2001838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4. </a:t>
            </a:r>
            <a:r>
              <a:rPr lang="hi-IN" sz="2600" b="1" dirty="0">
                <a:solidFill>
                  <a:srgbClr val="B96E84"/>
                </a:solidFill>
              </a:rPr>
              <a:t>समय</a:t>
            </a:r>
            <a:r>
              <a:rPr lang="en-IN" sz="2600" b="1" dirty="0">
                <a:solidFill>
                  <a:srgbClr val="B96E84"/>
                </a:solidFill>
              </a:rPr>
              <a:t> </a:t>
            </a:r>
            <a:r>
              <a:rPr lang="hi-IN" sz="2600" b="1" dirty="0">
                <a:solidFill>
                  <a:srgbClr val="B96E84"/>
                </a:solidFill>
              </a:rPr>
              <a:t>सीमा</a:t>
            </a:r>
            <a:endParaRPr lang="en-IN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F722928-9A7B-4D18-95E3-76D750192756}"/>
              </a:ext>
            </a:extLst>
          </p:cNvPr>
          <p:cNvSpPr txBox="1">
            <a:spLocks/>
          </p:cNvSpPr>
          <p:nvPr/>
        </p:nvSpPr>
        <p:spPr>
          <a:xfrm>
            <a:off x="6078948" y="3492494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5. </a:t>
            </a:r>
            <a:r>
              <a:rPr lang="hi-IN" sz="2600" b="1" dirty="0" err="1">
                <a:solidFill>
                  <a:srgbClr val="B96E84"/>
                </a:solidFill>
              </a:rPr>
              <a:t>फंड</a:t>
            </a:r>
            <a:r>
              <a:rPr lang="hi-IN" sz="2600" b="1" dirty="0">
                <a:solidFill>
                  <a:srgbClr val="B96E84"/>
                </a:solidFill>
              </a:rPr>
              <a:t> का उपयोग</a:t>
            </a:r>
            <a:endParaRPr lang="en-IN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A1AB9908-B4A5-46B1-A7C8-DCA814D889F5}"/>
              </a:ext>
            </a:extLst>
          </p:cNvPr>
          <p:cNvSpPr txBox="1">
            <a:spLocks/>
          </p:cNvSpPr>
          <p:nvPr/>
        </p:nvSpPr>
        <p:spPr>
          <a:xfrm>
            <a:off x="6078948" y="5016494"/>
            <a:ext cx="5574571" cy="1218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b="1" dirty="0">
                <a:solidFill>
                  <a:srgbClr val="B96E84"/>
                </a:solidFill>
              </a:rPr>
              <a:t>6. </a:t>
            </a:r>
            <a:r>
              <a:rPr lang="hi-IN" sz="2600" b="1" dirty="0">
                <a:solidFill>
                  <a:srgbClr val="B96E84"/>
                </a:solidFill>
              </a:rPr>
              <a:t>आगे का रास्ता</a:t>
            </a:r>
            <a:endParaRPr lang="en-US" sz="2600" b="1" dirty="0">
              <a:solidFill>
                <a:srgbClr val="B96E84"/>
              </a:solidFill>
            </a:endParaRPr>
          </a:p>
          <a:p>
            <a:pPr marL="0" indent="0">
              <a:buNone/>
            </a:pPr>
            <a:r>
              <a:rPr lang="hi-IN" sz="1600" dirty="0">
                <a:solidFill>
                  <a:schemeClr val="tx1"/>
                </a:solidFill>
              </a:rPr>
              <a:t>यह 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5" name="Object10">
            <a:extLst>
              <a:ext uri="{FF2B5EF4-FFF2-40B4-BE49-F238E27FC236}">
                <a16:creationId xmlns:a16="http://schemas.microsoft.com/office/drawing/2014/main" id="{3E6C4E35-5BFD-4B38-88A7-AD76A65A0845}"/>
              </a:ext>
            </a:extLst>
          </p:cNvPr>
          <p:cNvSpPr/>
          <p:nvPr/>
        </p:nvSpPr>
        <p:spPr>
          <a:xfrm>
            <a:off x="1014413" y="1058987"/>
            <a:ext cx="10525810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6C5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6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CE9F8-ACB3-EC4E-BEE9-6C4DEA5F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402" y="4211320"/>
            <a:ext cx="2168525" cy="499641"/>
          </a:xfrm>
        </p:spPr>
        <p:txBody>
          <a:bodyPr>
            <a:normAutofit/>
          </a:bodyPr>
          <a:lstStyle/>
          <a:p>
            <a:r>
              <a:rPr lang="hi-IN" b="0" dirty="0"/>
              <a:t>उप</a:t>
            </a:r>
            <a:r>
              <a:rPr lang="en-IN" b="0" dirty="0"/>
              <a:t> </a:t>
            </a:r>
            <a:r>
              <a:rPr lang="hi-IN" b="0" dirty="0"/>
              <a:t>शीर्षक</a:t>
            </a:r>
            <a:endParaRPr lang="en-US" b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0E3D95-1649-344F-A970-355A2431F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8577" y="4211319"/>
            <a:ext cx="2168525" cy="499641"/>
          </a:xfrm>
        </p:spPr>
        <p:txBody>
          <a:bodyPr>
            <a:normAutofit/>
          </a:bodyPr>
          <a:lstStyle/>
          <a:p>
            <a:r>
              <a:rPr lang="hi-IN" b="0" dirty="0"/>
              <a:t>उप</a:t>
            </a:r>
            <a:r>
              <a:rPr lang="en-IN" b="0" dirty="0"/>
              <a:t> </a:t>
            </a:r>
            <a:r>
              <a:rPr lang="hi-IN" b="0" dirty="0"/>
              <a:t>शीर्षक</a:t>
            </a:r>
            <a:endParaRPr lang="en-US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1ADA49-57D8-A741-A7D0-3ACE9781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709" y="4211318"/>
            <a:ext cx="2168525" cy="499641"/>
          </a:xfrm>
        </p:spPr>
        <p:txBody>
          <a:bodyPr>
            <a:normAutofit/>
          </a:bodyPr>
          <a:lstStyle/>
          <a:p>
            <a:r>
              <a:rPr lang="hi-IN" b="0" dirty="0"/>
              <a:t>उप</a:t>
            </a:r>
            <a:r>
              <a:rPr lang="en-IN" b="0" dirty="0"/>
              <a:t> </a:t>
            </a:r>
            <a:r>
              <a:rPr lang="hi-IN" b="0" dirty="0"/>
              <a:t>शीर्षक</a:t>
            </a:r>
            <a:endParaRPr lang="en-US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DF1CFB-87AB-D744-9CAE-B4F19E5D48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4327" y="4771922"/>
            <a:ext cx="2168525" cy="696913"/>
          </a:xfrm>
        </p:spPr>
        <p:txBody>
          <a:bodyPr>
            <a:norm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2A1327-3D36-D245-9947-E61C8DCE4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0502" y="4771921"/>
            <a:ext cx="2168525" cy="696913"/>
          </a:xfrm>
        </p:spPr>
        <p:txBody>
          <a:bodyPr>
            <a:norm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7E1B99-6C33-0B47-8ACB-2824DBBF2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8634" y="4771920"/>
            <a:ext cx="2168525" cy="696913"/>
          </a:xfrm>
        </p:spPr>
        <p:txBody>
          <a:bodyPr>
            <a:normAutofit/>
          </a:bodyPr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ABD0A29D-A0BD-5049-87FF-B7E703E606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5C1EBAEF-E923-2347-8740-9427C388DD4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1282AD2-97A0-A948-B36C-12AE59D06A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0749" y="1065113"/>
            <a:ext cx="6876365" cy="580493"/>
          </a:xfrm>
        </p:spPr>
        <p:txBody>
          <a:bodyPr>
            <a:norm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0BED7A0-A7BD-BD4D-AF92-5C0599F2FB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749" y="1645607"/>
            <a:ext cx="6573838" cy="422317"/>
          </a:xfr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32AA39D8-E40C-3940-9FC0-5CA6BF3C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4690" y="2952373"/>
            <a:ext cx="1123950" cy="11430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B3418783-56BB-3E4A-A953-542DA0BB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0865" y="2952373"/>
            <a:ext cx="1123950" cy="11430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21267EFC-87A3-C242-BE12-A7444FF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7040" y="2942848"/>
            <a:ext cx="1143000" cy="112395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CFF51CF-A5A5-7C48-9F7A-DE685E64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71390" y="3219073"/>
            <a:ext cx="590550" cy="6096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113D947-C38D-3240-8D86-137F8342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937565" y="3219073"/>
            <a:ext cx="590550" cy="609600"/>
          </a:xfrm>
          <a:prstGeom prst="rect">
            <a:avLst/>
          </a:prstGeom>
        </p:spPr>
      </p:pic>
      <p:pic>
        <p:nvPicPr>
          <p:cNvPr id="26" name="Object 13" descr="preencoded.png">
            <a:extLst>
              <a:ext uri="{FF2B5EF4-FFF2-40B4-BE49-F238E27FC236}">
                <a16:creationId xmlns:a16="http://schemas.microsoft.com/office/drawing/2014/main" id="{29C5F799-9E77-584B-9822-CFF52E6D0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03740" y="3209548"/>
            <a:ext cx="609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6A7440-A5A2-3F48-8F7C-985ECA17284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2807" y="3051278"/>
            <a:ext cx="2354168" cy="4996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e Medium" panose="020B0603030202060203"/>
              </a:rPr>
              <a:t>Sub heading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06206E4-BFCE-F044-A03B-38D83DE016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4732" y="3550921"/>
            <a:ext cx="4111041" cy="4794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alibre Medium" panose="020B0603030202060203"/>
              </a:rPr>
              <a:t>This is a reference text for subheading. </a:t>
            </a:r>
          </a:p>
        </p:txBody>
      </p:sp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CB4EECE6-44D7-6D42-8B1E-029F0E365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AAA9845D-F1E3-EC48-AF0B-FFA39BA68B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E31EBD6F-816A-584C-9061-93DA9E6B51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23503FE4-C380-8042-85CB-192AEEB34E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76B6C6-A891-314F-A0CE-C57D51115F81}"/>
              </a:ext>
            </a:extLst>
          </p:cNvPr>
          <p:cNvGrpSpPr/>
          <p:nvPr/>
        </p:nvGrpSpPr>
        <p:grpSpPr>
          <a:xfrm>
            <a:off x="6971625" y="1223711"/>
            <a:ext cx="4279775" cy="5111018"/>
            <a:chOff x="10515600" y="1123950"/>
            <a:chExt cx="7258050" cy="8667750"/>
          </a:xfrm>
        </p:grpSpPr>
        <p:pic>
          <p:nvPicPr>
            <p:cNvPr id="61" name="Object 3" descr="preencoded.png">
              <a:extLst>
                <a:ext uri="{FF2B5EF4-FFF2-40B4-BE49-F238E27FC236}">
                  <a16:creationId xmlns:a16="http://schemas.microsoft.com/office/drawing/2014/main" id="{70A09A8A-C085-CA42-87CB-3483F0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154150" y="7239000"/>
              <a:ext cx="2476500" cy="2495550"/>
            </a:xfrm>
            <a:prstGeom prst="rect">
              <a:avLst/>
            </a:prstGeom>
          </p:spPr>
        </p:pic>
        <p:pic>
          <p:nvPicPr>
            <p:cNvPr id="62" name="Object 4" descr="preencoded.png">
              <a:extLst>
                <a:ext uri="{FF2B5EF4-FFF2-40B4-BE49-F238E27FC236}">
                  <a16:creationId xmlns:a16="http://schemas.microsoft.com/office/drawing/2014/main" id="{11B2022B-D980-8548-A7AD-05FC8B87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896850" y="5181600"/>
              <a:ext cx="2495550" cy="2476500"/>
            </a:xfrm>
            <a:prstGeom prst="rect">
              <a:avLst/>
            </a:prstGeom>
          </p:spPr>
        </p:pic>
        <p:pic>
          <p:nvPicPr>
            <p:cNvPr id="63" name="Object 5" descr="preencoded.png">
              <a:extLst>
                <a:ext uri="{FF2B5EF4-FFF2-40B4-BE49-F238E27FC236}">
                  <a16:creationId xmlns:a16="http://schemas.microsoft.com/office/drawing/2014/main" id="{F35A82AC-E5B3-8A42-A622-470AA73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2915900" y="1219200"/>
              <a:ext cx="2476500" cy="2476500"/>
            </a:xfrm>
            <a:prstGeom prst="rect">
              <a:avLst/>
            </a:prstGeom>
          </p:spPr>
        </p:pic>
        <p:pic>
          <p:nvPicPr>
            <p:cNvPr id="64" name="Object 6" descr="preencoded.png">
              <a:extLst>
                <a:ext uri="{FF2B5EF4-FFF2-40B4-BE49-F238E27FC236}">
                  <a16:creationId xmlns:a16="http://schemas.microsoft.com/office/drawing/2014/main" id="{6D6D2460-84E3-1449-83B8-2664EF10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4800" y="3200400"/>
              <a:ext cx="2476500" cy="2476500"/>
            </a:xfrm>
            <a:prstGeom prst="rect">
              <a:avLst/>
            </a:prstGeom>
          </p:spPr>
        </p:pic>
        <p:pic>
          <p:nvPicPr>
            <p:cNvPr id="65" name="Object 7" descr="preencoded.png">
              <a:extLst>
                <a:ext uri="{FF2B5EF4-FFF2-40B4-BE49-F238E27FC236}">
                  <a16:creationId xmlns:a16="http://schemas.microsoft.com/office/drawing/2014/main" id="{9D5C8229-A305-5241-AE82-623FB15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515600" y="1123950"/>
              <a:ext cx="2476500" cy="2495550"/>
            </a:xfrm>
            <a:prstGeom prst="rect">
              <a:avLst/>
            </a:prstGeom>
          </p:spPr>
        </p:pic>
        <p:pic>
          <p:nvPicPr>
            <p:cNvPr id="66" name="Object 8" descr="preencoded.png">
              <a:extLst>
                <a:ext uri="{FF2B5EF4-FFF2-40B4-BE49-F238E27FC236}">
                  <a16:creationId xmlns:a16="http://schemas.microsoft.com/office/drawing/2014/main" id="{411B7839-4C7B-8D42-8B23-E44B52E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240000" y="1238250"/>
              <a:ext cx="2495550" cy="2476500"/>
            </a:xfrm>
            <a:prstGeom prst="rect">
              <a:avLst/>
            </a:prstGeom>
          </p:spPr>
        </p:pic>
        <p:pic>
          <p:nvPicPr>
            <p:cNvPr id="67" name="Object 9" descr="preencoded.png">
              <a:extLst>
                <a:ext uri="{FF2B5EF4-FFF2-40B4-BE49-F238E27FC236}">
                  <a16:creationId xmlns:a16="http://schemas.microsoft.com/office/drawing/2014/main" id="{67FD47C1-6662-9644-8676-0FD6C1FF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278100" y="5162550"/>
              <a:ext cx="2495550" cy="2495550"/>
            </a:xfrm>
            <a:prstGeom prst="rect">
              <a:avLst/>
            </a:prstGeom>
          </p:spPr>
        </p:pic>
        <p:pic>
          <p:nvPicPr>
            <p:cNvPr id="68" name="Object 10" descr="preencoded.png">
              <a:extLst>
                <a:ext uri="{FF2B5EF4-FFF2-40B4-BE49-F238E27FC236}">
                  <a16:creationId xmlns:a16="http://schemas.microsoft.com/office/drawing/2014/main" id="{A1C0088A-D68E-1B48-9912-4CA513A6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53850" y="7315200"/>
              <a:ext cx="2476500" cy="2476500"/>
            </a:xfrm>
            <a:prstGeom prst="rect">
              <a:avLst/>
            </a:prstGeom>
          </p:spPr>
        </p:pic>
        <p:pic>
          <p:nvPicPr>
            <p:cNvPr id="69" name="Object 11" descr="preencoded.png">
              <a:extLst>
                <a:ext uri="{FF2B5EF4-FFF2-40B4-BE49-F238E27FC236}">
                  <a16:creationId xmlns:a16="http://schemas.microsoft.com/office/drawing/2014/main" id="{DAB38970-C01D-0140-8EA8-5762EDBA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077950" y="3200400"/>
              <a:ext cx="2495550" cy="2476500"/>
            </a:xfrm>
            <a:prstGeom prst="rect">
              <a:avLst/>
            </a:prstGeom>
          </p:spPr>
        </p:pic>
        <p:pic>
          <p:nvPicPr>
            <p:cNvPr id="70" name="Object 13" descr="preencoded.png">
              <a:extLst>
                <a:ext uri="{FF2B5EF4-FFF2-40B4-BE49-F238E27FC236}">
                  <a16:creationId xmlns:a16="http://schemas.microsoft.com/office/drawing/2014/main" id="{E2C4D098-1108-FB4D-919D-DD6E05B5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4897100" y="7962900"/>
              <a:ext cx="990600" cy="971550"/>
            </a:xfrm>
            <a:prstGeom prst="rect">
              <a:avLst/>
            </a:prstGeom>
          </p:spPr>
        </p:pic>
        <p:pic>
          <p:nvPicPr>
            <p:cNvPr id="71" name="Object 14" descr="preencoded.png">
              <a:extLst>
                <a:ext uri="{FF2B5EF4-FFF2-40B4-BE49-F238E27FC236}">
                  <a16:creationId xmlns:a16="http://schemas.microsoft.com/office/drawing/2014/main" id="{ADEAE229-EF4C-2B43-9258-F616C2A0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3639800" y="5848350"/>
              <a:ext cx="990600" cy="971550"/>
            </a:xfrm>
            <a:prstGeom prst="rect">
              <a:avLst/>
            </a:prstGeom>
          </p:spPr>
        </p:pic>
        <p:pic>
          <p:nvPicPr>
            <p:cNvPr id="72" name="Object 15" descr="preencoded.png">
              <a:extLst>
                <a:ext uri="{FF2B5EF4-FFF2-40B4-BE49-F238E27FC236}">
                  <a16:creationId xmlns:a16="http://schemas.microsoft.com/office/drawing/2014/main" id="{7FA6A2DA-68D7-6C45-B139-E1E0AE86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3658850" y="1885950"/>
              <a:ext cx="971550" cy="971550"/>
            </a:xfrm>
            <a:prstGeom prst="rect">
              <a:avLst/>
            </a:prstGeom>
          </p:spPr>
        </p:pic>
        <p:pic>
          <p:nvPicPr>
            <p:cNvPr id="73" name="Object 16" descr="preencoded.png">
              <a:extLst>
                <a:ext uri="{FF2B5EF4-FFF2-40B4-BE49-F238E27FC236}">
                  <a16:creationId xmlns:a16="http://schemas.microsoft.com/office/drawing/2014/main" id="{B7112E2F-FBF7-784C-8C8A-8AA62369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4820900" y="3867150"/>
              <a:ext cx="990600" cy="971550"/>
            </a:xfrm>
            <a:prstGeom prst="rect">
              <a:avLst/>
            </a:prstGeom>
          </p:spPr>
        </p:pic>
      </p:grpSp>
      <p:sp>
        <p:nvSpPr>
          <p:cNvPr id="30" name="Object26">
            <a:extLst>
              <a:ext uri="{FF2B5EF4-FFF2-40B4-BE49-F238E27FC236}">
                <a16:creationId xmlns:a16="http://schemas.microsoft.com/office/drawing/2014/main" id="{3DD6BE27-EC3F-4726-A170-52A6B1D29D56}"/>
              </a:ext>
            </a:extLst>
          </p:cNvPr>
          <p:cNvSpPr/>
          <p:nvPr/>
        </p:nvSpPr>
        <p:spPr>
          <a:xfrm>
            <a:off x="1036320" y="273812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4" name="Object27">
            <a:extLst>
              <a:ext uri="{FF2B5EF4-FFF2-40B4-BE49-F238E27FC236}">
                <a16:creationId xmlns:a16="http://schemas.microsoft.com/office/drawing/2014/main" id="{30570286-04E2-4A28-9FAC-1CDDF46287A3}"/>
              </a:ext>
            </a:extLst>
          </p:cNvPr>
          <p:cNvSpPr/>
          <p:nvPr/>
        </p:nvSpPr>
        <p:spPr>
          <a:xfrm>
            <a:off x="1036320" y="383667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5" name="Object28">
            <a:extLst>
              <a:ext uri="{FF2B5EF4-FFF2-40B4-BE49-F238E27FC236}">
                <a16:creationId xmlns:a16="http://schemas.microsoft.com/office/drawing/2014/main" id="{77B30843-14D0-4BF4-84F8-2CA9459CB1A1}"/>
              </a:ext>
            </a:extLst>
          </p:cNvPr>
          <p:cNvSpPr/>
          <p:nvPr/>
        </p:nvSpPr>
        <p:spPr>
          <a:xfrm>
            <a:off x="1036320" y="494157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6" name="Object29">
            <a:extLst>
              <a:ext uri="{FF2B5EF4-FFF2-40B4-BE49-F238E27FC236}">
                <a16:creationId xmlns:a16="http://schemas.microsoft.com/office/drawing/2014/main" id="{616BA27D-7DA4-4041-BAA9-A1A0123E0BC5}"/>
              </a:ext>
            </a:extLst>
          </p:cNvPr>
          <p:cNvSpPr/>
          <p:nvPr/>
        </p:nvSpPr>
        <p:spPr>
          <a:xfrm>
            <a:off x="1036320" y="603377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7" name="Object30">
            <a:extLst>
              <a:ext uri="{FF2B5EF4-FFF2-40B4-BE49-F238E27FC236}">
                <a16:creationId xmlns:a16="http://schemas.microsoft.com/office/drawing/2014/main" id="{D3BFDD38-AC72-44D6-ADC7-6E40A1273A36}"/>
              </a:ext>
            </a:extLst>
          </p:cNvPr>
          <p:cNvSpPr/>
          <p:nvPr/>
        </p:nvSpPr>
        <p:spPr>
          <a:xfrm>
            <a:off x="1036320" y="225552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400" dirty="0">
                <a:solidFill>
                  <a:srgbClr val="B96E84"/>
                </a:solidFill>
              </a:rPr>
              <a:t>उप</a:t>
            </a:r>
            <a:r>
              <a:rPr lang="en-IN" sz="2400" dirty="0">
                <a:solidFill>
                  <a:srgbClr val="B96E84"/>
                </a:solidFill>
              </a:rPr>
              <a:t> </a:t>
            </a:r>
            <a:r>
              <a:rPr lang="hi-IN" sz="2400" dirty="0">
                <a:solidFill>
                  <a:srgbClr val="B96E84"/>
                </a:solidFill>
              </a:rPr>
              <a:t>शीर्षक</a:t>
            </a:r>
            <a:endParaRPr lang="en-US" sz="2400" b="1" dirty="0">
              <a:solidFill>
                <a:srgbClr val="B96E84"/>
              </a:solidFill>
              <a:latin typeface="Calibre Medium" panose="020B0603030202060203" pitchFamily="34" charset="77"/>
            </a:endParaRPr>
          </a:p>
        </p:txBody>
      </p:sp>
      <p:sp>
        <p:nvSpPr>
          <p:cNvPr id="38" name="Object31">
            <a:extLst>
              <a:ext uri="{FF2B5EF4-FFF2-40B4-BE49-F238E27FC236}">
                <a16:creationId xmlns:a16="http://schemas.microsoft.com/office/drawing/2014/main" id="{AB7E2D7F-4CF8-4C1A-B4E5-766D32A50631}"/>
              </a:ext>
            </a:extLst>
          </p:cNvPr>
          <p:cNvSpPr/>
          <p:nvPr/>
        </p:nvSpPr>
        <p:spPr>
          <a:xfrm>
            <a:off x="1036319" y="336042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400" dirty="0">
                <a:solidFill>
                  <a:srgbClr val="6C5C80"/>
                </a:solidFill>
              </a:rPr>
              <a:t>उप</a:t>
            </a:r>
            <a:r>
              <a:rPr lang="en-IN" sz="2400" dirty="0">
                <a:solidFill>
                  <a:srgbClr val="6C5C80"/>
                </a:solidFill>
              </a:rPr>
              <a:t> </a:t>
            </a:r>
            <a:r>
              <a:rPr lang="hi-IN" sz="2400" dirty="0">
                <a:solidFill>
                  <a:srgbClr val="6C5C80"/>
                </a:solidFill>
              </a:rPr>
              <a:t>शीर्षक</a:t>
            </a:r>
            <a:endParaRPr lang="en-US" sz="2400" b="1" dirty="0">
              <a:solidFill>
                <a:srgbClr val="6C5C80"/>
              </a:solidFill>
              <a:latin typeface="Calibre Medium" panose="020B0603030202060203" pitchFamily="34" charset="77"/>
            </a:endParaRPr>
          </a:p>
        </p:txBody>
      </p:sp>
      <p:sp>
        <p:nvSpPr>
          <p:cNvPr id="39" name="Object32">
            <a:extLst>
              <a:ext uri="{FF2B5EF4-FFF2-40B4-BE49-F238E27FC236}">
                <a16:creationId xmlns:a16="http://schemas.microsoft.com/office/drawing/2014/main" id="{753B5D83-218D-47DD-94A0-D80DF9CD0057}"/>
              </a:ext>
            </a:extLst>
          </p:cNvPr>
          <p:cNvSpPr/>
          <p:nvPr/>
        </p:nvSpPr>
        <p:spPr>
          <a:xfrm>
            <a:off x="1036320" y="446532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400" dirty="0">
                <a:solidFill>
                  <a:srgbClr val="F2727F"/>
                </a:solidFill>
              </a:rPr>
              <a:t>उप</a:t>
            </a:r>
            <a:r>
              <a:rPr lang="en-IN" sz="2400" dirty="0">
                <a:solidFill>
                  <a:srgbClr val="F2727F"/>
                </a:solidFill>
              </a:rPr>
              <a:t> </a:t>
            </a:r>
            <a:r>
              <a:rPr lang="hi-IN" sz="2400" dirty="0">
                <a:solidFill>
                  <a:srgbClr val="F2727F"/>
                </a:solidFill>
              </a:rPr>
              <a:t>शीर्षक</a:t>
            </a:r>
            <a:endParaRPr lang="en-US" sz="2400" b="1" dirty="0">
              <a:solidFill>
                <a:srgbClr val="F2727F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33">
            <a:extLst>
              <a:ext uri="{FF2B5EF4-FFF2-40B4-BE49-F238E27FC236}">
                <a16:creationId xmlns:a16="http://schemas.microsoft.com/office/drawing/2014/main" id="{8169345E-7F2C-432D-AC14-2FBB8C467055}"/>
              </a:ext>
            </a:extLst>
          </p:cNvPr>
          <p:cNvSpPr/>
          <p:nvPr/>
        </p:nvSpPr>
        <p:spPr>
          <a:xfrm>
            <a:off x="1036320" y="555752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400" dirty="0">
                <a:solidFill>
                  <a:srgbClr val="F9B293"/>
                </a:solidFill>
              </a:rPr>
              <a:t>उप</a:t>
            </a:r>
            <a:r>
              <a:rPr lang="en-IN" sz="2400" dirty="0">
                <a:solidFill>
                  <a:srgbClr val="F9B293"/>
                </a:solidFill>
              </a:rPr>
              <a:t> </a:t>
            </a:r>
            <a:r>
              <a:rPr lang="hi-IN" sz="2400" dirty="0">
                <a:solidFill>
                  <a:srgbClr val="F9B293"/>
                </a:solidFill>
              </a:rPr>
              <a:t>शीर्षक</a:t>
            </a:r>
            <a:endParaRPr lang="en-US" sz="2400" b="1" dirty="0">
              <a:solidFill>
                <a:srgbClr val="F9B293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203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C00139C-BBBD-D24A-82ED-8988DCB220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EF937BD-4E21-A04B-B3DB-57311DA1C9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217864"/>
              </p:ext>
            </p:extLst>
          </p:nvPr>
        </p:nvGraphicFramePr>
        <p:xfrm>
          <a:off x="1022350" y="2533650"/>
          <a:ext cx="7502525" cy="372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4636F-F845-46F5-A2A7-8635D26053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AD176-DD74-4D69-B4E9-DC18594578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263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BB071F-AE20-594D-8524-5D6DD0B888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92217-34FF-4044-B6FE-95F9D5CDC7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2968B-347E-0C4F-91A3-18EF0F0571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6C5C80"/>
                </a:solidFill>
              </a:rPr>
              <a:t>स्लाइड</a:t>
            </a:r>
            <a:r>
              <a:rPr lang="hi-IN" dirty="0">
                <a:solidFill>
                  <a:srgbClr val="6C5C80"/>
                </a:solidFill>
              </a:rPr>
              <a:t> का शीर्षक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2F7AA-340C-C748-ABFF-4481C6943C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9A7024-D1D5-5B43-BFE6-F2B2BE738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778003"/>
              </p:ext>
            </p:extLst>
          </p:nvPr>
        </p:nvGraphicFramePr>
        <p:xfrm>
          <a:off x="1415111" y="2491196"/>
          <a:ext cx="6844969" cy="40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3626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1037</Words>
  <Application>Microsoft Office PowerPoint</Application>
  <PresentationFormat>Widescreen</PresentationFormat>
  <Paragraphs>247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HK Grotesk Legacy</vt:lpstr>
      <vt:lpstr>HK Grotesk Regular</vt:lpstr>
      <vt:lpstr>Lato</vt:lpstr>
      <vt:lpstr>Lato Black</vt:lpstr>
      <vt:lpstr>Mangal body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242</cp:revision>
  <dcterms:created xsi:type="dcterms:W3CDTF">2021-07-09T12:45:26Z</dcterms:created>
  <dcterms:modified xsi:type="dcterms:W3CDTF">2021-09-27T06:18:15Z</dcterms:modified>
</cp:coreProperties>
</file>