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9D"/>
    <a:srgbClr val="F06060"/>
    <a:srgbClr val="BD042E"/>
    <a:srgbClr val="DC6D1B"/>
    <a:srgbClr val="85DAEB"/>
    <a:srgbClr val="56280E"/>
    <a:srgbClr val="E0B10B"/>
    <a:srgbClr val="544E61"/>
    <a:srgbClr val="A67E4C"/>
    <a:srgbClr val="588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66" d="100"/>
          <a:sy n="66" d="100"/>
        </p:scale>
        <p:origin x="460" y="44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2358"/>
    </p:cViewPr>
  </p:sorterViewPr>
  <p:notesViewPr>
    <p:cSldViewPr>
      <p:cViewPr varScale="1">
        <p:scale>
          <a:sx n="70" d="100"/>
          <a:sy n="70" d="100"/>
        </p:scale>
        <p:origin x="-329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</a:t>
          </a: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2</a:t>
          </a: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3</a:t>
          </a: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4</a:t>
          </a: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5</a:t>
          </a: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6</a:t>
          </a: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7</a:t>
          </a: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8</a:t>
          </a: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800" b="1" dirty="0">
              <a:latin typeface="Sans-sarif"/>
            </a:rPr>
            <a:t>फ्लोचार्ट चरण </a:t>
          </a:r>
          <a:r>
            <a:rPr lang="en-US" sz="1800" b="1" dirty="0">
              <a:latin typeface="Sans-sarif"/>
            </a:rPr>
            <a:t>10</a:t>
          </a: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</a:t>
          </a:r>
          <a:r>
            <a:rPr lang="en-IN" sz="2000" dirty="0"/>
            <a:t> </a:t>
          </a:r>
          <a:endParaRPr lang="en-GB" sz="2000" dirty="0">
            <a:latin typeface="Sans-sarif"/>
          </a:endParaRP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24CEC6E-2CA9-49C4-8A11-4AE6F3CA0F2B}" type="presOf" srcId="{FF28F977-C8FB-174E-ACF4-316141F47632}" destId="{93FC4030-8F02-5C4B-B124-919850451BB0}" srcOrd="0" destOrd="0" presId="urn:microsoft.com/office/officeart/2005/8/layout/arrow6#1"/>
    <dgm:cxn modelId="{B896177F-324B-4514-AA81-14920D15A394}" type="presOf" srcId="{539FDA67-90E1-F94E-8691-0C86651660B5}" destId="{4FF0E215-6503-8747-B9CD-9703477D63B2}" srcOrd="0" destOrd="0" presId="urn:microsoft.com/office/officeart/2005/8/layout/arrow6#1"/>
    <dgm:cxn modelId="{1A46F4A0-FA27-4C34-9D98-DC7A15575C0C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F8E717DE-D021-4852-93C5-04E4CF870370}" type="presParOf" srcId="{93FC4030-8F02-5C4B-B124-919850451BB0}" destId="{2B071F57-8C63-CA4C-A5B5-CF7DF4ECC196}" srcOrd="0" destOrd="0" presId="urn:microsoft.com/office/officeart/2005/8/layout/arrow6#1"/>
    <dgm:cxn modelId="{15BE9811-5D8D-4B8E-B439-8FE43DCD5556}" type="presParOf" srcId="{93FC4030-8F02-5C4B-B124-919850451BB0}" destId="{4FF0E215-6503-8747-B9CD-9703477D63B2}" srcOrd="1" destOrd="0" presId="urn:microsoft.com/office/officeart/2005/8/layout/arrow6#1"/>
    <dgm:cxn modelId="{31E8192D-606D-405B-97D7-61DF0B44DCB3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IN" sz="2200" dirty="0">
            <a:latin typeface="Sans-sarif"/>
          </a:endParaRP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IN" sz="2200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IN" sz="22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IN" sz="2200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29057" custLinFactNeighborY="5281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28538" custLinFactNeighborY="2981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C9DA161C-0FAE-4195-8EDB-A8FA81F336EF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B3DB3B87-B13A-4F98-8BE5-A060E62E1D66}" type="parTrans" cxnId="{A3B8489C-0760-4BEA-9700-445B52BA0A85}">
      <dgm:prSet/>
      <dgm:spPr/>
      <dgm:t>
        <a:bodyPr/>
        <a:lstStyle/>
        <a:p>
          <a:endParaRPr lang="en-IN"/>
        </a:p>
      </dgm:t>
    </dgm:pt>
    <dgm:pt modelId="{D8113377-60AD-4915-BDA4-9F3637A1B0D7}" type="sibTrans" cxnId="{A3B8489C-0760-4BEA-9700-445B52BA0A85}">
      <dgm:prSet/>
      <dgm:spPr/>
      <dgm:t>
        <a:bodyPr/>
        <a:lstStyle/>
        <a:p>
          <a:endParaRPr lang="en-IN"/>
        </a:p>
      </dgm:t>
    </dgm:pt>
    <dgm:pt modelId="{93FACC8C-52F2-4E0A-87FE-E734967E0209}">
      <dgm:prSet custT="1"/>
      <dgm:spPr/>
      <dgm:t>
        <a:bodyPr/>
        <a:lstStyle/>
        <a:p>
          <a:r>
            <a:rPr lang="hi-IN" sz="1600"/>
            <a:t>उप</a:t>
          </a:r>
          <a:r>
            <a:rPr lang="en-IN" sz="1600"/>
            <a:t> </a:t>
          </a:r>
          <a:r>
            <a:rPr lang="hi-IN" sz="1600"/>
            <a:t>शीर्षक</a:t>
          </a:r>
          <a:r>
            <a:rPr lang="en-IN" sz="1600"/>
            <a:t> </a:t>
          </a:r>
          <a:r>
            <a:rPr lang="hi-IN" sz="16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dirty="0">
            <a:latin typeface="Sans-sarif"/>
          </a:endParaRPr>
        </a:p>
      </dgm:t>
    </dgm:pt>
    <dgm:pt modelId="{3D4ADF96-1690-48FF-BFE1-756A1F516CD4}" type="parTrans" cxnId="{AFB305D7-159B-4263-891F-83D8E7864E52}">
      <dgm:prSet/>
      <dgm:spPr/>
      <dgm:t>
        <a:bodyPr/>
        <a:lstStyle/>
        <a:p>
          <a:endParaRPr lang="en-IN"/>
        </a:p>
      </dgm:t>
    </dgm:pt>
    <dgm:pt modelId="{1BC259BA-CFC3-4A5D-9BFB-B3A62DAF2A10}" type="sibTrans" cxnId="{AFB305D7-159B-4263-891F-83D8E7864E52}">
      <dgm:prSet/>
      <dgm:spPr/>
      <dgm:t>
        <a:bodyPr/>
        <a:lstStyle/>
        <a:p>
          <a:endParaRPr lang="en-IN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A3B8489C-0760-4BEA-9700-445B52BA0A85}" srcId="{316A4380-FF10-5B4D-9742-8E6A92C9F0A6}" destId="{C9DA161C-0FAE-4195-8EDB-A8FA81F336EF}" srcOrd="1" destOrd="0" parTransId="{B3DB3B87-B13A-4F98-8BE5-A060E62E1D66}" sibTransId="{D8113377-60AD-4915-BDA4-9F3637A1B0D7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71AB1EC0-28BF-4EB2-8D86-8938D1CC4233}" type="presOf" srcId="{93FACC8C-52F2-4E0A-87FE-E734967E0209}" destId="{C259A450-0778-2D4D-BC8A-44C0FB2F5FE0}" srcOrd="0" destOrd="1" presId="urn:microsoft.com/office/officeart/2005/8/layout/radial2#1"/>
    <dgm:cxn modelId="{5E3938C1-5455-4334-B0C4-0729EE0A62FD}" type="presOf" srcId="{C9DA161C-0FAE-4195-8EDB-A8FA81F336EF}" destId="{AA5907F8-47AC-E441-875E-32C18AE3AB33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FB305D7-159B-4263-891F-83D8E7864E52}" srcId="{2A971883-9BBE-504F-95F6-36CCB5C553CA}" destId="{93FACC8C-52F2-4E0A-87FE-E734967E0209}" srcOrd="1" destOrd="0" parTransId="{3D4ADF96-1690-48FF-BFE1-756A1F516CD4}" sibTransId="{1BC259BA-CFC3-4A5D-9BFB-B3A62DAF2A10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3000" b="0" i="0" dirty="0" err="1"/>
            <a:t>प्रक्रम</a:t>
          </a:r>
          <a:endParaRPr lang="en-GB" sz="30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1 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2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3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US" dirty="0"/>
            <a:t> 4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1 </a:t>
          </a:r>
          <a:endParaRPr lang="en-GB" sz="2600" dirty="0">
            <a:latin typeface="Sans-sarif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2 </a:t>
          </a:r>
          <a:endParaRPr lang="en-GB" sz="2600" dirty="0">
            <a:latin typeface="Sans-sarif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3 </a:t>
          </a:r>
          <a:endParaRPr lang="en-GB" sz="2600" dirty="0">
            <a:latin typeface="Sans-sarif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4</a:t>
          </a:r>
          <a:endParaRPr lang="en-GB" sz="2600" dirty="0">
            <a:latin typeface="Sans-sarif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2600" dirty="0"/>
            <a:t>उप</a:t>
          </a:r>
          <a:r>
            <a:rPr lang="en-IN" sz="2600" dirty="0"/>
            <a:t> </a:t>
          </a:r>
          <a:r>
            <a:rPr lang="hi-IN" sz="2600" dirty="0"/>
            <a:t>शीर्षक</a:t>
          </a:r>
          <a:r>
            <a:rPr lang="en-US" sz="2600" dirty="0"/>
            <a:t> 5</a:t>
          </a:r>
          <a:endParaRPr lang="en-GB" sz="2600" dirty="0">
            <a:latin typeface="Sans-sarif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>
        <a:solidFill>
          <a:schemeClr val="accent1">
            <a:lumMod val="40000"/>
            <a:lumOff val="60000"/>
          </a:schemeClr>
        </a:solidFill>
      </dgm:spPr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i-IN" sz="2200"/>
            <a:t>उप</a:t>
          </a:r>
          <a:r>
            <a:rPr lang="en-IN" sz="2200"/>
            <a:t> </a:t>
          </a:r>
          <a:r>
            <a:rPr lang="hi-IN" sz="2200"/>
            <a:t>शीर्षक</a:t>
          </a:r>
          <a:r>
            <a:rPr lang="en-US" sz="220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/>
            <a:t>उप</a:t>
          </a:r>
          <a:r>
            <a:rPr lang="en-IN" sz="1400"/>
            <a:t> </a:t>
          </a:r>
          <a:r>
            <a:rPr lang="hi-IN" sz="1400"/>
            <a:t>शीर्षक</a:t>
          </a:r>
          <a:r>
            <a:rPr lang="en-IN" sz="1400"/>
            <a:t> </a:t>
          </a:r>
          <a:r>
            <a:rPr lang="hi-IN" sz="14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1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2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3</a:t>
          </a:r>
          <a:endParaRPr lang="en-GB" sz="1800">
            <a:latin typeface="Sans-sarif"/>
          </a:endParaRPr>
        </a:p>
        <a:p>
          <a:r>
            <a:rPr lang="hi-IN" sz="1800"/>
            <a:t>उप</a:t>
          </a:r>
          <a:r>
            <a:rPr lang="en-IN" sz="1800"/>
            <a:t> </a:t>
          </a:r>
          <a:r>
            <a:rPr lang="hi-IN" sz="1800"/>
            <a:t>शीर्षक</a:t>
          </a:r>
          <a:r>
            <a:rPr lang="en-US" sz="180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7CE8B35D-BE7D-4D82-AE53-CB43F868CBFF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2DEF2123-60AB-482B-A24E-23D3E8865BD3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/>
            <a:t>उप</a:t>
          </a:r>
          <a:r>
            <a:rPr lang="en-IN"/>
            <a:t> </a:t>
          </a:r>
          <a:r>
            <a:rPr lang="hi-IN"/>
            <a:t>शीर्षक</a:t>
          </a:r>
          <a:r>
            <a:rPr lang="en-IN"/>
            <a:t> </a:t>
          </a:r>
          <a:r>
            <a:rPr lang="hi-IN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  <a:ea typeface="+mn-ea"/>
            <a:cs typeface="+mn-cs"/>
          </a:endParaRP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247007" y="2196244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1564823"/>
              </a:lnTo>
              <a:lnTo>
                <a:pt x="547479" y="1564823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2937210"/>
        <a:ext cx="82891" cy="82891"/>
      </dsp:txXfrm>
    </dsp:sp>
    <dsp:sp modelId="{566F60A2-8695-EA4F-8316-63CED4C086E7}">
      <dsp:nvSpPr>
        <dsp:cNvPr id="0" name=""/>
        <dsp:cNvSpPr/>
      </dsp:nvSpPr>
      <dsp:spPr>
        <a:xfrm>
          <a:off x="2247007" y="2196244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3739" y="0"/>
              </a:lnTo>
              <a:lnTo>
                <a:pt x="273739" y="521607"/>
              </a:lnTo>
              <a:lnTo>
                <a:pt x="547479" y="52160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2438143"/>
        <a:ext cx="37809" cy="37809"/>
      </dsp:txXfrm>
    </dsp:sp>
    <dsp:sp modelId="{6D4ABAC1-D0DB-874D-95E9-FD21C57CB19A}">
      <dsp:nvSpPr>
        <dsp:cNvPr id="0" name=""/>
        <dsp:cNvSpPr/>
      </dsp:nvSpPr>
      <dsp:spPr>
        <a:xfrm>
          <a:off x="2247007" y="1674636"/>
          <a:ext cx="547479" cy="521607"/>
        </a:xfrm>
        <a:custGeom>
          <a:avLst/>
          <a:gdLst/>
          <a:ahLst/>
          <a:cxnLst/>
          <a:rect l="0" t="0" r="0" b="0"/>
          <a:pathLst>
            <a:path>
              <a:moveTo>
                <a:pt x="0" y="521607"/>
              </a:moveTo>
              <a:lnTo>
                <a:pt x="273739" y="521607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501842" y="1916535"/>
        <a:ext cx="37809" cy="37809"/>
      </dsp:txXfrm>
    </dsp:sp>
    <dsp:sp modelId="{B22CCCBF-8A0E-434E-BB2E-C95A5A04B0ED}">
      <dsp:nvSpPr>
        <dsp:cNvPr id="0" name=""/>
        <dsp:cNvSpPr/>
      </dsp:nvSpPr>
      <dsp:spPr>
        <a:xfrm>
          <a:off x="2247007" y="631420"/>
          <a:ext cx="547479" cy="1564823"/>
        </a:xfrm>
        <a:custGeom>
          <a:avLst/>
          <a:gdLst/>
          <a:ahLst/>
          <a:cxnLst/>
          <a:rect l="0" t="0" r="0" b="0"/>
          <a:pathLst>
            <a:path>
              <a:moveTo>
                <a:pt x="0" y="1564823"/>
              </a:moveTo>
              <a:lnTo>
                <a:pt x="273739" y="1564823"/>
              </a:lnTo>
              <a:lnTo>
                <a:pt x="273739" y="0"/>
              </a:lnTo>
              <a:lnTo>
                <a:pt x="547479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79301" y="1372386"/>
        <a:ext cx="82891" cy="82891"/>
      </dsp:txXfrm>
    </dsp:sp>
    <dsp:sp modelId="{47EDD4C2-5DDE-4D41-BF14-A9B46564EF6C}">
      <dsp:nvSpPr>
        <dsp:cNvPr id="0" name=""/>
        <dsp:cNvSpPr/>
      </dsp:nvSpPr>
      <dsp:spPr>
        <a:xfrm rot="16200000">
          <a:off x="-366523" y="1778957"/>
          <a:ext cx="4392488" cy="834572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900" kern="1200" dirty="0"/>
            <a:t>उप</a:t>
          </a:r>
          <a:r>
            <a:rPr lang="en-IN" sz="3900" kern="1200" dirty="0"/>
            <a:t> </a:t>
          </a:r>
          <a:r>
            <a:rPr lang="hi-IN" sz="3900" kern="1200" dirty="0"/>
            <a:t>शीर्षक</a:t>
          </a:r>
          <a:endParaRPr lang="en-GB" sz="3900" kern="1200" dirty="0">
            <a:latin typeface="Sans-sarif"/>
          </a:endParaRPr>
        </a:p>
      </dsp:txBody>
      <dsp:txXfrm>
        <a:off x="-366523" y="1778957"/>
        <a:ext cx="4392488" cy="834572"/>
      </dsp:txXfrm>
    </dsp:sp>
    <dsp:sp modelId="{15CC0AF5-579D-4F4A-8C6A-B0C30C3B62CE}">
      <dsp:nvSpPr>
        <dsp:cNvPr id="0" name=""/>
        <dsp:cNvSpPr/>
      </dsp:nvSpPr>
      <dsp:spPr>
        <a:xfrm>
          <a:off x="2794486" y="214133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794486" y="214133"/>
        <a:ext cx="2737398" cy="834572"/>
      </dsp:txXfrm>
    </dsp:sp>
    <dsp:sp modelId="{19495BE0-B1E0-D447-9415-29FC23BE0FEB}">
      <dsp:nvSpPr>
        <dsp:cNvPr id="0" name=""/>
        <dsp:cNvSpPr/>
      </dsp:nvSpPr>
      <dsp:spPr>
        <a:xfrm>
          <a:off x="2794486" y="1257349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794486" y="1257349"/>
        <a:ext cx="2737398" cy="834572"/>
      </dsp:txXfrm>
    </dsp:sp>
    <dsp:sp modelId="{BB888442-F14C-DF4E-8682-F5C5BFC3EEF9}">
      <dsp:nvSpPr>
        <dsp:cNvPr id="0" name=""/>
        <dsp:cNvSpPr/>
      </dsp:nvSpPr>
      <dsp:spPr>
        <a:xfrm>
          <a:off x="2794486" y="2300565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794486" y="2300565"/>
        <a:ext cx="2737398" cy="834572"/>
      </dsp:txXfrm>
    </dsp:sp>
    <dsp:sp modelId="{336BF91F-D92D-924D-9FD1-24F82F4024AD}">
      <dsp:nvSpPr>
        <dsp:cNvPr id="0" name=""/>
        <dsp:cNvSpPr/>
      </dsp:nvSpPr>
      <dsp:spPr>
        <a:xfrm>
          <a:off x="2794486" y="3343781"/>
          <a:ext cx="2737398" cy="834572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794486" y="3343781"/>
        <a:ext cx="2737398" cy="83457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14520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47543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</a:t>
          </a:r>
        </a:p>
      </dsp:txBody>
      <dsp:txXfrm>
        <a:off x="381885" y="35930"/>
        <a:ext cx="1885527" cy="1103842"/>
      </dsp:txXfrm>
    </dsp:sp>
    <dsp:sp modelId="{7EEEC43E-4852-4125-995A-4AB867C803D2}">
      <dsp:nvSpPr>
        <dsp:cNvPr id="0" name=""/>
        <dsp:cNvSpPr/>
      </dsp:nvSpPr>
      <dsp:spPr>
        <a:xfrm rot="5400000">
          <a:off x="14520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49889"/>
                <a:satOff val="-854"/>
                <a:lumOff val="34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49889"/>
                <a:satOff val="-854"/>
                <a:lumOff val="34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49889"/>
                <a:satOff val="-854"/>
                <a:lumOff val="34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47543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43660"/>
                <a:satOff val="-782"/>
                <a:lumOff val="33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3660"/>
                <a:satOff val="-782"/>
                <a:lumOff val="33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3660"/>
                <a:satOff val="-782"/>
                <a:lumOff val="33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2</a:t>
          </a:r>
        </a:p>
      </dsp:txBody>
      <dsp:txXfrm>
        <a:off x="381885" y="1501588"/>
        <a:ext cx="1885527" cy="1103842"/>
      </dsp:txXfrm>
    </dsp:sp>
    <dsp:sp modelId="{BD8FBA8A-C1D7-4129-B67A-BD395B08F150}">
      <dsp:nvSpPr>
        <dsp:cNvPr id="0" name=""/>
        <dsp:cNvSpPr/>
      </dsp:nvSpPr>
      <dsp:spPr>
        <a:xfrm>
          <a:off x="747350" y="3132808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99779"/>
                <a:satOff val="-1709"/>
                <a:lumOff val="68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99779"/>
                <a:satOff val="-1709"/>
                <a:lumOff val="68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99779"/>
                <a:satOff val="-1709"/>
                <a:lumOff val="68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47543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87321"/>
                <a:satOff val="-1564"/>
                <a:lumOff val="66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87321"/>
                <a:satOff val="-1564"/>
                <a:lumOff val="66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87321"/>
                <a:satOff val="-1564"/>
                <a:lumOff val="66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3</a:t>
          </a:r>
        </a:p>
      </dsp:txBody>
      <dsp:txXfrm>
        <a:off x="381885" y="2967247"/>
        <a:ext cx="1885527" cy="1103842"/>
      </dsp:txXfrm>
    </dsp:sp>
    <dsp:sp modelId="{0E2F8354-918F-485B-A419-3CB88FA5547B}">
      <dsp:nvSpPr>
        <dsp:cNvPr id="0" name=""/>
        <dsp:cNvSpPr/>
      </dsp:nvSpPr>
      <dsp:spPr>
        <a:xfrm rot="16200000">
          <a:off x="2613622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49668"/>
                <a:satOff val="-2563"/>
                <a:lumOff val="10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49668"/>
                <a:satOff val="-2563"/>
                <a:lumOff val="10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49668"/>
                <a:satOff val="-2563"/>
                <a:lumOff val="10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946644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30981"/>
                <a:satOff val="-2346"/>
                <a:lumOff val="99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30981"/>
                <a:satOff val="-2346"/>
                <a:lumOff val="99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30981"/>
                <a:satOff val="-2346"/>
                <a:lumOff val="99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4</a:t>
          </a:r>
        </a:p>
      </dsp:txBody>
      <dsp:txXfrm>
        <a:off x="2980986" y="2967247"/>
        <a:ext cx="1885527" cy="1103842"/>
      </dsp:txXfrm>
    </dsp:sp>
    <dsp:sp modelId="{4BE37EA5-14E2-4A81-9E97-00E1A2E9DB43}">
      <dsp:nvSpPr>
        <dsp:cNvPr id="0" name=""/>
        <dsp:cNvSpPr/>
      </dsp:nvSpPr>
      <dsp:spPr>
        <a:xfrm rot="16200000">
          <a:off x="2613622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199557"/>
                <a:satOff val="-3418"/>
                <a:lumOff val="136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199557"/>
                <a:satOff val="-3418"/>
                <a:lumOff val="136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199557"/>
                <a:satOff val="-3418"/>
                <a:lumOff val="136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946644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174641"/>
                <a:satOff val="-3128"/>
                <a:lumOff val="1329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74641"/>
                <a:satOff val="-3128"/>
                <a:lumOff val="1329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74641"/>
                <a:satOff val="-3128"/>
                <a:lumOff val="1329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5</a:t>
          </a:r>
        </a:p>
      </dsp:txBody>
      <dsp:txXfrm>
        <a:off x="2980986" y="1501588"/>
        <a:ext cx="1885527" cy="1103842"/>
      </dsp:txXfrm>
    </dsp:sp>
    <dsp:sp modelId="{EF7896DD-C83E-49F4-9C32-DEBB9D73517A}">
      <dsp:nvSpPr>
        <dsp:cNvPr id="0" name=""/>
        <dsp:cNvSpPr/>
      </dsp:nvSpPr>
      <dsp:spPr>
        <a:xfrm>
          <a:off x="3346451" y="201491"/>
          <a:ext cx="2590136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49447"/>
                <a:satOff val="-4272"/>
                <a:lumOff val="171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49447"/>
                <a:satOff val="-4272"/>
                <a:lumOff val="171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49447"/>
                <a:satOff val="-4272"/>
                <a:lumOff val="171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946644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18302"/>
                <a:satOff val="-3910"/>
                <a:lumOff val="166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18302"/>
                <a:satOff val="-3910"/>
                <a:lumOff val="166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18302"/>
                <a:satOff val="-3910"/>
                <a:lumOff val="166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6</a:t>
          </a:r>
        </a:p>
      </dsp:txBody>
      <dsp:txXfrm>
        <a:off x="2980986" y="35930"/>
        <a:ext cx="1885527" cy="1103842"/>
      </dsp:txXfrm>
    </dsp:sp>
    <dsp:sp modelId="{BD329A57-037F-480A-8910-10595022CB4B}">
      <dsp:nvSpPr>
        <dsp:cNvPr id="0" name=""/>
        <dsp:cNvSpPr/>
      </dsp:nvSpPr>
      <dsp:spPr>
        <a:xfrm rot="5400000">
          <a:off x="5212723" y="934320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299336"/>
                <a:satOff val="-5127"/>
                <a:lumOff val="205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299336"/>
                <a:satOff val="-5127"/>
                <a:lumOff val="205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299336"/>
                <a:satOff val="-5127"/>
                <a:lumOff val="205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545745" y="1588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261962"/>
                <a:satOff val="-4692"/>
                <a:lumOff val="199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61962"/>
                <a:satOff val="-4692"/>
                <a:lumOff val="199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61962"/>
                <a:satOff val="-4692"/>
                <a:lumOff val="199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7</a:t>
          </a:r>
        </a:p>
      </dsp:txBody>
      <dsp:txXfrm>
        <a:off x="5580087" y="35930"/>
        <a:ext cx="1885527" cy="1103842"/>
      </dsp:txXfrm>
    </dsp:sp>
    <dsp:sp modelId="{2F6527F8-B580-4296-9549-61E12CE5E127}">
      <dsp:nvSpPr>
        <dsp:cNvPr id="0" name=""/>
        <dsp:cNvSpPr/>
      </dsp:nvSpPr>
      <dsp:spPr>
        <a:xfrm rot="5400000">
          <a:off x="5212723" y="2399979"/>
          <a:ext cx="1456693" cy="175879"/>
        </a:xfrm>
        <a:prstGeom prst="rect">
          <a:avLst/>
        </a:prstGeom>
        <a:gradFill rotWithShape="0">
          <a:gsLst>
            <a:gs pos="0">
              <a:schemeClr val="accent1">
                <a:shade val="90000"/>
                <a:hueOff val="349225"/>
                <a:satOff val="-5981"/>
                <a:lumOff val="239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349225"/>
                <a:satOff val="-5981"/>
                <a:lumOff val="239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349225"/>
                <a:satOff val="-5981"/>
                <a:lumOff val="239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545745" y="1467246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05622"/>
                <a:satOff val="-5474"/>
                <a:lumOff val="232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05622"/>
                <a:satOff val="-5474"/>
                <a:lumOff val="232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05622"/>
                <a:satOff val="-5474"/>
                <a:lumOff val="232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8</a:t>
          </a:r>
        </a:p>
      </dsp:txBody>
      <dsp:txXfrm>
        <a:off x="5580087" y="1501588"/>
        <a:ext cx="1885527" cy="1103842"/>
      </dsp:txXfrm>
    </dsp:sp>
    <dsp:sp modelId="{96B76D69-2E1B-4AC1-8A6D-277E2FAD6E6A}">
      <dsp:nvSpPr>
        <dsp:cNvPr id="0" name=""/>
        <dsp:cNvSpPr/>
      </dsp:nvSpPr>
      <dsp:spPr>
        <a:xfrm>
          <a:off x="5545745" y="2932905"/>
          <a:ext cx="1954211" cy="1172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>
              <a:latin typeface="Sans-sarif"/>
            </a:rPr>
            <a:t>फ्लोचार्ट चरण </a:t>
          </a:r>
          <a:r>
            <a:rPr lang="en-US" sz="1800" b="1" kern="1200" dirty="0">
              <a:latin typeface="Sans-sarif"/>
            </a:rPr>
            <a:t>10</a:t>
          </a:r>
        </a:p>
      </dsp:txBody>
      <dsp:txXfrm>
        <a:off x="5580087" y="2967247"/>
        <a:ext cx="1885527" cy="11038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</a:t>
          </a:r>
          <a:r>
            <a:rPr lang="en-IN" sz="2000" kern="1200" dirty="0"/>
            <a:t> </a:t>
          </a:r>
          <a:endParaRPr lang="en-GB" sz="2000" kern="1200" dirty="0">
            <a:latin typeface="Sans-sarif"/>
          </a:endParaRP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40464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5550899" y="-104548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11073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latin typeface="Sans-sarif"/>
          </a:endParaRPr>
        </a:p>
      </dsp:txBody>
      <dsp:txXfrm>
        <a:off x="35916" y="-75157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IN" sz="2200" kern="1200" dirty="0">
            <a:latin typeface="Sans-sarif"/>
          </a:endParaRP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IN" sz="2200" kern="1200" dirty="0">
            <a:latin typeface="Sans-sarif"/>
          </a:endParaRP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IN" sz="2200" kern="1200" dirty="0">
            <a:latin typeface="Sans-sarif"/>
          </a:endParaRP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IN" sz="2200" kern="1200" dirty="0">
            <a:latin typeface="Sans-sarif"/>
          </a:endParaRP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5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r>
            <a:rPr lang="en-US" sz="2400" kern="1200" dirty="0"/>
            <a:t> 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5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उप</a:t>
          </a:r>
          <a:r>
            <a:rPr lang="en-IN" sz="2400" kern="1200" dirty="0"/>
            <a:t> </a:t>
          </a:r>
          <a:r>
            <a:rPr lang="hi-IN" sz="2400" kern="1200" dirty="0"/>
            <a:t>शीर्षक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shade val="90000"/>
            <a:hueOff val="349225"/>
            <a:satOff val="-5981"/>
            <a:lumOff val="2396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shade val="90000"/>
            <a:hueOff val="232817"/>
            <a:satOff val="-3987"/>
            <a:lumOff val="159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shade val="90000"/>
            <a:hueOff val="116408"/>
            <a:satOff val="-1994"/>
            <a:lumOff val="79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3000" b="0" i="0" kern="1200" dirty="0" err="1"/>
            <a:t>प्रक्रम</a:t>
          </a:r>
          <a:endParaRPr lang="en-GB" sz="3000" kern="1200" dirty="0">
            <a:latin typeface="Sans-sarif"/>
          </a:endParaRP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1 </a:t>
          </a:r>
          <a:endParaRPr lang="en-GB" sz="1800" kern="1200" dirty="0">
            <a:latin typeface="Sans-sarif"/>
          </a:endParaRP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2</a:t>
          </a:r>
          <a:endParaRPr lang="en-GB" sz="1800" kern="1200" dirty="0">
            <a:latin typeface="Sans-sarif"/>
          </a:endParaRP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3</a:t>
          </a:r>
          <a:endParaRPr lang="en-GB" sz="1800" kern="1200" dirty="0">
            <a:latin typeface="Sans-sarif"/>
          </a:endParaRP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US" sz="1800" kern="1200" dirty="0"/>
            <a:t> 4</a:t>
          </a:r>
          <a:endParaRPr lang="en-GB" sz="1800" kern="1200" dirty="0">
            <a:latin typeface="Sans-sarif"/>
          </a:endParaRP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4608511"/>
        </a:xfrm>
        <a:prstGeom prst="rightArrow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381" y="1382553"/>
          <a:ext cx="1433512" cy="18434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1 </a:t>
          </a:r>
          <a:endParaRPr lang="en-GB" sz="2600" kern="1200" dirty="0">
            <a:latin typeface="Sans-sarif"/>
          </a:endParaRPr>
        </a:p>
      </dsp:txBody>
      <dsp:txXfrm>
        <a:off x="72359" y="1452531"/>
        <a:ext cx="1293556" cy="1703448"/>
      </dsp:txXfrm>
    </dsp:sp>
    <dsp:sp modelId="{F665AD87-A420-1140-9656-AF261E53FE64}">
      <dsp:nvSpPr>
        <dsp:cNvPr id="0" name=""/>
        <dsp:cNvSpPr/>
      </dsp:nvSpPr>
      <dsp:spPr>
        <a:xfrm>
          <a:off x="1674812" y="1382553"/>
          <a:ext cx="1433512" cy="18434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2 </a:t>
          </a:r>
          <a:endParaRPr lang="en-GB" sz="2600" kern="1200" dirty="0">
            <a:latin typeface="Sans-sarif"/>
          </a:endParaRPr>
        </a:p>
      </dsp:txBody>
      <dsp:txXfrm>
        <a:off x="1744790" y="1452531"/>
        <a:ext cx="1293556" cy="1703448"/>
      </dsp:txXfrm>
    </dsp:sp>
    <dsp:sp modelId="{A9754BF2-2B18-E448-96DB-B453A7286AEE}">
      <dsp:nvSpPr>
        <dsp:cNvPr id="0" name=""/>
        <dsp:cNvSpPr/>
      </dsp:nvSpPr>
      <dsp:spPr>
        <a:xfrm>
          <a:off x="3347243" y="1382553"/>
          <a:ext cx="1433512" cy="184340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3 </a:t>
          </a:r>
          <a:endParaRPr lang="en-GB" sz="2600" kern="1200" dirty="0">
            <a:latin typeface="Sans-sarif"/>
          </a:endParaRPr>
        </a:p>
      </dsp:txBody>
      <dsp:txXfrm>
        <a:off x="3417221" y="1452531"/>
        <a:ext cx="1293556" cy="1703448"/>
      </dsp:txXfrm>
    </dsp:sp>
    <dsp:sp modelId="{CA4AE9DA-6160-734F-BB5E-5046D87BB7DA}">
      <dsp:nvSpPr>
        <dsp:cNvPr id="0" name=""/>
        <dsp:cNvSpPr/>
      </dsp:nvSpPr>
      <dsp:spPr>
        <a:xfrm>
          <a:off x="5019675" y="1382553"/>
          <a:ext cx="1433512" cy="18434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4</a:t>
          </a:r>
          <a:endParaRPr lang="en-GB" sz="2600" kern="1200" dirty="0">
            <a:latin typeface="Sans-sarif"/>
          </a:endParaRPr>
        </a:p>
      </dsp:txBody>
      <dsp:txXfrm>
        <a:off x="5089653" y="1452531"/>
        <a:ext cx="1293556" cy="1703448"/>
      </dsp:txXfrm>
    </dsp:sp>
    <dsp:sp modelId="{C99703E6-89CA-B84F-97DC-E11F82F0F0FB}">
      <dsp:nvSpPr>
        <dsp:cNvPr id="0" name=""/>
        <dsp:cNvSpPr/>
      </dsp:nvSpPr>
      <dsp:spPr>
        <a:xfrm>
          <a:off x="6692106" y="1382553"/>
          <a:ext cx="1433512" cy="184340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उप</a:t>
          </a:r>
          <a:r>
            <a:rPr lang="en-IN" sz="2600" kern="1200" dirty="0"/>
            <a:t> </a:t>
          </a:r>
          <a:r>
            <a:rPr lang="hi-IN" sz="2600" kern="1200" dirty="0"/>
            <a:t>शीर्षक</a:t>
          </a:r>
          <a:r>
            <a:rPr lang="en-US" sz="2600" kern="1200" dirty="0"/>
            <a:t> 5</a:t>
          </a:r>
          <a:endParaRPr lang="en-GB" sz="2600" kern="1200" dirty="0">
            <a:latin typeface="Sans-sarif"/>
          </a:endParaRPr>
        </a:p>
      </dsp:txBody>
      <dsp:txXfrm>
        <a:off x="6762084" y="1452531"/>
        <a:ext cx="1293556" cy="17034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1007312" y="1009343"/>
          <a:ext cx="4012169" cy="1993481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/>
            <a:t>उप</a:t>
          </a:r>
          <a:r>
            <a:rPr lang="en-IN" sz="2200" kern="1200"/>
            <a:t> </a:t>
          </a:r>
          <a:r>
            <a:rPr lang="hi-IN" sz="2200" kern="1200"/>
            <a:t>शीर्षक</a:t>
          </a:r>
          <a:r>
            <a:rPr lang="en-US" sz="2200" kern="120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032" y="802433"/>
        <a:ext cx="1993481" cy="2407301"/>
      </dsp:txXfrm>
    </dsp:sp>
    <dsp:sp modelId="{0AACB8C9-99B2-674C-A0D5-E2C37A2886F7}">
      <dsp:nvSpPr>
        <dsp:cNvPr id="0" name=""/>
        <dsp:cNvSpPr/>
      </dsp:nvSpPr>
      <dsp:spPr>
        <a:xfrm rot="16200000">
          <a:off x="1135680" y="1009343"/>
          <a:ext cx="4012169" cy="1993481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2145024" y="802433"/>
        <a:ext cx="1993481" cy="2407301"/>
      </dsp:txXfrm>
    </dsp:sp>
    <dsp:sp modelId="{786FE105-E8B7-3D44-A134-098FC7E76181}">
      <dsp:nvSpPr>
        <dsp:cNvPr id="0" name=""/>
        <dsp:cNvSpPr/>
      </dsp:nvSpPr>
      <dsp:spPr>
        <a:xfrm rot="16200000">
          <a:off x="3278674" y="1009343"/>
          <a:ext cx="4012169" cy="1993481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4288018" y="802433"/>
        <a:ext cx="1993481" cy="2407301"/>
      </dsp:txXfrm>
    </dsp:sp>
    <dsp:sp modelId="{322AAD36-4326-6C4D-B4C8-F354AEB72BE0}">
      <dsp:nvSpPr>
        <dsp:cNvPr id="0" name=""/>
        <dsp:cNvSpPr/>
      </dsp:nvSpPr>
      <dsp:spPr>
        <a:xfrm rot="16200000">
          <a:off x="5421667" y="1009343"/>
          <a:ext cx="4012169" cy="199348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400" kern="1200"/>
            <a:t>उप</a:t>
          </a:r>
          <a:r>
            <a:rPr lang="en-IN" sz="1400" kern="1200"/>
            <a:t> </a:t>
          </a:r>
          <a:r>
            <a:rPr lang="hi-IN" sz="1400" kern="1200"/>
            <a:t>शीर्षक</a:t>
          </a:r>
          <a:r>
            <a:rPr lang="en-IN" sz="1400" kern="1200"/>
            <a:t> </a:t>
          </a:r>
          <a:r>
            <a:rPr lang="hi-IN" sz="14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6431011" y="802433"/>
        <a:ext cx="1993481" cy="24073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74732" y="1066039"/>
          <a:ext cx="1710141" cy="3253655"/>
        </a:xfrm>
        <a:prstGeom prst="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5056183" y="2307866"/>
        <a:ext cx="2928290" cy="444636"/>
      </dsp:txXfrm>
    </dsp:sp>
    <dsp:sp modelId="{CA0E963C-4763-E042-A890-F08CD650A506}">
      <dsp:nvSpPr>
        <dsp:cNvPr id="0" name=""/>
        <dsp:cNvSpPr/>
      </dsp:nvSpPr>
      <dsp:spPr>
        <a:xfrm>
          <a:off x="3211681" y="517183"/>
          <a:ext cx="1710141" cy="3800776"/>
        </a:xfrm>
        <a:prstGeom prst="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946927" y="2005214"/>
        <a:ext cx="3420698" cy="444636"/>
      </dsp:txXfrm>
    </dsp:sp>
    <dsp:sp modelId="{629D7055-DE38-8F4E-97FC-F6ED2C7DFB5A}">
      <dsp:nvSpPr>
        <dsp:cNvPr id="0" name=""/>
        <dsp:cNvSpPr/>
      </dsp:nvSpPr>
      <dsp:spPr>
        <a:xfrm>
          <a:off x="1343125" y="0"/>
          <a:ext cx="1710141" cy="43179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45639" y="1720763"/>
        <a:ext cx="3886163" cy="444636"/>
      </dsp:txXfrm>
    </dsp:sp>
    <dsp:sp modelId="{A5523B85-0412-4E42-9716-C4555CA93B92}">
      <dsp:nvSpPr>
        <dsp:cNvPr id="0" name=""/>
        <dsp:cNvSpPr/>
      </dsp:nvSpPr>
      <dsp:spPr>
        <a:xfrm>
          <a:off x="1343125" y="0"/>
          <a:ext cx="1214200" cy="433878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1343125" y="0"/>
        <a:ext cx="1214200" cy="4338785"/>
      </dsp:txXfrm>
    </dsp:sp>
    <dsp:sp modelId="{1EBB2F6C-8754-460D-B0F1-53F75C569537}">
      <dsp:nvSpPr>
        <dsp:cNvPr id="0" name=""/>
        <dsp:cNvSpPr/>
      </dsp:nvSpPr>
      <dsp:spPr>
        <a:xfrm>
          <a:off x="3211681" y="517183"/>
          <a:ext cx="1214200" cy="382160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3211681" y="517183"/>
        <a:ext cx="1214200" cy="3821602"/>
      </dsp:txXfrm>
    </dsp:sp>
    <dsp:sp modelId="{B16F5C68-3A30-4E19-AC0E-4FE4CB4F7C69}">
      <dsp:nvSpPr>
        <dsp:cNvPr id="0" name=""/>
        <dsp:cNvSpPr/>
      </dsp:nvSpPr>
      <dsp:spPr>
        <a:xfrm>
          <a:off x="5074732" y="1066039"/>
          <a:ext cx="1214200" cy="32727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1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2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3</a:t>
          </a:r>
          <a:endParaRPr lang="en-GB" sz="1800" kern="1200">
            <a:latin typeface="Sans-sarif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/>
            <a:t>उप</a:t>
          </a:r>
          <a:r>
            <a:rPr lang="en-IN" sz="1800" kern="1200"/>
            <a:t> </a:t>
          </a:r>
          <a:r>
            <a:rPr lang="hi-IN" sz="1800" kern="1200"/>
            <a:t>शीर्षक</a:t>
          </a:r>
          <a:r>
            <a:rPr lang="en-US" sz="1800" kern="1200"/>
            <a:t> 4</a:t>
          </a:r>
          <a:endParaRPr lang="en-GB" sz="1800" kern="1200" dirty="0">
            <a:latin typeface="Sans-sarif"/>
          </a:endParaRPr>
        </a:p>
      </dsp:txBody>
      <dsp:txXfrm>
        <a:off x="5074732" y="1066039"/>
        <a:ext cx="1214200" cy="32727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359532"/>
            <a:satOff val="17037"/>
            <a:lumOff val="61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719064"/>
            <a:satOff val="34075"/>
            <a:lumOff val="123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उप</a:t>
          </a:r>
          <a:r>
            <a:rPr lang="en-IN" sz="1600" kern="1200"/>
            <a:t> </a:t>
          </a:r>
          <a:r>
            <a:rPr lang="hi-IN" sz="1600" kern="1200"/>
            <a:t>शीर्षक</a:t>
          </a:r>
          <a:r>
            <a:rPr lang="en-IN" sz="1600" kern="1200"/>
            <a:t> </a:t>
          </a:r>
          <a:r>
            <a:rPr lang="hi-IN" sz="1600" kern="120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4012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1175509" y="764704"/>
            <a:ext cx="9840982" cy="5328592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5229200"/>
            <a:ext cx="4032399" cy="4762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91857" y="2674107"/>
            <a:ext cx="2808287" cy="32284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hi-IN" dirty="0"/>
              <a:t>मंत्रालय का नाम</a:t>
            </a:r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1340768"/>
            <a:ext cx="853440" cy="1280160"/>
          </a:xfrm>
          <a:prstGeom prst="rect">
            <a:avLst/>
          </a:prstGeom>
        </p:spPr>
      </p:pic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4077071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351882" y="3140968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>
            <a:spLocks noChangeAspect="1"/>
          </p:cNvSpPr>
          <p:nvPr userDrawn="1"/>
        </p:nvSpPr>
        <p:spPr>
          <a:xfrm>
            <a:off x="4221480" y="2793480"/>
            <a:ext cx="3749040" cy="1499616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096150" y="3296767"/>
            <a:ext cx="1855834" cy="360809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168008" y="3513560"/>
            <a:ext cx="1656184" cy="367118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hi-IN" dirty="0">
                <a:latin typeface="HK Grotesk" pitchFamily="2" charset="77"/>
              </a:rPr>
              <a:t>उप शीर्षक</a:t>
            </a:r>
            <a:r>
              <a:rPr lang="en-GB" dirty="0">
                <a:latin typeface="HK Grotesk" pitchFamily="2" charset="77"/>
              </a:rPr>
              <a:t>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271464" y="548681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124745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1415480" y="2853432"/>
            <a:ext cx="2664296" cy="1295648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8112224" y="2853432"/>
            <a:ext cx="2664296" cy="128726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hi-IN" dirty="0"/>
              <a:t>उप शीर्षक 1</a:t>
            </a:r>
            <a:endParaRPr lang="en-US" dirty="0"/>
          </a:p>
          <a:p>
            <a:pPr lvl="1"/>
            <a:r>
              <a:rPr lang="hi-IN" dirty="0"/>
              <a:t>उप शीर्षक का विवरण यहाँ लिखें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1559471" y="764705"/>
            <a:ext cx="8785001" cy="504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71" y="1340769"/>
            <a:ext cx="8785001" cy="5760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शीर्षक</a:t>
            </a:r>
            <a:r>
              <a:rPr lang="en-US" dirty="0"/>
              <a:t> </a:t>
            </a:r>
            <a:r>
              <a:rPr lang="hi-IN" dirty="0"/>
              <a:t>का विवरण यहाँ लिखें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39900" y="3645023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r>
              <a:rPr lang="hi-IN" sz="2800" dirty="0"/>
              <a:t>आपकी प्रस्तुति का एक लंबा उप</a:t>
            </a:r>
            <a:r>
              <a:rPr lang="en-IN" sz="2800" dirty="0"/>
              <a:t> </a:t>
            </a:r>
            <a:r>
              <a:rPr lang="hi-IN" sz="2800" dirty="0"/>
              <a:t>शीर्षक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079801" y="6021288"/>
            <a:ext cx="4032399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51882" y="2708920"/>
            <a:ext cx="7488237" cy="7920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प्रस्तुति का शीर्षक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38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59496" y="764705"/>
            <a:ext cx="9145016" cy="5103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  <a:latin typeface="Calibre Medium"/>
                <a:ea typeface="Calibre Medium"/>
              </a:defRPr>
            </a:lvl1pPr>
          </a:lstStyle>
          <a:p>
            <a:pPr>
              <a:lnSpc>
                <a:spcPts val="4000"/>
              </a:lnSpc>
            </a:pP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55949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1.</a:t>
            </a:r>
            <a:r>
              <a:rPr lang="hi-IN" dirty="0"/>
              <a:t> परिचय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4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600056" y="1988840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2.</a:t>
            </a:r>
            <a:r>
              <a:rPr lang="hi-IN" dirty="0"/>
              <a:t> समय सीमा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55949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/>
              <a:t>3</a:t>
            </a:r>
            <a:r>
              <a:rPr lang="en-US" dirty="0"/>
              <a:t>.</a:t>
            </a:r>
            <a:r>
              <a:rPr lang="hi-IN" dirty="0"/>
              <a:t> मंत्रालय का अवलोकन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3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600056" y="3472268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4.</a:t>
            </a:r>
            <a:r>
              <a:rPr lang="hi-IN" dirty="0"/>
              <a:t> फंड का उपयोग 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155949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5.</a:t>
            </a:r>
            <a:r>
              <a:rPr lang="hi-IN" dirty="0"/>
              <a:t> गतिविधि की स्थिति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5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600056" y="5013176"/>
            <a:ext cx="4752528" cy="10368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6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200"/>
            </a:lvl4pPr>
            <a:lvl5pPr marL="1828800" indent="0" algn="l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6.</a:t>
            </a:r>
            <a:r>
              <a:rPr lang="hi-IN" dirty="0"/>
              <a:t> आगे का रास्ता</a:t>
            </a:r>
            <a:endParaRPr lang="en-US" dirty="0"/>
          </a:p>
          <a:p>
            <a:pPr lvl="1"/>
            <a:r>
              <a:rPr lang="hi-IN" dirty="0"/>
              <a:t>यह उपशीर्षक के सन्दर्भ के लिए एक विषय है |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5D79CB0-29A5-470B-A303-015B39029378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991519" y="548681"/>
            <a:ext cx="8208962" cy="86419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/>
              <a:t>स्लाइड का शीर्षक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5" y="116632"/>
            <a:ext cx="648000" cy="972000"/>
          </a:xfrm>
          <a:prstGeom prst="rect">
            <a:avLst/>
          </a:prstGeom>
        </p:spPr>
      </p:pic>
      <p:sp>
        <p:nvSpPr>
          <p:cNvPr id="3" name="Text Placeholder 10"/>
          <p:cNvSpPr txBox="1">
            <a:spLocks/>
          </p:cNvSpPr>
          <p:nvPr userDrawn="1"/>
        </p:nvSpPr>
        <p:spPr>
          <a:xfrm>
            <a:off x="-97717" y="1124744"/>
            <a:ext cx="1585205" cy="3228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HK Grotesk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K Grotesk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i-IN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मंत्रालय का नाम</a:t>
            </a:r>
            <a:endParaRPr lang="en-IN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5" r:id="rId27"/>
    <p:sldLayoutId id="2147483676" r:id="rId28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 Placeholder 4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i-IN" dirty="0"/>
              <a:t>प्रस्तुतकर्ता का विवरण</a:t>
            </a:r>
            <a:endParaRPr lang="en-US" dirty="0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मंत्रालय का नाम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/>
              <a:t>आपकी प्रस्तुति का एक लम्बा उप शीर्षक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i-IN" dirty="0"/>
              <a:t>प्रस्तुति का शीर्षक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62600259"/>
              </p:ext>
            </p:extLst>
          </p:nvPr>
        </p:nvGraphicFramePr>
        <p:xfrm>
          <a:off x="1485900" y="2441167"/>
          <a:ext cx="8426524" cy="4012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4FC6799-335B-494B-ADD0-14B46FF6855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4184215"/>
              </p:ext>
            </p:extLst>
          </p:nvPr>
        </p:nvGraphicFramePr>
        <p:xfrm>
          <a:off x="1559496" y="2114550"/>
          <a:ext cx="8128000" cy="4338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062E55A-6E00-4FD2-8DBD-F9E248FDB8FE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54337918"/>
              </p:ext>
            </p:extLst>
          </p:nvPr>
        </p:nvGraphicFramePr>
        <p:xfrm>
          <a:off x="2272112" y="2016988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0E066CB0-A458-4B29-B0DB-BCE366C6126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3482179"/>
              </p:ext>
            </p:extLst>
          </p:nvPr>
        </p:nvGraphicFramePr>
        <p:xfrm>
          <a:off x="1991544" y="1916832"/>
          <a:ext cx="69443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EF5FBD47-890E-4B41-8E5C-DD23A366B8C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97602" y="2276872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7667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312488" y="2276872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97052" y="4369941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935616" y="22768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717432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555994" y="2314972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337810" y="4369941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46737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8775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717418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337926" y="4608513"/>
            <a:ext cx="8066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75086" y="321297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37194" y="2580293"/>
            <a:ext cx="2066592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433549" y="2580293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81380" y="2580293"/>
            <a:ext cx="2210963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643024" y="2580293"/>
            <a:ext cx="2141608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8CB573-28C8-4A09-86D8-DCC6580769AA}"/>
              </a:ext>
            </a:extLst>
          </p:cNvPr>
          <p:cNvSpPr txBox="1"/>
          <p:nvPr/>
        </p:nvSpPr>
        <p:spPr>
          <a:xfrm>
            <a:off x="4439816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E926A118-27D3-4627-8500-816F0BCD4057}"/>
              </a:ext>
            </a:extLst>
          </p:cNvPr>
          <p:cNvSpPr txBox="1"/>
          <p:nvPr/>
        </p:nvSpPr>
        <p:spPr>
          <a:xfrm>
            <a:off x="7093311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137CFB6E-DE05-48EA-A90F-D24F3B7C60C9}"/>
              </a:ext>
            </a:extLst>
          </p:cNvPr>
          <p:cNvSpPr txBox="1"/>
          <p:nvPr/>
        </p:nvSpPr>
        <p:spPr>
          <a:xfrm>
            <a:off x="9685599" y="3219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3B4E3054-9FED-464A-8AB3-A8A5368562B2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71237102"/>
              </p:ext>
            </p:extLst>
          </p:nvPr>
        </p:nvGraphicFramePr>
        <p:xfrm>
          <a:off x="1625280" y="2130292"/>
          <a:ext cx="7847500" cy="410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4A16997F-A2D8-403A-BFDD-A7891261FF74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86" y="1806043"/>
            <a:ext cx="3963943" cy="45762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875086" y="220486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533BA97-2FFC-4E37-A0B6-80B0CCD20A2C}"/>
              </a:ext>
            </a:extLst>
          </p:cNvPr>
          <p:cNvSpPr txBox="1"/>
          <p:nvPr/>
        </p:nvSpPr>
        <p:spPr>
          <a:xfrm>
            <a:off x="1991544" y="431638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251A83C9-067A-482A-AF08-547B9C6E60DD}"/>
              </a:ext>
            </a:extLst>
          </p:cNvPr>
          <p:cNvSpPr txBox="1"/>
          <p:nvPr/>
        </p:nvSpPr>
        <p:spPr>
          <a:xfrm>
            <a:off x="2988855" y="56125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684FFEC-B72D-4E80-8CD1-8A50122E2FB1}"/>
              </a:ext>
            </a:extLst>
          </p:cNvPr>
          <p:cNvSpPr txBox="1"/>
          <p:nvPr/>
        </p:nvSpPr>
        <p:spPr>
          <a:xfrm>
            <a:off x="8112224" y="424437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F116B0D-743C-427A-A380-514CDFA5A256}"/>
              </a:ext>
            </a:extLst>
          </p:cNvPr>
          <p:cNvSpPr txBox="1"/>
          <p:nvPr/>
        </p:nvSpPr>
        <p:spPr>
          <a:xfrm>
            <a:off x="8101423" y="22768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5EBA12A9-617D-4B48-AA20-A0D063D635A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1BEE8A8-F1A1-4D64-ABC0-334FEC9667E7}"/>
              </a:ext>
            </a:extLst>
          </p:cNvPr>
          <p:cNvSpPr txBox="1"/>
          <p:nvPr/>
        </p:nvSpPr>
        <p:spPr>
          <a:xfrm>
            <a:off x="2268775" y="450912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0092D7"/>
                </a:solidFill>
              </a:rPr>
              <a:t>उप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</a:rPr>
              <a:t>शीर्षक</a:t>
            </a:r>
            <a:r>
              <a:rPr lang="en-IN" sz="1600" dirty="0">
                <a:solidFill>
                  <a:srgbClr val="0092D7"/>
                </a:solidFill>
              </a:rPr>
              <a:t> </a:t>
            </a:r>
            <a:r>
              <a:rPr lang="hi-IN" sz="1600" dirty="0">
                <a:solidFill>
                  <a:srgbClr val="0092D7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92D7"/>
              </a:solidFill>
              <a:latin typeface="Sans-sarif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E4BA885-09E6-4AE5-96D6-A247584F3A2E}"/>
              </a:ext>
            </a:extLst>
          </p:cNvPr>
          <p:cNvSpPr txBox="1"/>
          <p:nvPr/>
        </p:nvSpPr>
        <p:spPr>
          <a:xfrm>
            <a:off x="7680176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0C738"/>
                </a:solidFill>
              </a:rPr>
              <a:t>उप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</a:rPr>
              <a:t>शीर्षक</a:t>
            </a:r>
            <a:r>
              <a:rPr lang="en-IN" sz="1600" dirty="0">
                <a:solidFill>
                  <a:srgbClr val="60C738"/>
                </a:solidFill>
              </a:rPr>
              <a:t> </a:t>
            </a:r>
            <a:r>
              <a:rPr lang="hi-IN" sz="1600" dirty="0">
                <a:solidFill>
                  <a:srgbClr val="60C7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0C738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FCB3E3B-1C6E-4588-B9F4-0CE3F4757CC0}"/>
              </a:ext>
            </a:extLst>
          </p:cNvPr>
          <p:cNvSpPr txBox="1"/>
          <p:nvPr/>
        </p:nvSpPr>
        <p:spPr>
          <a:xfrm>
            <a:off x="7885399" y="213285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2700"/>
                </a:solidFill>
              </a:rPr>
              <a:t>उप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</a:rPr>
              <a:t>शीर्षक</a:t>
            </a:r>
            <a:r>
              <a:rPr lang="en-IN" sz="1600" dirty="0">
                <a:solidFill>
                  <a:srgbClr val="F82700"/>
                </a:solidFill>
              </a:rPr>
              <a:t> </a:t>
            </a:r>
            <a:r>
              <a:rPr lang="hi-IN" sz="1600" dirty="0">
                <a:solidFill>
                  <a:srgbClr val="F827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32B9BA9-6720-4B8F-BAEE-D3083402615C}"/>
              </a:ext>
            </a:extLst>
          </p:cNvPr>
          <p:cNvSpPr>
            <a:spLocks noGrp="1"/>
          </p:cNvSpPr>
          <p:nvPr/>
        </p:nvSpPr>
        <p:spPr>
          <a:xfrm>
            <a:off x="11064552" y="6451928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CC24B2FE-5E54-400C-9A59-7D0A9379367A}"/>
              </a:ext>
            </a:extLst>
          </p:cNvPr>
          <p:cNvSpPr txBox="1"/>
          <p:nvPr/>
        </p:nvSpPr>
        <p:spPr>
          <a:xfrm>
            <a:off x="1631504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2DCC71"/>
                </a:solidFill>
              </a:rPr>
              <a:t>उप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</a:rPr>
              <a:t>शीर्षक</a:t>
            </a:r>
            <a:r>
              <a:rPr lang="en-IN" sz="1600" dirty="0">
                <a:solidFill>
                  <a:srgbClr val="2DCC71"/>
                </a:solidFill>
              </a:rPr>
              <a:t> </a:t>
            </a:r>
            <a:r>
              <a:rPr lang="hi-IN" sz="1600" dirty="0">
                <a:solidFill>
                  <a:srgbClr val="2DCC7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CACA577-E0BB-4E31-A1E5-6568BCCC8030}"/>
              </a:ext>
            </a:extLst>
          </p:cNvPr>
          <p:cNvSpPr txBox="1"/>
          <p:nvPr/>
        </p:nvSpPr>
        <p:spPr>
          <a:xfrm>
            <a:off x="7320136" y="22281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F5765"/>
                </a:solidFill>
              </a:rPr>
              <a:t>उप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</a:rPr>
              <a:t>शीर्षक</a:t>
            </a:r>
            <a:r>
              <a:rPr lang="en-IN" sz="1600" dirty="0">
                <a:solidFill>
                  <a:srgbClr val="3F5765"/>
                </a:solidFill>
              </a:rPr>
              <a:t> </a:t>
            </a:r>
            <a:r>
              <a:rPr lang="hi-IN" sz="1600" dirty="0">
                <a:solidFill>
                  <a:srgbClr val="3F576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6F0DB68-23BD-4C2F-81ED-8961D514A0A6}"/>
              </a:ext>
            </a:extLst>
          </p:cNvPr>
          <p:cNvSpPr txBox="1"/>
          <p:nvPr/>
        </p:nvSpPr>
        <p:spPr>
          <a:xfrm>
            <a:off x="8029415" y="38843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CC3D73"/>
                </a:solidFill>
              </a:rPr>
              <a:t>उप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</a:rPr>
              <a:t>शीर्षक</a:t>
            </a:r>
            <a:r>
              <a:rPr lang="en-IN" sz="1600" dirty="0">
                <a:solidFill>
                  <a:srgbClr val="CC3D73"/>
                </a:solidFill>
              </a:rPr>
              <a:t> </a:t>
            </a:r>
            <a:r>
              <a:rPr lang="hi-IN" sz="1600" dirty="0">
                <a:solidFill>
                  <a:srgbClr val="CC3D7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BE62BED2-CEB4-4241-A1A1-AB19F095133E}"/>
              </a:ext>
            </a:extLst>
          </p:cNvPr>
          <p:cNvSpPr txBox="1"/>
          <p:nvPr/>
        </p:nvSpPr>
        <p:spPr>
          <a:xfrm>
            <a:off x="6877287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77E23"/>
                </a:solidFill>
              </a:rPr>
              <a:t>उप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</a:rPr>
              <a:t>शीर्षक</a:t>
            </a:r>
            <a:r>
              <a:rPr lang="en-IN" sz="1600" dirty="0">
                <a:solidFill>
                  <a:srgbClr val="E77E23"/>
                </a:solidFill>
              </a:rPr>
              <a:t> </a:t>
            </a:r>
            <a:r>
              <a:rPr lang="hi-IN" sz="1600" dirty="0">
                <a:solidFill>
                  <a:srgbClr val="E77E23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77E23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C3DF4023-FF33-4029-802F-F204AC668D5D}"/>
              </a:ext>
            </a:extLst>
          </p:cNvPr>
          <p:cNvSpPr txBox="1"/>
          <p:nvPr/>
        </p:nvSpPr>
        <p:spPr>
          <a:xfrm>
            <a:off x="2351584" y="52524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1C50F"/>
                </a:solidFill>
              </a:rPr>
              <a:t>उप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</a:rPr>
              <a:t>शीर्षक</a:t>
            </a:r>
            <a:r>
              <a:rPr lang="en-IN" sz="1600" dirty="0">
                <a:solidFill>
                  <a:srgbClr val="F1C50F"/>
                </a:solidFill>
              </a:rPr>
              <a:t> </a:t>
            </a:r>
            <a:r>
              <a:rPr lang="hi-IN" sz="1600" dirty="0">
                <a:solidFill>
                  <a:srgbClr val="F1C50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8E37DBC3-107E-41F6-B73B-94B6966E9D87}"/>
              </a:ext>
            </a:extLst>
          </p:cNvPr>
          <p:cNvSpPr txBox="1"/>
          <p:nvPr/>
        </p:nvSpPr>
        <p:spPr>
          <a:xfrm>
            <a:off x="2772831" y="184482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1899E639-F4DB-4979-B5CE-CC08B1628A4C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314" y="1129173"/>
            <a:ext cx="7447372" cy="583050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B8DA71D-6E65-40F7-B2F7-7AE38F8201BC}"/>
              </a:ext>
            </a:extLst>
          </p:cNvPr>
          <p:cNvSpPr txBox="1"/>
          <p:nvPr/>
        </p:nvSpPr>
        <p:spPr>
          <a:xfrm>
            <a:off x="4755406" y="19888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F12D61-5566-4601-B8F2-038D0D607B29}"/>
              </a:ext>
            </a:extLst>
          </p:cNvPr>
          <p:cNvSpPr txBox="1"/>
          <p:nvPr/>
        </p:nvSpPr>
        <p:spPr>
          <a:xfrm>
            <a:off x="4799856" y="3173161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ADF2310-C851-455E-8CF3-FD37A766FCCA}"/>
              </a:ext>
            </a:extLst>
          </p:cNvPr>
          <p:cNvSpPr txBox="1"/>
          <p:nvPr/>
        </p:nvSpPr>
        <p:spPr>
          <a:xfrm>
            <a:off x="4799856" y="4397297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DF9E62F-DB52-4194-B234-E7632433D3EC}"/>
              </a:ext>
            </a:extLst>
          </p:cNvPr>
          <p:cNvSpPr txBox="1"/>
          <p:nvPr/>
        </p:nvSpPr>
        <p:spPr>
          <a:xfrm>
            <a:off x="4755406" y="5589240"/>
            <a:ext cx="4292922" cy="32784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chemeClr val="tx1"/>
                </a:solidFill>
              </a:rPr>
              <a:t>उप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</a:rPr>
              <a:t>शीर्षक</a:t>
            </a:r>
            <a:r>
              <a:rPr lang="en-IN" sz="1600" dirty="0">
                <a:solidFill>
                  <a:schemeClr val="tx1"/>
                </a:solidFill>
              </a:rPr>
              <a:t> </a:t>
            </a:r>
            <a:r>
              <a:rPr lang="hi-IN" sz="1600" dirty="0">
                <a:solidFill>
                  <a:schemeClr val="tx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/>
              </a:solidFill>
              <a:latin typeface="Sans-sarif"/>
            </a:endParaRPr>
          </a:p>
        </p:txBody>
      </p:sp>
      <p:sp>
        <p:nvSpPr>
          <p:cNvPr id="10" name="Slide Number Placeholder 13">
            <a:extLst>
              <a:ext uri="{FF2B5EF4-FFF2-40B4-BE49-F238E27FC236}">
                <a16:creationId xmlns:a16="http://schemas.microsoft.com/office/drawing/2014/main" id="{5D2CAE42-7671-4A29-AFF7-2DC6EAEBD214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19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i-IN" dirty="0"/>
              <a:t>विषय सूची 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hi-IN" dirty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46" y="1484783"/>
            <a:ext cx="9721080" cy="504056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6384453" y="2060847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1</a:t>
            </a:r>
            <a:endParaRPr lang="en-GB" sz="2000" b="1" dirty="0">
              <a:latin typeface="Sans-sarif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6433194" y="2812866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3</a:t>
            </a:r>
            <a:endParaRPr lang="en-GB" sz="2000" b="1" dirty="0">
              <a:latin typeface="Sans-sarif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6456040" y="3676962"/>
            <a:ext cx="1607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5</a:t>
            </a:r>
            <a:endParaRPr lang="en-GB" sz="2000" b="1" dirty="0">
              <a:latin typeface="Sans-sarif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6456040" y="4616573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7</a:t>
            </a:r>
            <a:endParaRPr lang="en-GB" sz="2000" b="1" dirty="0">
              <a:latin typeface="Sans-sarif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749848" y="2528341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2</a:t>
            </a:r>
            <a:endParaRPr lang="en-GB" sz="2000" b="1" dirty="0">
              <a:latin typeface="Sans-sarif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719736" y="33204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4</a:t>
            </a:r>
            <a:endParaRPr lang="en-GB" sz="2000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719736" y="4184525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6</a:t>
            </a:r>
            <a:endParaRPr lang="en-GB" sz="2000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719736" y="5120629"/>
            <a:ext cx="1626072" cy="396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/>
              <a:t>उप</a:t>
            </a:r>
            <a:r>
              <a:rPr lang="en-IN" sz="2000" b="1" dirty="0"/>
              <a:t> </a:t>
            </a:r>
            <a:r>
              <a:rPr lang="hi-IN" sz="2000" b="1" dirty="0"/>
              <a:t>शीर्षक</a:t>
            </a:r>
            <a:r>
              <a:rPr lang="en-US" sz="2000" b="1" dirty="0"/>
              <a:t> 8</a:t>
            </a:r>
            <a:endParaRPr lang="en-GB" sz="2000" b="1" dirty="0">
              <a:latin typeface="Sans-sarif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ACA2FB-D235-4AFA-A295-015F4E8EF6D6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20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006" y="2492896"/>
            <a:ext cx="3571336" cy="485316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A5EF767-CCF2-4724-9DF7-20DF384D80B6}"/>
              </a:ext>
            </a:extLst>
          </p:cNvPr>
          <p:cNvSpPr txBox="1"/>
          <p:nvPr/>
        </p:nvSpPr>
        <p:spPr>
          <a:xfrm>
            <a:off x="3071664" y="2814725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0071BC"/>
                </a:solidFill>
              </a:rPr>
              <a:t>उप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</a:rPr>
              <a:t>शीर्षक</a:t>
            </a:r>
            <a:r>
              <a:rPr lang="en-IN" sz="2000" dirty="0">
                <a:solidFill>
                  <a:srgbClr val="0071BC"/>
                </a:solidFill>
              </a:rPr>
              <a:t> </a:t>
            </a:r>
            <a:r>
              <a:rPr lang="hi-IN" sz="2000" dirty="0">
                <a:solidFill>
                  <a:srgbClr val="0071B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0071BC"/>
              </a:solidFill>
              <a:latin typeface="Sans-sarif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AC4235C-9AD4-4FE2-814F-C2688EA235C7}"/>
              </a:ext>
            </a:extLst>
          </p:cNvPr>
          <p:cNvSpPr txBox="1"/>
          <p:nvPr/>
        </p:nvSpPr>
        <p:spPr>
          <a:xfrm>
            <a:off x="3575720" y="3861048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8CC63F"/>
                </a:solidFill>
              </a:rPr>
              <a:t>उप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</a:rPr>
              <a:t>शीर्षक</a:t>
            </a:r>
            <a:r>
              <a:rPr lang="en-IN" sz="2000" dirty="0">
                <a:solidFill>
                  <a:srgbClr val="8CC63F"/>
                </a:solidFill>
              </a:rPr>
              <a:t> </a:t>
            </a:r>
            <a:r>
              <a:rPr lang="hi-IN" sz="2000" dirty="0">
                <a:solidFill>
                  <a:srgbClr val="8CC63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8CC63F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A9727FC-0590-49C0-9F64-293A2998C52C}"/>
              </a:ext>
            </a:extLst>
          </p:cNvPr>
          <p:cNvSpPr txBox="1"/>
          <p:nvPr/>
        </p:nvSpPr>
        <p:spPr>
          <a:xfrm>
            <a:off x="3224064" y="4869160"/>
            <a:ext cx="7992888" cy="398251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2000" dirty="0">
                <a:solidFill>
                  <a:srgbClr val="F7931E"/>
                </a:solidFill>
              </a:rPr>
              <a:t>उप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</a:rPr>
              <a:t>शीर्षक</a:t>
            </a:r>
            <a:r>
              <a:rPr lang="en-IN" sz="2000" dirty="0">
                <a:solidFill>
                  <a:srgbClr val="F7931E"/>
                </a:solidFill>
              </a:rPr>
              <a:t> </a:t>
            </a:r>
            <a:r>
              <a:rPr lang="hi-IN" sz="2000" dirty="0">
                <a:solidFill>
                  <a:srgbClr val="F7931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2000" dirty="0">
              <a:solidFill>
                <a:srgbClr val="F7931E"/>
              </a:solidFill>
              <a:latin typeface="Sans-sarif"/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5A39FFC-9E97-4DB8-A289-E9D1AA5D1AE9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21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183672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4943872" y="119675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8317447" y="330827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2207568" y="496445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7741383" y="503646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C9E97BC6-45D5-4A89-BF73-C01C9ABA2DD5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22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2484799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184752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7165319" y="177281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8184232" y="30202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7885399" y="41003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030E84AA-7001-4E9B-8300-01C9FC1A284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2844839" y="208413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7093311" y="20121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2063552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7885399" y="36683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7165319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2772831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84302620-7B54-496C-900F-EE30D5DADE77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83" y="2063239"/>
            <a:ext cx="4042894" cy="404289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14874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1487488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1487488" y="539650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8688288" y="5373216"/>
            <a:ext cx="2129922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8677487" y="381232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8688288" y="23001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1415480" y="1882609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1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1415480" y="3466785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DC6D1B"/>
                </a:solidFill>
              </a:rPr>
              <a:t>उप</a:t>
            </a:r>
            <a:r>
              <a:rPr lang="en-IN" sz="2400" b="1" dirty="0">
                <a:solidFill>
                  <a:srgbClr val="DC6D1B"/>
                </a:solidFill>
              </a:rPr>
              <a:t> </a:t>
            </a:r>
            <a:r>
              <a:rPr lang="hi-IN" sz="2400" b="1" dirty="0">
                <a:solidFill>
                  <a:srgbClr val="DC6D1B"/>
                </a:solidFill>
              </a:rPr>
              <a:t>शीर्षक</a:t>
            </a:r>
            <a:r>
              <a:rPr lang="en-US" sz="2400" b="1" dirty="0">
                <a:solidFill>
                  <a:srgbClr val="DC6D1B"/>
                </a:solidFill>
              </a:rPr>
              <a:t> 3</a:t>
            </a:r>
            <a:endParaRPr lang="en-GB" sz="24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1415480" y="4978953"/>
            <a:ext cx="1944216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BD042E"/>
                </a:solidFill>
              </a:rPr>
              <a:t>उप</a:t>
            </a:r>
            <a:r>
              <a:rPr lang="en-IN" sz="2400" b="1" dirty="0">
                <a:solidFill>
                  <a:srgbClr val="BD042E"/>
                </a:solidFill>
              </a:rPr>
              <a:t> </a:t>
            </a:r>
            <a:r>
              <a:rPr lang="hi-IN" sz="2400" b="1" dirty="0">
                <a:solidFill>
                  <a:srgbClr val="BD042E"/>
                </a:solidFill>
              </a:rPr>
              <a:t>शीर्षक</a:t>
            </a:r>
            <a:r>
              <a:rPr lang="en-US" sz="2400" b="1" dirty="0">
                <a:solidFill>
                  <a:srgbClr val="BD042E"/>
                </a:solidFill>
              </a:rPr>
              <a:t> 5</a:t>
            </a:r>
            <a:endParaRPr lang="en-GB" sz="24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8616701" y="1916832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70C0"/>
                </a:solidFill>
              </a:rPr>
              <a:t>उप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hi-IN" sz="2400" b="1" dirty="0">
                <a:solidFill>
                  <a:srgbClr val="0070C0"/>
                </a:solidFill>
              </a:rPr>
              <a:t>शीर्षक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  <a:endParaRPr lang="en-GB" sz="24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8616701" y="3466785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F06060"/>
                </a:solidFill>
              </a:rPr>
              <a:t>उप</a:t>
            </a:r>
            <a:r>
              <a:rPr lang="en-IN" sz="2400" b="1" dirty="0">
                <a:solidFill>
                  <a:srgbClr val="F06060"/>
                </a:solidFill>
              </a:rPr>
              <a:t> </a:t>
            </a:r>
            <a:r>
              <a:rPr lang="hi-IN" sz="2400" b="1" dirty="0">
                <a:solidFill>
                  <a:srgbClr val="F06060"/>
                </a:solidFill>
              </a:rPr>
              <a:t>शीर्षक</a:t>
            </a:r>
            <a:r>
              <a:rPr lang="en-US" sz="2400" b="1" dirty="0">
                <a:solidFill>
                  <a:srgbClr val="F06060"/>
                </a:solidFill>
              </a:rPr>
              <a:t> 4</a:t>
            </a:r>
            <a:endParaRPr lang="en-GB" sz="24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8616701" y="4978953"/>
            <a:ext cx="208781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rgbClr val="00A79D"/>
                </a:solidFill>
              </a:rPr>
              <a:t>उप</a:t>
            </a:r>
            <a:r>
              <a:rPr lang="en-IN" sz="2400" b="1" dirty="0">
                <a:solidFill>
                  <a:srgbClr val="00A79D"/>
                </a:solidFill>
              </a:rPr>
              <a:t> </a:t>
            </a:r>
            <a:r>
              <a:rPr lang="hi-IN" sz="2400" b="1" dirty="0">
                <a:solidFill>
                  <a:srgbClr val="00A79D"/>
                </a:solidFill>
              </a:rPr>
              <a:t>शीर्षक</a:t>
            </a:r>
            <a:r>
              <a:rPr lang="en-US" sz="2400" b="1" dirty="0">
                <a:solidFill>
                  <a:srgbClr val="00A79D"/>
                </a:solidFill>
              </a:rPr>
              <a:t> 6</a:t>
            </a:r>
            <a:endParaRPr lang="en-GB" sz="24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7C4C3009-9B36-4130-9746-F3F4278C121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48" y="2002511"/>
            <a:ext cx="2953112" cy="4145267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775520" y="215614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764719" y="35242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764719" y="482043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949295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960096" y="407707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7021303" y="546851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2" name="Slide Number Placeholder 13">
            <a:extLst>
              <a:ext uri="{FF2B5EF4-FFF2-40B4-BE49-F238E27FC236}">
                <a16:creationId xmlns:a16="http://schemas.microsoft.com/office/drawing/2014/main" id="{72A96CDE-FADD-4712-8364-B6834BC4BAA6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5015880" y="162880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1908735" y="3452286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8101423" y="3356992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2412791" y="530120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7597367" y="532449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EE630455-B0E7-4DD1-AD2A-88A7D39F4C8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28237"/>
              </p:ext>
            </p:extLst>
          </p:nvPr>
        </p:nvGraphicFramePr>
        <p:xfrm>
          <a:off x="1487490" y="2335344"/>
          <a:ext cx="871296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52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2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37B20A4B-AA7F-49F9-A3CB-5FB0056FB693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28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आपका</a:t>
            </a:r>
            <a:r>
              <a:rPr lang="en-US" sz="5000" b="1" dirty="0">
                <a:latin typeface="Sans-sarif"/>
              </a:rPr>
              <a:t> </a:t>
            </a:r>
            <a:r>
              <a:rPr lang="hi-IN" sz="5000" b="1" dirty="0">
                <a:latin typeface="Sans-sarif"/>
              </a:rPr>
              <a:t>धन्यवाद</a:t>
            </a:r>
            <a:r>
              <a:rPr lang="en-US" sz="5000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48914223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78CFF7C0-9B37-4783-BA02-6F2E2B52612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3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 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10191284"/>
              </p:ext>
            </p:extLst>
          </p:nvPr>
        </p:nvGraphicFramePr>
        <p:xfrm>
          <a:off x="4223792" y="1741228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31084" y="3053166"/>
            <a:ext cx="312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6268" y="3054907"/>
            <a:ext cx="2911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2</a:t>
            </a:r>
            <a:endParaRPr lang="en-IN" sz="24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8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IN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814B10C1-A12D-4768-B890-704E079E7C9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4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8706688"/>
              </p:ext>
            </p:extLst>
          </p:nvPr>
        </p:nvGraphicFramePr>
        <p:xfrm>
          <a:off x="1594532" y="2315943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1170ACBB-49AA-402F-8815-74642D7541D2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5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9495" y="2439226"/>
            <a:ext cx="1800201" cy="466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360" y="2520699"/>
            <a:ext cx="3627074" cy="363355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/>
              <a:t>शीर्षक का विवरण यहाँ लिखें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1631504" y="2804214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1631504" y="43883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1631504" y="590055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7885399" y="2780928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7885399" y="438839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7885399" y="5828550"/>
            <a:ext cx="2099033" cy="62478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7834139" y="2420888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1559496" y="3975447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1569443" y="5517232"/>
            <a:ext cx="1790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7834139" y="5487615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7834139" y="3975447"/>
            <a:ext cx="19342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2DE3B329-7D26-41CC-A901-516F432AA9E1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6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84050907"/>
              </p:ext>
            </p:extLst>
          </p:nvPr>
        </p:nvGraphicFramePr>
        <p:xfrm>
          <a:off x="2311400" y="1945482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8D418E14-E78B-4FC5-87B7-2357A224EC9A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7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92635175"/>
              </p:ext>
            </p:extLst>
          </p:nvPr>
        </p:nvGraphicFramePr>
        <p:xfrm>
          <a:off x="2511722" y="1916832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BAC62F20-2C0D-4B76-A732-1C39559104CD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8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/>
              <a:t>स्लाइड का शीर्षक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1184329"/>
              </p:ext>
            </p:extLst>
          </p:nvPr>
        </p:nvGraphicFramePr>
        <p:xfrm>
          <a:off x="1775520" y="1700808"/>
          <a:ext cx="8128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D2AAC7A-E3E1-44AE-B544-FEC63AFF2BC0}"/>
              </a:ext>
            </a:extLst>
          </p:cNvPr>
          <p:cNvSpPr>
            <a:spLocks noGrp="1"/>
          </p:cNvSpPr>
          <p:nvPr/>
        </p:nvSpPr>
        <p:spPr>
          <a:xfrm>
            <a:off x="11064552" y="6423052"/>
            <a:ext cx="1080120" cy="409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5D79CB0-29A5-470B-A303-015B39029378}" type="slidenum">
              <a:rPr lang="en-IN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 algn="ctr"/>
              <a:t>9</a:t>
            </a:fld>
            <a:endParaRPr lang="en-IN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2121</TotalTime>
  <Words>1178</Words>
  <Application>Microsoft Office PowerPoint</Application>
  <PresentationFormat>Widescreen</PresentationFormat>
  <Paragraphs>297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Calibre Medium</vt:lpstr>
      <vt:lpstr>Calibri</vt:lpstr>
      <vt:lpstr>Calibri Light</vt:lpstr>
      <vt:lpstr>Georgia</vt:lpstr>
      <vt:lpstr>HK Grotesk</vt:lpstr>
      <vt:lpstr>HK Grotesk Regular</vt:lpstr>
      <vt:lpstr>Lato Light</vt:lpstr>
      <vt:lpstr>Mangal</vt:lpstr>
      <vt:lpstr>Open Sans Light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Sunil Sunsunwal</cp:lastModifiedBy>
  <cp:revision>285</cp:revision>
  <dcterms:created xsi:type="dcterms:W3CDTF">2021-06-21T15:58:00Z</dcterms:created>
  <dcterms:modified xsi:type="dcterms:W3CDTF">2021-11-03T05:12:18Z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