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4112" r:id="rId30"/>
    <p:sldId id="25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06060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/>
    <p:restoredTop sz="96281"/>
  </p:normalViewPr>
  <p:slideViewPr>
    <p:cSldViewPr>
      <p:cViewPr varScale="1">
        <p:scale>
          <a:sx n="66" d="100"/>
          <a:sy n="66" d="100"/>
        </p:scale>
        <p:origin x="460" y="44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 err="1">
              <a:latin typeface="Sans-sarif"/>
            </a:rPr>
            <a:t>फ़्लोचार्ट</a:t>
          </a:r>
          <a:r>
            <a:rPr lang="hi-IN" sz="1800" b="1" dirty="0">
              <a:latin typeface="Sans-sarif"/>
            </a:rPr>
            <a:t> चरण</a:t>
          </a:r>
          <a:r>
            <a:rPr lang="en-IN" sz="1800" b="1" dirty="0">
              <a:latin typeface="Sans-sarif"/>
            </a:rPr>
            <a:t> 1</a:t>
          </a:r>
          <a:endParaRPr lang="en-US" sz="1800" b="1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 err="1">
              <a:latin typeface="Sans-sarif"/>
            </a:rPr>
            <a:t>फ़्लोचार्ट</a:t>
          </a:r>
          <a:r>
            <a:rPr lang="hi-IN" sz="1800" b="1" dirty="0">
              <a:latin typeface="Sans-sarif"/>
            </a:rPr>
            <a:t> चरण</a:t>
          </a:r>
          <a:r>
            <a:rPr lang="en-IN" sz="1800" b="1" dirty="0">
              <a:latin typeface="Sans-sarif"/>
            </a:rPr>
            <a:t> 2</a:t>
          </a:r>
          <a:endParaRPr lang="en-US" sz="1800" b="1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 err="1">
              <a:latin typeface="Sans-sarif"/>
            </a:rPr>
            <a:t>फ़्लोचार्ट</a:t>
          </a:r>
          <a:r>
            <a:rPr lang="hi-IN" sz="1800" b="1" dirty="0">
              <a:latin typeface="Sans-sarif"/>
            </a:rPr>
            <a:t> चरण</a:t>
          </a:r>
          <a:r>
            <a:rPr lang="en-IN" sz="1800" b="1" dirty="0">
              <a:latin typeface="Sans-sarif"/>
            </a:rPr>
            <a:t> </a:t>
          </a:r>
          <a:r>
            <a:rPr lang="en-IN" sz="1800" b="0" dirty="0">
              <a:latin typeface="Sans-sarif"/>
            </a:rPr>
            <a:t>3</a:t>
          </a:r>
          <a:endParaRPr lang="en-US" sz="18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 err="1">
              <a:latin typeface="Sans-sarif"/>
            </a:rPr>
            <a:t>फ़्लोचार्ट</a:t>
          </a:r>
          <a:r>
            <a:rPr lang="hi-IN" sz="1800" b="1" dirty="0">
              <a:latin typeface="Sans-sarif"/>
            </a:rPr>
            <a:t> चरण</a:t>
          </a:r>
          <a:r>
            <a:rPr lang="en-IN" sz="1800" b="1" dirty="0">
              <a:latin typeface="Sans-sarif"/>
            </a:rPr>
            <a:t> 4</a:t>
          </a:r>
          <a:endParaRPr lang="en-US" sz="1800" b="1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 err="1">
              <a:latin typeface="Sans-sarif"/>
            </a:rPr>
            <a:t>फ़्लोचार्ट</a:t>
          </a:r>
          <a:r>
            <a:rPr lang="hi-IN" sz="1800" b="1" dirty="0">
              <a:latin typeface="Sans-sarif"/>
            </a:rPr>
            <a:t> चरण</a:t>
          </a:r>
          <a:r>
            <a:rPr lang="en-IN" sz="1800" b="1" dirty="0">
              <a:latin typeface="Sans-sarif"/>
            </a:rPr>
            <a:t> 5</a:t>
          </a:r>
          <a:endParaRPr lang="en-US" sz="1800" b="1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 err="1">
              <a:latin typeface="Sans-sarif"/>
            </a:rPr>
            <a:t>फ़्लोचार्ट</a:t>
          </a:r>
          <a:r>
            <a:rPr lang="hi-IN" sz="1800" b="1" dirty="0">
              <a:latin typeface="Sans-sarif"/>
            </a:rPr>
            <a:t> चरण</a:t>
          </a:r>
          <a:r>
            <a:rPr lang="en-IN" sz="1800" b="1" dirty="0">
              <a:latin typeface="Sans-sarif"/>
            </a:rPr>
            <a:t> 6</a:t>
          </a:r>
          <a:endParaRPr lang="en-US" sz="1800" b="1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 err="1">
              <a:latin typeface="Sans-sarif"/>
            </a:rPr>
            <a:t>फ़्लोचार्ट</a:t>
          </a:r>
          <a:r>
            <a:rPr lang="hi-IN" sz="1800" b="1" dirty="0">
              <a:latin typeface="Sans-sarif"/>
            </a:rPr>
            <a:t> चरण</a:t>
          </a:r>
          <a:r>
            <a:rPr lang="en-IN" sz="1800" b="1" dirty="0">
              <a:latin typeface="Sans-sarif"/>
            </a:rPr>
            <a:t> 7</a:t>
          </a:r>
          <a:endParaRPr lang="en-US" sz="1800" b="1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 err="1">
              <a:latin typeface="Sans-sarif"/>
            </a:rPr>
            <a:t>फ़्लोचार्ट</a:t>
          </a:r>
          <a:r>
            <a:rPr lang="hi-IN" sz="1800" b="1" dirty="0">
              <a:latin typeface="Sans-sarif"/>
            </a:rPr>
            <a:t> चरण</a:t>
          </a:r>
          <a:r>
            <a:rPr lang="en-IN" sz="1800" b="1" dirty="0">
              <a:latin typeface="Sans-sarif"/>
            </a:rPr>
            <a:t> 8</a:t>
          </a:r>
          <a:endParaRPr lang="en-US" sz="1800" b="1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en-US" sz="1800" b="1" dirty="0">
              <a:latin typeface="Sans-sarif"/>
              <a:cs typeface="Calibri" panose="020F0502020204030204" pitchFamily="34" charset="0"/>
            </a:rPr>
            <a:t>Download Now</a:t>
          </a:r>
          <a:endParaRPr lang="en-US" sz="1800" b="1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A59D700-5618-4B5B-8F76-CC3EF3F0F79B}" type="presOf" srcId="{04B0CAA9-1678-AE4F-82AB-80F62C2FA15F}" destId="{88E9C97E-7A6B-C047-B3D7-59365D382546}" srcOrd="0" destOrd="0" presId="urn:microsoft.com/office/officeart/2005/8/layout/arrow6#1"/>
    <dgm:cxn modelId="{1886066A-16C7-4E71-B397-7CBAEFA09D58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E82E6B3-13FB-44C4-88B3-B8D2AC2AB392}" type="presOf" srcId="{539FDA67-90E1-F94E-8691-0C86651660B5}" destId="{4FF0E215-6503-8747-B9CD-9703477D63B2}" srcOrd="0" destOrd="0" presId="urn:microsoft.com/office/officeart/2005/8/layout/arrow6#1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5B2DFBFC-64C4-4485-B720-26128F8964E9}" type="presParOf" srcId="{93FC4030-8F02-5C4B-B124-919850451BB0}" destId="{2B071F57-8C63-CA4C-A5B5-CF7DF4ECC196}" srcOrd="0" destOrd="0" presId="urn:microsoft.com/office/officeart/2005/8/layout/arrow6#1"/>
    <dgm:cxn modelId="{A38E8129-6202-4BB6-9638-F7B83C4E2C91}" type="presParOf" srcId="{93FC4030-8F02-5C4B-B124-919850451BB0}" destId="{4FF0E215-6503-8747-B9CD-9703477D63B2}" srcOrd="1" destOrd="0" presId="urn:microsoft.com/office/officeart/2005/8/layout/arrow6#1"/>
    <dgm:cxn modelId="{04B915E7-7D3F-4B07-B722-AF7342DDFDCB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1_4" csCatId="accent1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1_3" csCatId="accent1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IN"/>
        </a:p>
      </dgm:t>
    </dgm:pt>
    <dgm:pt modelId="{B55785FB-CEBA-4FED-9F95-2D42966F9640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</dgm:pt>
    <dgm:pt modelId="{3841BEC8-0353-4296-A0DE-9FC27B1A8DAD}" type="pres">
      <dgm:prSet presAssocID="{10F500DB-45AF-482B-831A-F21143CB947C}" presName="sibTrans" presStyleLbl="sibTrans2D1" presStyleIdx="0" presStyleCnt="3"/>
      <dgm:spPr/>
    </dgm:pt>
    <dgm:pt modelId="{B88A4502-071F-4146-AEC4-D5910A461B0B}" type="pres">
      <dgm:prSet presAssocID="{10F500DB-45AF-482B-831A-F21143CB947C}" presName="connTx" presStyleLbl="sibTrans2D1" presStyleIdx="0" presStyleCnt="3"/>
      <dgm:spPr/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</dgm:pt>
    <dgm:pt modelId="{10A94801-0FF1-4DFC-851E-230C3BC62214}" type="pres">
      <dgm:prSet presAssocID="{6FC5FF8E-CA6D-4D95-BFD1-6DEB74CDCA56}" presName="sibTrans" presStyleLbl="sibTrans2D1" presStyleIdx="1" presStyleCnt="3"/>
      <dgm:spPr/>
    </dgm:pt>
    <dgm:pt modelId="{0CF6C762-B25E-46BF-ACD1-34D8E240220E}" type="pres">
      <dgm:prSet presAssocID="{6FC5FF8E-CA6D-4D95-BFD1-6DEB74CDCA56}" presName="connTx" presStyleLbl="sibTrans2D1" presStyleIdx="1" presStyleCnt="3"/>
      <dgm:spPr/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</dgm:pt>
    <dgm:pt modelId="{93A7CE7D-08A1-4F7C-B0F9-BA5FAA3440A2}" type="pres">
      <dgm:prSet presAssocID="{5B975AD6-7600-42FD-9990-CC939261F44B}" presName="sibTrans" presStyleLbl="sibTrans2D1" presStyleIdx="2" presStyleCnt="3"/>
      <dgm:spPr/>
    </dgm:pt>
    <dgm:pt modelId="{1EA675C2-36BE-46EA-8D38-6CA8B9A77E6A}" type="pres">
      <dgm:prSet presAssocID="{5B975AD6-7600-42FD-9990-CC939261F44B}" presName="connTx" presStyleLbl="sibTrans2D1" presStyleIdx="2" presStyleCnt="3"/>
      <dgm:spPr/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</dgm:pt>
  </dgm:ptLst>
  <dgm:cxnLst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02CCAC11-9303-45BF-8966-74208BCB7541}" type="presOf" srcId="{88F6BD3C-7594-4AB6-9144-135952908466}" destId="{67512D9C-9470-4896-83A8-5325786A37AF}" srcOrd="0" destOrd="0" presId="urn:microsoft.com/office/officeart/2005/8/layout/hProcess10"/>
    <dgm:cxn modelId="{766B1113-A035-415D-BD40-AB262571E9A6}" type="presOf" srcId="{6FC5FF8E-CA6D-4D95-BFD1-6DEB74CDCA56}" destId="{0CF6C762-B25E-46BF-ACD1-34D8E240220E}" srcOrd="1" destOrd="0" presId="urn:microsoft.com/office/officeart/2005/8/layout/hProcess10"/>
    <dgm:cxn modelId="{9DEB4814-A517-4676-A7C3-B73D2E2CC32C}" type="presOf" srcId="{10F500DB-45AF-482B-831A-F21143CB947C}" destId="{B88A4502-071F-4146-AEC4-D5910A461B0B}" srcOrd="1" destOrd="0" presId="urn:microsoft.com/office/officeart/2005/8/layout/hProcess10"/>
    <dgm:cxn modelId="{A176D614-A762-4292-B356-2BE16525F1A1}" type="presOf" srcId="{9ADC3886-77CB-4EDE-A9C1-A1B77720217A}" destId="{67512D9C-9470-4896-83A8-5325786A37AF}" srcOrd="0" destOrd="1" presId="urn:microsoft.com/office/officeart/2005/8/layout/hProcess10"/>
    <dgm:cxn modelId="{99D48617-C946-438A-B4CB-41056BF01F3F}" type="presOf" srcId="{242BDD82-3A49-4082-A035-494487314367}" destId="{F54A3D39-3692-4456-86D8-6179DBB65542}" srcOrd="0" destOrd="2" presId="urn:microsoft.com/office/officeart/2005/8/layout/hProcess10"/>
    <dgm:cxn modelId="{062F6A1B-8C68-4E3D-B2C3-014C17E6BA23}" type="presOf" srcId="{5B975AD6-7600-42FD-9990-CC939261F44B}" destId="{93A7CE7D-08A1-4F7C-B0F9-BA5FAA3440A2}" srcOrd="0" destOrd="0" presId="urn:microsoft.com/office/officeart/2005/8/layout/hProcess10"/>
    <dgm:cxn modelId="{B67D5F1F-3A7F-4EFD-B7BB-3F385CA943A8}" type="presOf" srcId="{32DAA6B4-F23C-4239-85AC-2A638041F86F}" destId="{D945BCA9-4211-4179-AAE4-173DB982254A}" srcOrd="0" destOrd="1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7D265327-CFC5-4E47-95D3-3E9050E9CA9D}" type="presOf" srcId="{78FE2277-0CC7-41BC-AA9C-F20033456E19}" destId="{70BD2D21-B592-4570-9C1F-922F157E3191}" srcOrd="0" destOrd="3" presId="urn:microsoft.com/office/officeart/2005/8/layout/hProcess10"/>
    <dgm:cxn modelId="{360B0F36-CA4D-4E3F-9BB1-7949493F3BDD}" type="presOf" srcId="{80F1455F-52DB-4289-BB85-31E997915E53}" destId="{70BD2D21-B592-4570-9C1F-922F157E3191}" srcOrd="0" destOrd="2" presId="urn:microsoft.com/office/officeart/2005/8/layout/hProcess10"/>
    <dgm:cxn modelId="{817CDA3C-1038-4770-9754-5EFA6E95F75A}" type="presOf" srcId="{4EFE474A-7DB0-4C0C-AB59-51D5EB588F10}" destId="{AD84A78A-5F19-4F68-995F-9F08B877AD22}" srcOrd="0" destOrd="0" presId="urn:microsoft.com/office/officeart/2005/8/layout/hProcess10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DC3AC165-2675-4FBC-9BBC-AFEE14A19ECF}" type="presOf" srcId="{24169E4B-F17E-4BD3-AC51-F5C94FCC8BDE}" destId="{67512D9C-9470-4896-83A8-5325786A37AF}" srcOrd="0" destOrd="3" presId="urn:microsoft.com/office/officeart/2005/8/layout/hProcess10"/>
    <dgm:cxn modelId="{A20B556E-D4AC-40A3-B825-049A03286651}" type="presOf" srcId="{45EF50C9-37D0-4106-9254-419D6CBC9209}" destId="{70BD2D21-B592-4570-9C1F-922F157E3191}" srcOrd="0" destOrd="1" presId="urn:microsoft.com/office/officeart/2005/8/layout/hProcess10"/>
    <dgm:cxn modelId="{1256C24E-78FA-478A-9864-EDF8CBA42BDF}" type="presOf" srcId="{B55785FB-CEBA-4FED-9F95-2D42966F9640}" destId="{D945BCA9-4211-4179-AAE4-173DB982254A}" srcOrd="0" destOrd="0" presId="urn:microsoft.com/office/officeart/2005/8/layout/hProcess10"/>
    <dgm:cxn modelId="{C8011B70-7E89-4259-95ED-75A21EF068E1}" type="presOf" srcId="{10F500DB-45AF-482B-831A-F21143CB947C}" destId="{3841BEC8-0353-4296-A0DE-9FC27B1A8DAD}" srcOrd="0" destOrd="0" presId="urn:microsoft.com/office/officeart/2005/8/layout/hProcess10"/>
    <dgm:cxn modelId="{F4189170-F910-4705-9432-AE9116D944FC}" type="presOf" srcId="{63DE4CCB-A8C8-47AD-A239-648387E09E43}" destId="{67512D9C-9470-4896-83A8-5325786A37AF}" srcOrd="0" destOrd="2" presId="urn:microsoft.com/office/officeart/2005/8/layout/hProcess10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47EAB679-FD65-4284-B1C5-49FD1D3FFFEF}" type="presOf" srcId="{79665D82-7810-45EE-9997-DDA64787B795}" destId="{F54A3D39-3692-4456-86D8-6179DBB65542}" srcOrd="0" destOrd="0" presId="urn:microsoft.com/office/officeart/2005/8/layout/hProcess10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F9465F96-E603-424C-B5CF-341D33092814}" type="presOf" srcId="{068D0151-B743-4E96-8F88-D519A30F853E}" destId="{D945BCA9-4211-4179-AAE4-173DB982254A}" srcOrd="0" destOrd="2" presId="urn:microsoft.com/office/officeart/2005/8/layout/hProcess10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B510DBA0-41F5-4757-A060-2F324A5F7D82}" type="presOf" srcId="{C4EDAE52-71F7-4A0D-A757-D8D33913BB20}" destId="{D945BCA9-4211-4179-AAE4-173DB982254A}" srcOrd="0" destOrd="3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E02777B5-7389-425F-98D5-0D4944194FE9}" type="presOf" srcId="{73605ED0-88CF-4AD0-A41E-CE8AAB626825}" destId="{70BD2D21-B592-4570-9C1F-922F157E3191}" srcOrd="0" destOrd="0" presId="urn:microsoft.com/office/officeart/2005/8/layout/hProcess10"/>
    <dgm:cxn modelId="{A30F8FC0-1410-44F4-93E4-D8264C7B4F4E}" type="presOf" srcId="{3AE0B3A7-C1F9-42EF-8F4E-29179E293A02}" destId="{F54A3D39-3692-4456-86D8-6179DBB65542}" srcOrd="0" destOrd="3" presId="urn:microsoft.com/office/officeart/2005/8/layout/hProcess10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A15F6DD3-381F-4A33-9638-E04E78105079}" type="presOf" srcId="{6FC5FF8E-CA6D-4D95-BFD1-6DEB74CDCA56}" destId="{10A94801-0FF1-4DFC-851E-230C3BC62214}" srcOrd="0" destOrd="0" presId="urn:microsoft.com/office/officeart/2005/8/layout/hProcess10"/>
    <dgm:cxn modelId="{32D30ADC-1F69-4A0D-9DD7-6C2C46E48CFE}" type="presOf" srcId="{BFB2B3B5-F1A9-4353-818D-17DABE35712D}" destId="{F54A3D39-3692-4456-86D8-6179DBB65542}" srcOrd="0" destOrd="1" presId="urn:microsoft.com/office/officeart/2005/8/layout/hProcess10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B5311AFF-3576-4ECB-ACCF-99FA15BA2778}" type="presOf" srcId="{5B975AD6-7600-42FD-9990-CC939261F44B}" destId="{1EA675C2-36BE-46EA-8D38-6CA8B9A77E6A}" srcOrd="1" destOrd="0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F1BD3B2F-8D5D-4E61-A246-65A7A6C3CA3F}" type="presParOf" srcId="{AD84A78A-5F19-4F68-995F-9F08B877AD22}" destId="{4A10F9FB-0200-4224-B3E2-9A659FC45771}" srcOrd="0" destOrd="0" presId="urn:microsoft.com/office/officeart/2005/8/layout/hProcess10"/>
    <dgm:cxn modelId="{E6F35168-EE6C-4E9C-AD2D-D6246142D4A8}" type="presParOf" srcId="{4A10F9FB-0200-4224-B3E2-9A659FC45771}" destId="{BEF48C70-CB24-4FAC-ADF0-49BEBF2C5940}" srcOrd="0" destOrd="0" presId="urn:microsoft.com/office/officeart/2005/8/layout/hProcess10"/>
    <dgm:cxn modelId="{C420EE3B-2B65-465E-8A16-6DF14E8F9038}" type="presParOf" srcId="{4A10F9FB-0200-4224-B3E2-9A659FC45771}" destId="{D945BCA9-4211-4179-AAE4-173DB982254A}" srcOrd="1" destOrd="0" presId="urn:microsoft.com/office/officeart/2005/8/layout/hProcess10"/>
    <dgm:cxn modelId="{DD521E7C-3AD8-4C1F-B8E1-35D880586EC6}" type="presParOf" srcId="{AD84A78A-5F19-4F68-995F-9F08B877AD22}" destId="{3841BEC8-0353-4296-A0DE-9FC27B1A8DAD}" srcOrd="1" destOrd="0" presId="urn:microsoft.com/office/officeart/2005/8/layout/hProcess10"/>
    <dgm:cxn modelId="{26D3881A-224A-42A6-B73B-686DBE3F6DCB}" type="presParOf" srcId="{3841BEC8-0353-4296-A0DE-9FC27B1A8DAD}" destId="{B88A4502-071F-4146-AEC4-D5910A461B0B}" srcOrd="0" destOrd="0" presId="urn:microsoft.com/office/officeart/2005/8/layout/hProcess10"/>
    <dgm:cxn modelId="{CA82727B-7DBC-4B58-8E57-98DE70C24F39}" type="presParOf" srcId="{AD84A78A-5F19-4F68-995F-9F08B877AD22}" destId="{976FF8A6-7751-4E83-841E-671C2F60EAE4}" srcOrd="2" destOrd="0" presId="urn:microsoft.com/office/officeart/2005/8/layout/hProcess10"/>
    <dgm:cxn modelId="{31015DA7-0145-4C5C-A80E-B7FA41C5BBE8}" type="presParOf" srcId="{976FF8A6-7751-4E83-841E-671C2F60EAE4}" destId="{23EE8B3A-21AA-4DB8-8F95-5ADAE249ADAD}" srcOrd="0" destOrd="0" presId="urn:microsoft.com/office/officeart/2005/8/layout/hProcess10"/>
    <dgm:cxn modelId="{DB4B7C48-D4F1-489B-B954-1493C6FDB430}" type="presParOf" srcId="{976FF8A6-7751-4E83-841E-671C2F60EAE4}" destId="{70BD2D21-B592-4570-9C1F-922F157E3191}" srcOrd="1" destOrd="0" presId="urn:microsoft.com/office/officeart/2005/8/layout/hProcess10"/>
    <dgm:cxn modelId="{39839585-3B1E-4BA0-9DBC-CDFB2E74CE05}" type="presParOf" srcId="{AD84A78A-5F19-4F68-995F-9F08B877AD22}" destId="{10A94801-0FF1-4DFC-851E-230C3BC62214}" srcOrd="3" destOrd="0" presId="urn:microsoft.com/office/officeart/2005/8/layout/hProcess10"/>
    <dgm:cxn modelId="{1D8B804B-EAE6-4AD1-9938-2540E017532C}" type="presParOf" srcId="{10A94801-0FF1-4DFC-851E-230C3BC62214}" destId="{0CF6C762-B25E-46BF-ACD1-34D8E240220E}" srcOrd="0" destOrd="0" presId="urn:microsoft.com/office/officeart/2005/8/layout/hProcess10"/>
    <dgm:cxn modelId="{DA39B23C-A2C1-4DEA-A3F9-F022CD018517}" type="presParOf" srcId="{AD84A78A-5F19-4F68-995F-9F08B877AD22}" destId="{295408F2-0671-4F50-83B7-35CB67FA2186}" srcOrd="4" destOrd="0" presId="urn:microsoft.com/office/officeart/2005/8/layout/hProcess10"/>
    <dgm:cxn modelId="{CEB769B3-51FF-46D1-95A5-5197AF6EF892}" type="presParOf" srcId="{295408F2-0671-4F50-83B7-35CB67FA2186}" destId="{4E91418C-4F30-4E60-BCB2-3587FA02E99B}" srcOrd="0" destOrd="0" presId="urn:microsoft.com/office/officeart/2005/8/layout/hProcess10"/>
    <dgm:cxn modelId="{75B48BCF-AB82-4C1C-9373-775AF8260510}" type="presParOf" srcId="{295408F2-0671-4F50-83B7-35CB67FA2186}" destId="{67512D9C-9470-4896-83A8-5325786A37AF}" srcOrd="1" destOrd="0" presId="urn:microsoft.com/office/officeart/2005/8/layout/hProcess10"/>
    <dgm:cxn modelId="{73466BF6-0BF7-422B-B216-60FBFC8E3133}" type="presParOf" srcId="{AD84A78A-5F19-4F68-995F-9F08B877AD22}" destId="{93A7CE7D-08A1-4F7C-B0F9-BA5FAA3440A2}" srcOrd="5" destOrd="0" presId="urn:microsoft.com/office/officeart/2005/8/layout/hProcess10"/>
    <dgm:cxn modelId="{EA4DAC24-C102-4AEA-94A1-761BCBF5CAF1}" type="presParOf" srcId="{93A7CE7D-08A1-4F7C-B0F9-BA5FAA3440A2}" destId="{1EA675C2-36BE-46EA-8D38-6CA8B9A77E6A}" srcOrd="0" destOrd="0" presId="urn:microsoft.com/office/officeart/2005/8/layout/hProcess10"/>
    <dgm:cxn modelId="{9A221A02-3400-44AE-8F26-3665B607D409}" type="presParOf" srcId="{AD84A78A-5F19-4F68-995F-9F08B877AD22}" destId="{65B84F0D-06E7-451B-8E27-9BAD0297894A}" srcOrd="6" destOrd="0" presId="urn:microsoft.com/office/officeart/2005/8/layout/hProcess10"/>
    <dgm:cxn modelId="{AA43E277-C9DB-433F-AC7A-DE474325D24D}" type="presParOf" srcId="{65B84F0D-06E7-451B-8E27-9BAD0297894A}" destId="{E095A5DF-820C-4578-AEE5-E7A6ECCB1B76}" srcOrd="0" destOrd="0" presId="urn:microsoft.com/office/officeart/2005/8/layout/hProcess10"/>
    <dgm:cxn modelId="{15870EB3-0BE2-4E44-86B4-201135065D17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IN"/>
        </a:p>
      </dgm:t>
    </dgm:pt>
    <dgm:pt modelId="{2E5DA51E-6E11-4987-9365-3A6F53C4C930}">
      <dgm:prSet phldrT="[Text]" custT="1"/>
      <dgm:spPr/>
      <dgm:t>
        <a:bodyPr/>
        <a:lstStyle/>
        <a:p>
          <a:r>
            <a:rPr lang="hi-IN" sz="1400" b="1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b="1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b="1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US" sz="1400" b="1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  <a:ea typeface="League Spartan" charset="0"/>
              <a:cs typeface="Poppins" pitchFamily="2" charset="77"/>
            </a:rPr>
            <a:t> 01</a:t>
          </a:r>
          <a:endParaRPr lang="en-IN" sz="1400" dirty="0"/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 custT="1"/>
      <dgm:spPr/>
      <dgm:t>
        <a:bodyPr/>
        <a:lstStyle/>
        <a:p>
          <a:r>
            <a:rPr lang="hi-IN" sz="1400" b="1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b="1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b="1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US" sz="1400" b="1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  <a:ea typeface="League Spartan" charset="0"/>
              <a:cs typeface="Poppins" pitchFamily="2" charset="77"/>
            </a:rPr>
            <a:t> 02</a:t>
          </a:r>
          <a:endParaRPr lang="en-IN" sz="1400" dirty="0"/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 custT="1"/>
      <dgm:spPr/>
      <dgm:t>
        <a:bodyPr/>
        <a:lstStyle/>
        <a:p>
          <a:r>
            <a:rPr lang="hi-IN" sz="1400" b="1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b="1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b="1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US" sz="1400" b="1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  <a:ea typeface="League Spartan" charset="0"/>
              <a:cs typeface="Poppins" pitchFamily="2" charset="77"/>
            </a:rPr>
            <a:t> 03</a:t>
          </a:r>
          <a:endParaRPr lang="en-IN" sz="1400" dirty="0"/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 custT="1"/>
      <dgm:spPr/>
      <dgm:t>
        <a:bodyPr/>
        <a:lstStyle/>
        <a:p>
          <a:r>
            <a:rPr lang="hi-IN" sz="1400" b="1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b="1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b="1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US" sz="1400" b="1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  <a:ea typeface="League Spartan" charset="0"/>
              <a:cs typeface="Poppins" pitchFamily="2" charset="77"/>
            </a:rPr>
            <a:t> 04</a:t>
          </a:r>
          <a:endParaRPr lang="en-IN" sz="1400" dirty="0"/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 custT="1"/>
      <dgm:spPr/>
      <dgm:t>
        <a:bodyPr/>
        <a:lstStyle/>
        <a:p>
          <a:r>
            <a:rPr lang="hi-IN" sz="1400" b="1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b="1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b="1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US" sz="1400" b="1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  <a:ea typeface="League Spartan" charset="0"/>
              <a:cs typeface="Poppins" pitchFamily="2" charset="77"/>
            </a:rPr>
            <a:t> 05</a:t>
          </a:r>
          <a:endParaRPr lang="en-IN" sz="1400" dirty="0"/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C32E7E0D-7CB4-4A44-A75B-52D5FEBA4B4E}" type="presOf" srcId="{5B2D33E7-F91F-4792-81BE-6AA264A6A592}" destId="{D6813403-BF3C-4AB6-A036-216D8BF54E16}" srcOrd="0" destOrd="0" presId="urn:microsoft.com/office/officeart/2011/layout/Picture Frame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8254A343-607C-4871-9032-E3EA938835F4}" type="presOf" srcId="{2E5DA51E-6E11-4987-9365-3A6F53C4C930}" destId="{C2075BA4-B787-46D8-8DA8-7AF32F45CC06}" srcOrd="0" destOrd="0" presId="urn:microsoft.com/office/officeart/2011/layout/Picture Frame"/>
    <dgm:cxn modelId="{EE5DD465-B282-4BE8-AFF5-1FD783B2A000}" type="presOf" srcId="{18A075B6-30B2-4F61-82FD-C2AB26806BF5}" destId="{C4622A39-882C-4077-9CDB-DFAF1BAA90C9}" srcOrd="0" destOrd="0" presId="urn:microsoft.com/office/officeart/2011/layout/Picture Frame"/>
    <dgm:cxn modelId="{05D5FC69-05BA-4DC4-BAF1-DC0F5CF78C32}" type="presOf" srcId="{2BEFF4AC-194F-48FF-8DD9-E42916BF0F56}" destId="{122F4F3C-92B4-42B4-9698-D28EC9FE1BAB}" srcOrd="0" destOrd="0" presId="urn:microsoft.com/office/officeart/2011/layout/Picture Frame"/>
    <dgm:cxn modelId="{A30DA472-3088-4489-8CA7-55E3E8C010EF}" type="presOf" srcId="{52BB1287-F7FE-4FF9-9678-9F10A9D1F1AA}" destId="{FA4B8A65-826C-4B46-83E8-093181F9DAAE}" srcOrd="0" destOrd="0" presId="urn:microsoft.com/office/officeart/2011/layout/Picture Frame"/>
    <dgm:cxn modelId="{256B1D53-5479-484F-8A9B-AAAB3AD381D5}" type="presOf" srcId="{96121117-59AF-4B0D-84AA-405989F0EEC1}" destId="{216BBA63-C482-4CAB-980F-C4AFF5320747}" srcOrd="0" destOrd="0" presId="urn:microsoft.com/office/officeart/2011/layout/Picture Frame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39007D34-D411-4F7A-B74C-606E358D5C0F}" type="presParOf" srcId="{216BBA63-C482-4CAB-980F-C4AFF5320747}" destId="{874CBA71-33E8-43DE-82EC-D61B2DD73AC0}" srcOrd="0" destOrd="0" presId="urn:microsoft.com/office/officeart/2011/layout/Picture Frame"/>
    <dgm:cxn modelId="{E48418D5-D805-4B3F-B950-DECE6AC289C1}" type="presParOf" srcId="{874CBA71-33E8-43DE-82EC-D61B2DD73AC0}" destId="{C2075BA4-B787-46D8-8DA8-7AF32F45CC06}" srcOrd="0" destOrd="0" presId="urn:microsoft.com/office/officeart/2011/layout/Picture Frame"/>
    <dgm:cxn modelId="{D0163C71-77D2-4590-AC97-E4F587CBA5BE}" type="presParOf" srcId="{874CBA71-33E8-43DE-82EC-D61B2DD73AC0}" destId="{F6B1D250-561D-4A52-A210-BDFA6324EB74}" srcOrd="1" destOrd="0" presId="urn:microsoft.com/office/officeart/2011/layout/Picture Frame"/>
    <dgm:cxn modelId="{E5896277-3EDE-4D25-803E-657FD9C37075}" type="presParOf" srcId="{874CBA71-33E8-43DE-82EC-D61B2DD73AC0}" destId="{D810FCC4-D844-4A04-AC9A-5413B39EBC66}" srcOrd="2" destOrd="0" presId="urn:microsoft.com/office/officeart/2011/layout/Picture Frame"/>
    <dgm:cxn modelId="{B1DE166D-5DD6-4393-9BD9-CFE0479D0C91}" type="presParOf" srcId="{216BBA63-C482-4CAB-980F-C4AFF5320747}" destId="{3931B7AB-822B-4DAB-835C-09FF489A1558}" srcOrd="1" destOrd="0" presId="urn:microsoft.com/office/officeart/2011/layout/Picture Frame"/>
    <dgm:cxn modelId="{AD823F13-5AA8-4286-B167-6AB65E6AF9EC}" type="presParOf" srcId="{216BBA63-C482-4CAB-980F-C4AFF5320747}" destId="{291E25DF-37B6-41D1-AE6E-AFA77331D832}" srcOrd="2" destOrd="0" presId="urn:microsoft.com/office/officeart/2011/layout/Picture Frame"/>
    <dgm:cxn modelId="{F097668D-7933-4C98-BEEC-3FB0FA47D11E}" type="presParOf" srcId="{291E25DF-37B6-41D1-AE6E-AFA77331D832}" destId="{C4622A39-882C-4077-9CDB-DFAF1BAA90C9}" srcOrd="0" destOrd="0" presId="urn:microsoft.com/office/officeart/2011/layout/Picture Frame"/>
    <dgm:cxn modelId="{421F3BDE-8CAC-44AF-AC9A-00C8EBA3889D}" type="presParOf" srcId="{291E25DF-37B6-41D1-AE6E-AFA77331D832}" destId="{5947D354-233F-4D14-AEA9-EAB19985130C}" srcOrd="1" destOrd="0" presId="urn:microsoft.com/office/officeart/2011/layout/Picture Frame"/>
    <dgm:cxn modelId="{25E51E40-4518-4026-9CFB-C30DA5D9C044}" type="presParOf" srcId="{291E25DF-37B6-41D1-AE6E-AFA77331D832}" destId="{FCAC976B-FAC8-46A9-854F-2D2D50D6A744}" srcOrd="2" destOrd="0" presId="urn:microsoft.com/office/officeart/2011/layout/Picture Frame"/>
    <dgm:cxn modelId="{E3B94CE0-9673-4B3E-910D-91826C26179C}" type="presParOf" srcId="{216BBA63-C482-4CAB-980F-C4AFF5320747}" destId="{8813E8DF-B43B-46EC-A62C-774DB0B68B87}" srcOrd="3" destOrd="0" presId="urn:microsoft.com/office/officeart/2011/layout/Picture Frame"/>
    <dgm:cxn modelId="{629C4240-88E5-4C4A-A1B5-31DB48AE9B98}" type="presParOf" srcId="{216BBA63-C482-4CAB-980F-C4AFF5320747}" destId="{0CF45635-0EF3-4A67-BE5B-5AB06603402F}" srcOrd="4" destOrd="0" presId="urn:microsoft.com/office/officeart/2011/layout/Picture Frame"/>
    <dgm:cxn modelId="{DF21408D-09B5-43A8-8FD6-FFD004AB13C3}" type="presParOf" srcId="{0CF45635-0EF3-4A67-BE5B-5AB06603402F}" destId="{D6813403-BF3C-4AB6-A036-216D8BF54E16}" srcOrd="0" destOrd="0" presId="urn:microsoft.com/office/officeart/2011/layout/Picture Frame"/>
    <dgm:cxn modelId="{640EA4D3-4C43-41BE-901C-253C1C59A547}" type="presParOf" srcId="{0CF45635-0EF3-4A67-BE5B-5AB06603402F}" destId="{B5599412-42EE-4B0C-AEF4-398025D6FDBC}" srcOrd="1" destOrd="0" presId="urn:microsoft.com/office/officeart/2011/layout/Picture Frame"/>
    <dgm:cxn modelId="{26BA4D13-F693-4B66-A9A7-D58278765A2E}" type="presParOf" srcId="{0CF45635-0EF3-4A67-BE5B-5AB06603402F}" destId="{0E974D4A-F7EA-41A9-815F-82CBDF4E9332}" srcOrd="2" destOrd="0" presId="urn:microsoft.com/office/officeart/2011/layout/Picture Frame"/>
    <dgm:cxn modelId="{918701B6-9CF7-4785-BCD4-540FD88F1AC4}" type="presParOf" srcId="{216BBA63-C482-4CAB-980F-C4AFF5320747}" destId="{66B670EF-9C8C-4F70-9BBA-B5A5FC78FD1A}" srcOrd="5" destOrd="0" presId="urn:microsoft.com/office/officeart/2011/layout/Picture Frame"/>
    <dgm:cxn modelId="{7B628A99-506C-452B-9CA2-D871D9E78E1D}" type="presParOf" srcId="{216BBA63-C482-4CAB-980F-C4AFF5320747}" destId="{474B77A0-7B14-4356-B8F2-6750651EC987}" srcOrd="6" destOrd="0" presId="urn:microsoft.com/office/officeart/2011/layout/Picture Frame"/>
    <dgm:cxn modelId="{6AC39039-B1C0-4B3C-82B7-75DF2C547CB4}" type="presParOf" srcId="{474B77A0-7B14-4356-B8F2-6750651EC987}" destId="{FA4B8A65-826C-4B46-83E8-093181F9DAAE}" srcOrd="0" destOrd="0" presId="urn:microsoft.com/office/officeart/2011/layout/Picture Frame"/>
    <dgm:cxn modelId="{DDACE37C-A0F7-4ABC-91AF-8E8D1693E8E2}" type="presParOf" srcId="{474B77A0-7B14-4356-B8F2-6750651EC987}" destId="{DC829B22-EBDF-4A66-BBD7-66F3BF110149}" srcOrd="1" destOrd="0" presId="urn:microsoft.com/office/officeart/2011/layout/Picture Frame"/>
    <dgm:cxn modelId="{4C048DB9-49AD-465D-B06F-EAE25F4E8ADF}" type="presParOf" srcId="{474B77A0-7B14-4356-B8F2-6750651EC987}" destId="{62BCCEBC-6E25-411C-8754-C0671E4A6B10}" srcOrd="2" destOrd="0" presId="urn:microsoft.com/office/officeart/2011/layout/Picture Frame"/>
    <dgm:cxn modelId="{71FB9820-0DB0-43BD-A388-8C4C6E64B440}" type="presParOf" srcId="{216BBA63-C482-4CAB-980F-C4AFF5320747}" destId="{F827BC9A-3524-4F37-8B44-DFD967F70AB7}" srcOrd="7" destOrd="0" presId="urn:microsoft.com/office/officeart/2011/layout/Picture Frame"/>
    <dgm:cxn modelId="{CDDC2043-D9B8-4F18-88B9-74E7B8DA3AE8}" type="presParOf" srcId="{216BBA63-C482-4CAB-980F-C4AFF5320747}" destId="{259C0E59-3E85-4EC2-883E-DE2F18CE2D7A}" srcOrd="8" destOrd="0" presId="urn:microsoft.com/office/officeart/2011/layout/Picture Frame"/>
    <dgm:cxn modelId="{328090B4-672B-4E1D-91F9-75B3169A3C01}" type="presParOf" srcId="{259C0E59-3E85-4EC2-883E-DE2F18CE2D7A}" destId="{122F4F3C-92B4-42B4-9698-D28EC9FE1BAB}" srcOrd="0" destOrd="0" presId="urn:microsoft.com/office/officeart/2011/layout/Picture Frame"/>
    <dgm:cxn modelId="{2C3300AD-9055-43AB-AF29-B6221E7A3B16}" type="presParOf" srcId="{259C0E59-3E85-4EC2-883E-DE2F18CE2D7A}" destId="{CC42D7BB-290C-4E63-A6A3-793AE976985D}" srcOrd="1" destOrd="0" presId="urn:microsoft.com/office/officeart/2011/layout/Picture Frame"/>
    <dgm:cxn modelId="{5FA30BF6-B558-402F-8C0A-F1B95F1042B2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14520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47543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 err="1">
              <a:latin typeface="Sans-sarif"/>
            </a:rPr>
            <a:t>फ़्लोचार्ट</a:t>
          </a:r>
          <a:r>
            <a:rPr lang="hi-IN" sz="1800" b="1" kern="1200" dirty="0">
              <a:latin typeface="Sans-sarif"/>
            </a:rPr>
            <a:t> चरण</a:t>
          </a:r>
          <a:r>
            <a:rPr lang="en-IN" sz="1800" b="1" kern="1200" dirty="0">
              <a:latin typeface="Sans-sarif"/>
            </a:rPr>
            <a:t> 1</a:t>
          </a:r>
          <a:endParaRPr lang="en-US" sz="1800" b="1" kern="1200" dirty="0">
            <a:latin typeface="Sans-sarif"/>
          </a:endParaRPr>
        </a:p>
      </dsp:txBody>
      <dsp:txXfrm>
        <a:off x="381885" y="35930"/>
        <a:ext cx="1885527" cy="1103842"/>
      </dsp:txXfrm>
    </dsp:sp>
    <dsp:sp modelId="{7EEEC43E-4852-4125-995A-4AB867C803D2}">
      <dsp:nvSpPr>
        <dsp:cNvPr id="0" name=""/>
        <dsp:cNvSpPr/>
      </dsp:nvSpPr>
      <dsp:spPr>
        <a:xfrm rot="5400000">
          <a:off x="14520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03857"/>
                <a:satOff val="-2218"/>
                <a:lumOff val="82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03857"/>
                <a:satOff val="-2218"/>
                <a:lumOff val="82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03857"/>
                <a:satOff val="-2218"/>
                <a:lumOff val="82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47543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89443"/>
                <a:satOff val="-2178"/>
                <a:lumOff val="95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9443"/>
                <a:satOff val="-2178"/>
                <a:lumOff val="95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9443"/>
                <a:satOff val="-2178"/>
                <a:lumOff val="95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 err="1">
              <a:latin typeface="Sans-sarif"/>
            </a:rPr>
            <a:t>फ़्लोचार्ट</a:t>
          </a:r>
          <a:r>
            <a:rPr lang="hi-IN" sz="1800" b="1" kern="1200" dirty="0">
              <a:latin typeface="Sans-sarif"/>
            </a:rPr>
            <a:t> चरण</a:t>
          </a:r>
          <a:r>
            <a:rPr lang="en-IN" sz="1800" b="1" kern="1200" dirty="0">
              <a:latin typeface="Sans-sarif"/>
            </a:rPr>
            <a:t> 2</a:t>
          </a:r>
          <a:endParaRPr lang="en-US" sz="1800" b="1" kern="1200" dirty="0">
            <a:latin typeface="Sans-sarif"/>
          </a:endParaRPr>
        </a:p>
      </dsp:txBody>
      <dsp:txXfrm>
        <a:off x="381885" y="1501588"/>
        <a:ext cx="1885527" cy="1103842"/>
      </dsp:txXfrm>
    </dsp:sp>
    <dsp:sp modelId="{BD8FBA8A-C1D7-4129-B67A-BD395B08F150}">
      <dsp:nvSpPr>
        <dsp:cNvPr id="0" name=""/>
        <dsp:cNvSpPr/>
      </dsp:nvSpPr>
      <dsp:spPr>
        <a:xfrm>
          <a:off x="747350" y="3132808"/>
          <a:ext cx="2590136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07713"/>
                <a:satOff val="-4436"/>
                <a:lumOff val="165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07713"/>
                <a:satOff val="-4436"/>
                <a:lumOff val="165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07713"/>
                <a:satOff val="-4436"/>
                <a:lumOff val="165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47543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78886"/>
                <a:satOff val="-4356"/>
                <a:lumOff val="190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78886"/>
                <a:satOff val="-4356"/>
                <a:lumOff val="190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78886"/>
                <a:satOff val="-4356"/>
                <a:lumOff val="190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 err="1">
              <a:latin typeface="Sans-sarif"/>
            </a:rPr>
            <a:t>फ़्लोचार्ट</a:t>
          </a:r>
          <a:r>
            <a:rPr lang="hi-IN" sz="1800" b="1" kern="1200" dirty="0">
              <a:latin typeface="Sans-sarif"/>
            </a:rPr>
            <a:t> चरण</a:t>
          </a:r>
          <a:r>
            <a:rPr lang="en-IN" sz="1800" b="1" kern="1200" dirty="0">
              <a:latin typeface="Sans-sarif"/>
            </a:rPr>
            <a:t> </a:t>
          </a:r>
          <a:r>
            <a:rPr lang="en-IN" sz="1800" b="0" kern="1200" dirty="0">
              <a:latin typeface="Sans-sarif"/>
            </a:rPr>
            <a:t>3</a:t>
          </a:r>
          <a:endParaRPr lang="en-US" sz="1800" b="0" kern="1200" dirty="0">
            <a:latin typeface="Sans-sarif"/>
          </a:endParaRPr>
        </a:p>
      </dsp:txBody>
      <dsp:txXfrm>
        <a:off x="381885" y="2967247"/>
        <a:ext cx="1885527" cy="1103842"/>
      </dsp:txXfrm>
    </dsp:sp>
    <dsp:sp modelId="{0E2F8354-918F-485B-A419-3CB88FA5547B}">
      <dsp:nvSpPr>
        <dsp:cNvPr id="0" name=""/>
        <dsp:cNvSpPr/>
      </dsp:nvSpPr>
      <dsp:spPr>
        <a:xfrm rot="16200000">
          <a:off x="2613622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11570"/>
                <a:satOff val="-6653"/>
                <a:lumOff val="248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11570"/>
                <a:satOff val="-6653"/>
                <a:lumOff val="248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11570"/>
                <a:satOff val="-6653"/>
                <a:lumOff val="248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46644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 err="1">
              <a:latin typeface="Sans-sarif"/>
            </a:rPr>
            <a:t>फ़्लोचार्ट</a:t>
          </a:r>
          <a:r>
            <a:rPr lang="hi-IN" sz="1800" b="1" kern="1200" dirty="0">
              <a:latin typeface="Sans-sarif"/>
            </a:rPr>
            <a:t> चरण</a:t>
          </a:r>
          <a:r>
            <a:rPr lang="en-IN" sz="1800" b="1" kern="1200" dirty="0">
              <a:latin typeface="Sans-sarif"/>
            </a:rPr>
            <a:t> 4</a:t>
          </a:r>
          <a:endParaRPr lang="en-US" sz="1800" b="1" kern="1200" dirty="0">
            <a:latin typeface="Sans-sarif"/>
          </a:endParaRPr>
        </a:p>
      </dsp:txBody>
      <dsp:txXfrm>
        <a:off x="2980986" y="2967247"/>
        <a:ext cx="1885527" cy="1103842"/>
      </dsp:txXfrm>
    </dsp:sp>
    <dsp:sp modelId="{4BE37EA5-14E2-4A81-9E97-00E1A2E9DB43}">
      <dsp:nvSpPr>
        <dsp:cNvPr id="0" name=""/>
        <dsp:cNvSpPr/>
      </dsp:nvSpPr>
      <dsp:spPr>
        <a:xfrm rot="16200000">
          <a:off x="2613622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415426"/>
                <a:satOff val="-8871"/>
                <a:lumOff val="331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415426"/>
                <a:satOff val="-8871"/>
                <a:lumOff val="331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415426"/>
                <a:satOff val="-8871"/>
                <a:lumOff val="331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46644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57772"/>
                <a:satOff val="-8713"/>
                <a:lumOff val="381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57772"/>
                <a:satOff val="-8713"/>
                <a:lumOff val="381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57772"/>
                <a:satOff val="-8713"/>
                <a:lumOff val="381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 err="1">
              <a:latin typeface="Sans-sarif"/>
            </a:rPr>
            <a:t>फ़्लोचार्ट</a:t>
          </a:r>
          <a:r>
            <a:rPr lang="hi-IN" sz="1800" b="1" kern="1200" dirty="0">
              <a:latin typeface="Sans-sarif"/>
            </a:rPr>
            <a:t> चरण</a:t>
          </a:r>
          <a:r>
            <a:rPr lang="en-IN" sz="1800" b="1" kern="1200" dirty="0">
              <a:latin typeface="Sans-sarif"/>
            </a:rPr>
            <a:t> 5</a:t>
          </a:r>
          <a:endParaRPr lang="en-US" sz="1800" b="1" kern="1200" dirty="0">
            <a:latin typeface="Sans-sarif"/>
          </a:endParaRPr>
        </a:p>
      </dsp:txBody>
      <dsp:txXfrm>
        <a:off x="2980986" y="1501588"/>
        <a:ext cx="1885527" cy="1103842"/>
      </dsp:txXfrm>
    </dsp:sp>
    <dsp:sp modelId="{EF7896DD-C83E-49F4-9C32-DEBB9D73517A}">
      <dsp:nvSpPr>
        <dsp:cNvPr id="0" name=""/>
        <dsp:cNvSpPr/>
      </dsp:nvSpPr>
      <dsp:spPr>
        <a:xfrm>
          <a:off x="3346451" y="201491"/>
          <a:ext cx="2590136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11570"/>
                <a:satOff val="-6653"/>
                <a:lumOff val="248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11570"/>
                <a:satOff val="-6653"/>
                <a:lumOff val="248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11570"/>
                <a:satOff val="-6653"/>
                <a:lumOff val="248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46644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57772"/>
                <a:satOff val="-8713"/>
                <a:lumOff val="381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57772"/>
                <a:satOff val="-8713"/>
                <a:lumOff val="381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57772"/>
                <a:satOff val="-8713"/>
                <a:lumOff val="381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 err="1">
              <a:latin typeface="Sans-sarif"/>
            </a:rPr>
            <a:t>फ़्लोचार्ट</a:t>
          </a:r>
          <a:r>
            <a:rPr lang="hi-IN" sz="1800" b="1" kern="1200" dirty="0">
              <a:latin typeface="Sans-sarif"/>
            </a:rPr>
            <a:t> चरण</a:t>
          </a:r>
          <a:r>
            <a:rPr lang="en-IN" sz="1800" b="1" kern="1200" dirty="0">
              <a:latin typeface="Sans-sarif"/>
            </a:rPr>
            <a:t> 6</a:t>
          </a:r>
          <a:endParaRPr lang="en-US" sz="1800" b="1" kern="1200" dirty="0">
            <a:latin typeface="Sans-sarif"/>
          </a:endParaRPr>
        </a:p>
      </dsp:txBody>
      <dsp:txXfrm>
        <a:off x="2980986" y="35930"/>
        <a:ext cx="1885527" cy="1103842"/>
      </dsp:txXfrm>
    </dsp:sp>
    <dsp:sp modelId="{BD329A57-037F-480A-8910-10595022CB4B}">
      <dsp:nvSpPr>
        <dsp:cNvPr id="0" name=""/>
        <dsp:cNvSpPr/>
      </dsp:nvSpPr>
      <dsp:spPr>
        <a:xfrm rot="5400000">
          <a:off x="5212723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07713"/>
                <a:satOff val="-4436"/>
                <a:lumOff val="165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07713"/>
                <a:satOff val="-4436"/>
                <a:lumOff val="165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07713"/>
                <a:satOff val="-4436"/>
                <a:lumOff val="165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45745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 err="1">
              <a:latin typeface="Sans-sarif"/>
            </a:rPr>
            <a:t>फ़्लोचार्ट</a:t>
          </a:r>
          <a:r>
            <a:rPr lang="hi-IN" sz="1800" b="1" kern="1200" dirty="0">
              <a:latin typeface="Sans-sarif"/>
            </a:rPr>
            <a:t> चरण</a:t>
          </a:r>
          <a:r>
            <a:rPr lang="en-IN" sz="1800" b="1" kern="1200" dirty="0">
              <a:latin typeface="Sans-sarif"/>
            </a:rPr>
            <a:t> 7</a:t>
          </a:r>
          <a:endParaRPr lang="en-US" sz="1800" b="1" kern="1200" dirty="0">
            <a:latin typeface="Sans-sarif"/>
          </a:endParaRPr>
        </a:p>
      </dsp:txBody>
      <dsp:txXfrm>
        <a:off x="5580087" y="35930"/>
        <a:ext cx="1885527" cy="1103842"/>
      </dsp:txXfrm>
    </dsp:sp>
    <dsp:sp modelId="{2F6527F8-B580-4296-9549-61E12CE5E127}">
      <dsp:nvSpPr>
        <dsp:cNvPr id="0" name=""/>
        <dsp:cNvSpPr/>
      </dsp:nvSpPr>
      <dsp:spPr>
        <a:xfrm rot="5400000">
          <a:off x="5212723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03857"/>
                <a:satOff val="-2218"/>
                <a:lumOff val="82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03857"/>
                <a:satOff val="-2218"/>
                <a:lumOff val="82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03857"/>
                <a:satOff val="-2218"/>
                <a:lumOff val="82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45745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78886"/>
                <a:satOff val="-4356"/>
                <a:lumOff val="190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78886"/>
                <a:satOff val="-4356"/>
                <a:lumOff val="190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78886"/>
                <a:satOff val="-4356"/>
                <a:lumOff val="190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 err="1">
              <a:latin typeface="Sans-sarif"/>
            </a:rPr>
            <a:t>फ़्लोचार्ट</a:t>
          </a:r>
          <a:r>
            <a:rPr lang="hi-IN" sz="1800" b="1" kern="1200" dirty="0">
              <a:latin typeface="Sans-sarif"/>
            </a:rPr>
            <a:t> चरण</a:t>
          </a:r>
          <a:r>
            <a:rPr lang="en-IN" sz="1800" b="1" kern="1200" dirty="0">
              <a:latin typeface="Sans-sarif"/>
            </a:rPr>
            <a:t> 8</a:t>
          </a:r>
          <a:endParaRPr lang="en-US" sz="1800" b="1" kern="1200" dirty="0">
            <a:latin typeface="Sans-sarif"/>
          </a:endParaRPr>
        </a:p>
      </dsp:txBody>
      <dsp:txXfrm>
        <a:off x="5580087" y="1501588"/>
        <a:ext cx="1885527" cy="1103842"/>
      </dsp:txXfrm>
    </dsp:sp>
    <dsp:sp modelId="{96B76D69-2E1B-4AC1-8A6D-277E2FAD6E6A}">
      <dsp:nvSpPr>
        <dsp:cNvPr id="0" name=""/>
        <dsp:cNvSpPr/>
      </dsp:nvSpPr>
      <dsp:spPr>
        <a:xfrm>
          <a:off x="5545745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89443"/>
                <a:satOff val="-2178"/>
                <a:lumOff val="95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9443"/>
                <a:satOff val="-2178"/>
                <a:lumOff val="95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9443"/>
                <a:satOff val="-2178"/>
                <a:lumOff val="95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800" b="1" kern="1200" dirty="0">
            <a:latin typeface="Sans-sarif"/>
          </a:endParaRPr>
        </a:p>
      </dsp:txBody>
      <dsp:txXfrm>
        <a:off x="5580087" y="2967247"/>
        <a:ext cx="1885527" cy="1103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1381" y="919188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94146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346820" y="2050911"/>
        <a:ext cx="1693066" cy="1693066"/>
      </dsp:txXfrm>
    </dsp:sp>
    <dsp:sp modelId="{3841BEC8-0353-4296-A0DE-9FC27B1A8DAD}">
      <dsp:nvSpPr>
        <dsp:cNvPr id="0" name=""/>
        <dsp:cNvSpPr/>
      </dsp:nvSpPr>
      <dsp:spPr>
        <a:xfrm>
          <a:off x="2146209" y="1602328"/>
          <a:ext cx="346414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2146209" y="1688755"/>
        <a:ext cx="242490" cy="259279"/>
      </dsp:txXfrm>
    </dsp:sp>
    <dsp:sp modelId="{23EE8B3A-21AA-4DB8-8F95-5ADAE249ADAD}">
      <dsp:nvSpPr>
        <dsp:cNvPr id="0" name=""/>
        <dsp:cNvSpPr/>
      </dsp:nvSpPr>
      <dsp:spPr>
        <a:xfrm>
          <a:off x="2789550" y="919188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17459"/>
            <a:satOff val="-964"/>
            <a:lumOff val="37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3082316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3134990" y="2050911"/>
        <a:ext cx="1693066" cy="1693066"/>
      </dsp:txXfrm>
    </dsp:sp>
    <dsp:sp modelId="{10A94801-0FF1-4DFC-851E-230C3BC62214}">
      <dsp:nvSpPr>
        <dsp:cNvPr id="0" name=""/>
        <dsp:cNvSpPr/>
      </dsp:nvSpPr>
      <dsp:spPr>
        <a:xfrm>
          <a:off x="4934379" y="1602328"/>
          <a:ext cx="346414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74613"/>
            <a:satOff val="-2991"/>
            <a:lumOff val="11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4934379" y="1688755"/>
        <a:ext cx="242490" cy="259279"/>
      </dsp:txXfrm>
    </dsp:sp>
    <dsp:sp modelId="{4E91418C-4F30-4E60-BCB2-3587FA02E99B}">
      <dsp:nvSpPr>
        <dsp:cNvPr id="0" name=""/>
        <dsp:cNvSpPr/>
      </dsp:nvSpPr>
      <dsp:spPr>
        <a:xfrm>
          <a:off x="5577720" y="919188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34918"/>
            <a:satOff val="-1927"/>
            <a:lumOff val="74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5870485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5923159" y="2050911"/>
        <a:ext cx="1693066" cy="1693066"/>
      </dsp:txXfrm>
    </dsp:sp>
    <dsp:sp modelId="{93A7CE7D-08A1-4F7C-B0F9-BA5FAA3440A2}">
      <dsp:nvSpPr>
        <dsp:cNvPr id="0" name=""/>
        <dsp:cNvSpPr/>
      </dsp:nvSpPr>
      <dsp:spPr>
        <a:xfrm>
          <a:off x="7722549" y="1602328"/>
          <a:ext cx="346414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7722549" y="1688755"/>
        <a:ext cx="242490" cy="259279"/>
      </dsp:txXfrm>
    </dsp:sp>
    <dsp:sp modelId="{E095A5DF-820C-4578-AEE5-E7A6ECCB1B76}">
      <dsp:nvSpPr>
        <dsp:cNvPr id="0" name=""/>
        <dsp:cNvSpPr/>
      </dsp:nvSpPr>
      <dsp:spPr>
        <a:xfrm>
          <a:off x="8365890" y="919188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52377"/>
            <a:satOff val="-2891"/>
            <a:lumOff val="111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8658655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8711329" y="2050911"/>
        <a:ext cx="1693066" cy="1693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691387" y="2242178"/>
          <a:ext cx="2446306" cy="1510091"/>
        </a:xfrm>
        <a:prstGeom prst="rect">
          <a:avLst/>
        </a:prstGeom>
        <a:solidFill>
          <a:schemeClr val="accent1">
            <a:tint val="50000"/>
            <a:hueOff val="39283"/>
            <a:satOff val="-2168"/>
            <a:lumOff val="83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6188092" y="212350"/>
          <a:ext cx="2446306" cy="1510091"/>
        </a:xfrm>
        <a:prstGeom prst="rect">
          <a:avLst/>
        </a:prstGeom>
        <a:solidFill>
          <a:schemeClr val="accent1">
            <a:tint val="50000"/>
            <a:hueOff val="26189"/>
            <a:satOff val="-1446"/>
            <a:lumOff val="55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3212746" y="212350"/>
          <a:ext cx="2446306" cy="1510091"/>
        </a:xfrm>
        <a:prstGeom prst="rect">
          <a:avLst/>
        </a:prstGeom>
        <a:solidFill>
          <a:schemeClr val="accent1">
            <a:tint val="50000"/>
            <a:hueOff val="13094"/>
            <a:satOff val="-723"/>
            <a:lumOff val="27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4689190" y="2242178"/>
          <a:ext cx="2446306" cy="1510091"/>
        </a:xfrm>
        <a:prstGeom prst="rect">
          <a:avLst/>
        </a:prstGeom>
        <a:solidFill>
          <a:schemeClr val="accent1">
            <a:tint val="50000"/>
            <a:hueOff val="52377"/>
            <a:satOff val="-2891"/>
            <a:lumOff val="111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92485" y="212350"/>
          <a:ext cx="2446306" cy="15100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2401" y="1713611"/>
          <a:ext cx="2441297" cy="25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  <a:ea typeface="League Spartan" charset="0"/>
              <a:cs typeface="Poppins" pitchFamily="2" charset="77"/>
            </a:rPr>
            <a:t> 01</a:t>
          </a:r>
          <a:endParaRPr lang="en-IN" sz="1400" kern="1200" dirty="0"/>
        </a:p>
      </dsp:txBody>
      <dsp:txXfrm>
        <a:off x="2401" y="1713611"/>
        <a:ext cx="2441297" cy="258393"/>
      </dsp:txXfrm>
    </dsp:sp>
    <dsp:sp modelId="{F6B1D250-561D-4A52-A210-BDFA6324EB74}">
      <dsp:nvSpPr>
        <dsp:cNvPr id="0" name=""/>
        <dsp:cNvSpPr/>
      </dsp:nvSpPr>
      <dsp:spPr>
        <a:xfrm>
          <a:off x="2401" y="407337"/>
          <a:ext cx="2445515" cy="15712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3000205" y="1713611"/>
          <a:ext cx="2441297" cy="25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  <a:ea typeface="League Spartan" charset="0"/>
              <a:cs typeface="Poppins" pitchFamily="2" charset="77"/>
            </a:rPr>
            <a:t> 02</a:t>
          </a:r>
          <a:endParaRPr lang="en-IN" sz="1400" kern="1200" dirty="0"/>
        </a:p>
      </dsp:txBody>
      <dsp:txXfrm>
        <a:off x="3000205" y="1713611"/>
        <a:ext cx="2441297" cy="258393"/>
      </dsp:txXfrm>
    </dsp:sp>
    <dsp:sp modelId="{5947D354-233F-4D14-AEA9-EAB19985130C}">
      <dsp:nvSpPr>
        <dsp:cNvPr id="0" name=""/>
        <dsp:cNvSpPr/>
      </dsp:nvSpPr>
      <dsp:spPr>
        <a:xfrm>
          <a:off x="3000205" y="407337"/>
          <a:ext cx="2445515" cy="15712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5998008" y="1713611"/>
          <a:ext cx="2441297" cy="25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  <a:ea typeface="League Spartan" charset="0"/>
              <a:cs typeface="Poppins" pitchFamily="2" charset="77"/>
            </a:rPr>
            <a:t> 03</a:t>
          </a:r>
          <a:endParaRPr lang="en-IN" sz="1400" kern="1200" dirty="0"/>
        </a:p>
      </dsp:txBody>
      <dsp:txXfrm>
        <a:off x="5998008" y="1713611"/>
        <a:ext cx="2441297" cy="258393"/>
      </dsp:txXfrm>
    </dsp:sp>
    <dsp:sp modelId="{B5599412-42EE-4B0C-AEF4-398025D6FDBC}">
      <dsp:nvSpPr>
        <dsp:cNvPr id="0" name=""/>
        <dsp:cNvSpPr/>
      </dsp:nvSpPr>
      <dsp:spPr>
        <a:xfrm>
          <a:off x="5998008" y="407337"/>
          <a:ext cx="2445515" cy="15712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501303" y="3743439"/>
          <a:ext cx="2441297" cy="25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  <a:ea typeface="League Spartan" charset="0"/>
              <a:cs typeface="Poppins" pitchFamily="2" charset="77"/>
            </a:rPr>
            <a:t> 04</a:t>
          </a:r>
          <a:endParaRPr lang="en-IN" sz="1400" kern="1200" dirty="0"/>
        </a:p>
      </dsp:txBody>
      <dsp:txXfrm>
        <a:off x="1501303" y="3743439"/>
        <a:ext cx="2441297" cy="258393"/>
      </dsp:txXfrm>
    </dsp:sp>
    <dsp:sp modelId="{DC829B22-EBDF-4A66-BBD7-66F3BF110149}">
      <dsp:nvSpPr>
        <dsp:cNvPr id="0" name=""/>
        <dsp:cNvSpPr/>
      </dsp:nvSpPr>
      <dsp:spPr>
        <a:xfrm>
          <a:off x="1501303" y="2437165"/>
          <a:ext cx="2445515" cy="15712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4499107" y="3743439"/>
          <a:ext cx="2441297" cy="25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  <a:ea typeface="League Spartan" charset="0"/>
              <a:cs typeface="Poppins" pitchFamily="2" charset="77"/>
            </a:rPr>
            <a:t> 05</a:t>
          </a:r>
          <a:endParaRPr lang="en-IN" sz="1400" kern="1200" dirty="0"/>
        </a:p>
      </dsp:txBody>
      <dsp:txXfrm>
        <a:off x="4499107" y="3743439"/>
        <a:ext cx="2441297" cy="258393"/>
      </dsp:txXfrm>
    </dsp:sp>
    <dsp:sp modelId="{CC42D7BB-290C-4E63-A6A3-793AE976985D}">
      <dsp:nvSpPr>
        <dsp:cNvPr id="0" name=""/>
        <dsp:cNvSpPr/>
      </dsp:nvSpPr>
      <dsp:spPr>
        <a:xfrm>
          <a:off x="4499107" y="2437165"/>
          <a:ext cx="2445515" cy="15712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03-11-2021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2852936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1916833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7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7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764704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1819163"/>
            <a:ext cx="2808287" cy="58477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75" y="574992"/>
            <a:ext cx="806450" cy="1209675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371703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278092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4" y="188640"/>
            <a:ext cx="504056" cy="75608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8285" y="944724"/>
            <a:ext cx="11902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K Grotesk" pitchFamily="2" charset="77"/>
              </a:rPr>
              <a:t>मंत्रालय का नाम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HK Grotesk" pitchFamily="2" charset="7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6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86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9AA88A6-E456-4EA7-BE6E-CE9FBE2112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9458009"/>
              </p:ext>
            </p:extLst>
          </p:nvPr>
        </p:nvGraphicFramePr>
        <p:xfrm>
          <a:off x="1022349" y="1856410"/>
          <a:ext cx="10458451" cy="471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A49F1173-C680-4F6A-8235-CB24696EAAA0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E582FC6-AD30-4C92-AA5F-10BAEA6C62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9883902"/>
              </p:ext>
            </p:extLst>
          </p:nvPr>
        </p:nvGraphicFramePr>
        <p:xfrm>
          <a:off x="2283734" y="1898566"/>
          <a:ext cx="8636801" cy="422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2A9830F4-2B9C-493A-BCE5-642150FBA7AA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97294305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9A07061E-ED8F-46E3-8CCE-E338B349DC1A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97602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7667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312488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9705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935616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717432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555994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33781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35318" y="4608513"/>
            <a:ext cx="87075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55698" y="4608513"/>
            <a:ext cx="87075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85358" y="4608513"/>
            <a:ext cx="87075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05866" y="4608513"/>
            <a:ext cx="87075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75086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7194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549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81380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43024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439816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7093311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68559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3C872D97-3336-4604-8908-9EDF41BEFCE7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25229048"/>
              </p:ext>
            </p:extLst>
          </p:nvPr>
        </p:nvGraphicFramePr>
        <p:xfrm>
          <a:off x="1625280" y="2130292"/>
          <a:ext cx="7847500" cy="410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6EE62E49-25B4-4E1E-813C-258CAE2792FD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C9F4071C-61F7-481F-AD7D-B2A24969671B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2295210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2376683"/>
            <a:ext cx="3627074" cy="3633551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66019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7565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63691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6845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2276872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831431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5373216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5343599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831431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C798956A-F66C-4B3E-8433-BF5304DC65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59471" y="764705"/>
            <a:ext cx="8785001" cy="504055"/>
          </a:xfrm>
        </p:spPr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3F709D0-3B72-4867-AEBA-6542EA265C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59471" y="1340769"/>
            <a:ext cx="8785001" cy="576063"/>
          </a:xfrm>
        </p:spPr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50B3AB13-934D-4068-8AE4-3C822D84CFB1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5282E44D-7FDB-4CF1-8ABF-DEA8CBF02068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E8800C15-AECE-4D7E-934C-13429C8F5E37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871296A6-58CD-4C9B-8305-6A2B2E105F80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55907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C15A6D6-AEC0-4057-8444-A4A01BC4F5D8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64A4862B-47F2-48FA-B75E-5B7CFC3F1C01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3672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6816080" y="184374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496445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03646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90091A13-68C5-46F0-BC51-CF84DA88B5A1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74D6A828-FBF4-439C-AE1C-4D0853662B2D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71947AAF-A488-442B-A734-9C6C1876B1F5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07" y="2194418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703512" y="2431337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703512" y="3943505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703512" y="552768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904312" y="5504395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893511" y="3943505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904312" y="2431337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631504" y="2013788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631504" y="3597964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631504" y="5110132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832725" y="2048011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832725" y="3597964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832725" y="51101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F36E140C-97F2-43FB-ACB5-7DE49D0563E0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62700ED4-B023-4683-9F8D-52C8E61EEB5F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E964F38D-E1B2-437E-8C9E-2158956DBBA3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C6F5077-CBB6-4459-AAB6-9F0C5BC93980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2149646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8CFF7C0-9B37-4783-BA02-6F2E2B52612D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781698829"/>
              </p:ext>
            </p:extLst>
          </p:nvPr>
        </p:nvGraphicFramePr>
        <p:xfrm>
          <a:off x="4223792" y="1468990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31084" y="2780928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6268" y="2782669"/>
            <a:ext cx="2911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D93DAC28-0C94-4D72-A4E4-8AF520F47209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31187180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F8F71692-60CB-4AE7-A27C-0EF3CFE88A1A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5290778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21F997B0-CEA4-4FC8-8AEB-1ED533EDD79C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13257345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56007529-1BC8-4532-8EB6-E3141F33E179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03973058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F1514A85-6D41-4D6E-B5FD-8E8B73DB13F7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19618813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8E3ACEB4-5924-4AD4-858B-44CFA4E18E7F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2019</TotalTime>
  <Words>1152</Words>
  <Application>Microsoft Office PowerPoint</Application>
  <PresentationFormat>Widescreen</PresentationFormat>
  <Paragraphs>296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269</cp:revision>
  <dcterms:created xsi:type="dcterms:W3CDTF">2021-06-21T15:58:00Z</dcterms:created>
  <dcterms:modified xsi:type="dcterms:W3CDTF">2021-11-03T05:22:56Z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