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2" r:id="rId8"/>
    <p:sldId id="4121" r:id="rId9"/>
    <p:sldId id="4126" r:id="rId10"/>
    <p:sldId id="4127" r:id="rId11"/>
    <p:sldId id="4128" r:id="rId12"/>
    <p:sldId id="4129" r:id="rId13"/>
    <p:sldId id="4130" r:id="rId14"/>
    <p:sldId id="4131" r:id="rId15"/>
    <p:sldId id="4112" r:id="rId16"/>
    <p:sldId id="4091" r:id="rId17"/>
    <p:sldId id="264" r:id="rId18"/>
    <p:sldId id="281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8FAADC"/>
    <a:srgbClr val="BDD7EE"/>
    <a:srgbClr val="9DC3E6"/>
    <a:srgbClr val="FFC000"/>
    <a:srgbClr val="A5A5A5"/>
    <a:srgbClr val="5B9BD5"/>
    <a:srgbClr val="2F5597"/>
    <a:srgbClr val="ED7D31"/>
    <a:srgbClr val="2DC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65" d="100"/>
          <a:sy n="65" d="100"/>
        </p:scale>
        <p:origin x="456" y="4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  <dgm:t>
        <a:bodyPr/>
        <a:lstStyle/>
        <a:p>
          <a:endParaRPr lang="en-US"/>
        </a:p>
      </dgm:t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  <dgm:t>
        <a:bodyPr/>
        <a:lstStyle/>
        <a:p>
          <a:endParaRPr lang="en-US"/>
        </a:p>
      </dgm:t>
    </dgm:pt>
    <dgm:pt modelId="{CE312EE1-4AB0-A742-96A2-8DD2F8A90259}" type="pres">
      <dgm:prSet presAssocID="{B361CA04-F15C-2C49-B074-81AB2C6E46FD}" presName="BalanceSpacing1" presStyleCnt="0"/>
      <dgm:spPr/>
      <dgm:t>
        <a:bodyPr/>
        <a:lstStyle/>
        <a:p>
          <a:endParaRPr lang="en-US"/>
        </a:p>
      </dgm:t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  <dgm:t>
        <a:bodyPr/>
        <a:lstStyle/>
        <a:p>
          <a:endParaRPr lang="en-US"/>
        </a:p>
      </dgm:t>
    </dgm:pt>
    <dgm:pt modelId="{2D1E61FA-208F-1C4F-9D48-67C117B8E129}" type="pres">
      <dgm:prSet presAssocID="{E06AABEF-C75E-C241-86F7-E23DB4E64E58}" presName="composite" presStyleCnt="0"/>
      <dgm:spPr/>
      <dgm:t>
        <a:bodyPr/>
        <a:lstStyle/>
        <a:p>
          <a:endParaRPr lang="en-US"/>
        </a:p>
      </dgm:t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  <dgm:t>
        <a:bodyPr/>
        <a:lstStyle/>
        <a:p>
          <a:endParaRPr lang="en-US"/>
        </a:p>
      </dgm:t>
    </dgm:pt>
    <dgm:pt modelId="{43EE3BED-9C5F-EA40-8DC1-B5F721F81E0A}" type="pres">
      <dgm:prSet presAssocID="{E06AABEF-C75E-C241-86F7-E23DB4E64E58}" presName="BalanceSpacing1" presStyleCnt="0"/>
      <dgm:spPr/>
      <dgm:t>
        <a:bodyPr/>
        <a:lstStyle/>
        <a:p>
          <a:endParaRPr lang="en-US"/>
        </a:p>
      </dgm:t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  <dgm:t>
        <a:bodyPr/>
        <a:lstStyle/>
        <a:p>
          <a:endParaRPr lang="en-US"/>
        </a:p>
      </dgm:t>
    </dgm:pt>
    <dgm:pt modelId="{FCF4CAF9-A4EB-0B42-89FE-21B863E9E12E}" type="pres">
      <dgm:prSet presAssocID="{1DE12D1E-2298-6541-BF72-729CC7480371}" presName="composite" presStyleCnt="0"/>
      <dgm:spPr/>
      <dgm:t>
        <a:bodyPr/>
        <a:lstStyle/>
        <a:p>
          <a:endParaRPr lang="en-US"/>
        </a:p>
      </dgm:t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  <dgm:t>
        <a:bodyPr/>
        <a:lstStyle/>
        <a:p>
          <a:endParaRPr lang="en-US"/>
        </a:p>
      </dgm:t>
    </dgm:pt>
    <dgm:pt modelId="{3B7E1266-E472-CB4C-8895-D9FD7BBA7FB5}" type="pres">
      <dgm:prSet presAssocID="{1DE12D1E-2298-6541-BF72-729CC7480371}" presName="BalanceSpacing1" presStyleCnt="0"/>
      <dgm:spPr/>
      <dgm:t>
        <a:bodyPr/>
        <a:lstStyle/>
        <a:p>
          <a:endParaRPr lang="en-US"/>
        </a:p>
      </dgm:t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  <dgm:t>
        <a:bodyPr/>
        <a:lstStyle/>
        <a:p>
          <a:endParaRPr lang="en-US"/>
        </a:p>
      </dgm:t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  <dgm:t>
        <a:bodyPr/>
        <a:lstStyle/>
        <a:p>
          <a:endParaRPr lang="en-US"/>
        </a:p>
      </dgm:t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  <dgm:t>
        <a:bodyPr/>
        <a:lstStyle/>
        <a:p>
          <a:endParaRPr lang="en-US"/>
        </a:p>
      </dgm:t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  <dgm:t>
        <a:bodyPr/>
        <a:lstStyle/>
        <a:p>
          <a:endParaRPr lang="en-US"/>
        </a:p>
      </dgm:t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  <dgm:t>
        <a:bodyPr/>
        <a:lstStyle/>
        <a:p>
          <a:endParaRPr lang="en-US"/>
        </a:p>
      </dgm:t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  <dgm:t>
        <a:bodyPr/>
        <a:lstStyle/>
        <a:p>
          <a:endParaRPr lang="en-US"/>
        </a:p>
      </dgm:t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  <dgm:t>
        <a:bodyPr/>
        <a:lstStyle/>
        <a:p>
          <a:endParaRPr lang="en-US"/>
        </a:p>
      </dgm:t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  <dgm:t>
        <a:bodyPr/>
        <a:lstStyle/>
        <a:p>
          <a:endParaRPr lang="en-US"/>
        </a:p>
      </dgm:t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  <dgm:t>
        <a:bodyPr/>
        <a:lstStyle/>
        <a:p>
          <a:endParaRPr lang="en-US"/>
        </a:p>
      </dgm:t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  <dgm:t>
        <a:bodyPr/>
        <a:lstStyle/>
        <a:p>
          <a:endParaRPr lang="en-US"/>
        </a:p>
      </dgm:t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  <dgm:t>
        <a:bodyPr/>
        <a:lstStyle/>
        <a:p>
          <a:endParaRPr lang="en-US"/>
        </a:p>
      </dgm:t>
    </dgm:pt>
    <dgm:pt modelId="{3E9D19ED-727B-4863-BCDB-ED3705C5AF78}" type="pres">
      <dgm:prSet presAssocID="{B2E1FAEF-0941-49D9-8FAB-FDB3DCB4E77E}" presName="dummyConnPt" presStyleCnt="0"/>
      <dgm:spPr/>
      <dgm:t>
        <a:bodyPr/>
        <a:lstStyle/>
        <a:p>
          <a:endParaRPr lang="en-US"/>
        </a:p>
      </dgm:t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  <dgm:t>
        <a:bodyPr/>
        <a:lstStyle/>
        <a:p>
          <a:endParaRPr lang="en-US"/>
        </a:p>
      </dgm:t>
    </dgm:pt>
    <dgm:pt modelId="{76547E75-5CA1-4E26-A44A-2FAD59C2E73F}" type="pres">
      <dgm:prSet presAssocID="{B8630B34-66EE-4EBF-9448-03229CBB11E8}" presName="dummyConnPt" presStyleCnt="0"/>
      <dgm:spPr/>
      <dgm:t>
        <a:bodyPr/>
        <a:lstStyle/>
        <a:p>
          <a:endParaRPr lang="en-US"/>
        </a:p>
      </dgm:t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  <dgm:t>
        <a:bodyPr/>
        <a:lstStyle/>
        <a:p>
          <a:endParaRPr lang="en-US"/>
        </a:p>
      </dgm:t>
    </dgm:pt>
    <dgm:pt modelId="{C257BCBD-9F31-452E-92CD-F72FFBE55CE9}" type="pres">
      <dgm:prSet presAssocID="{30AFF739-3738-41C6-BF79-47BA9CA6AA19}" presName="dummyConnPt" presStyleCnt="0"/>
      <dgm:spPr/>
      <dgm:t>
        <a:bodyPr/>
        <a:lstStyle/>
        <a:p>
          <a:endParaRPr lang="en-US"/>
        </a:p>
      </dgm:t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  <dgm:t>
        <a:bodyPr/>
        <a:lstStyle/>
        <a:p>
          <a:endParaRPr lang="en-US"/>
        </a:p>
      </dgm:t>
    </dgm:pt>
    <dgm:pt modelId="{AAB594A6-B494-4D90-A954-AF78D55A62AC}" type="pres">
      <dgm:prSet presAssocID="{30274D43-D083-4FEF-A490-076F73E3D7F0}" presName="dummyConnPt" presStyleCnt="0"/>
      <dgm:spPr/>
      <dgm:t>
        <a:bodyPr/>
        <a:lstStyle/>
        <a:p>
          <a:endParaRPr lang="en-US"/>
        </a:p>
      </dgm:t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  <dgm:t>
        <a:bodyPr/>
        <a:lstStyle/>
        <a:p>
          <a:endParaRPr lang="en-US"/>
        </a:p>
      </dgm:t>
    </dgm:pt>
    <dgm:pt modelId="{466D717B-CF35-4F2C-974A-2E90B7AC26FC}" type="pres">
      <dgm:prSet presAssocID="{4B806929-9EF9-4DA9-BAA5-694D734B31F1}" presName="dummyConnPt" presStyleCnt="0"/>
      <dgm:spPr/>
      <dgm:t>
        <a:bodyPr/>
        <a:lstStyle/>
        <a:p>
          <a:endParaRPr lang="en-US"/>
        </a:p>
      </dgm:t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  <dgm:t>
        <a:bodyPr/>
        <a:lstStyle/>
        <a:p>
          <a:endParaRPr lang="en-US"/>
        </a:p>
      </dgm:t>
    </dgm:pt>
    <dgm:pt modelId="{D41B95B8-3FE2-4B4F-8D12-C3F44631A9E8}" type="pres">
      <dgm:prSet presAssocID="{D037FC77-30C2-440E-81FB-4F0E1FAB546C}" presName="dummyConnPt" presStyleCnt="0"/>
      <dgm:spPr/>
      <dgm:t>
        <a:bodyPr/>
        <a:lstStyle/>
        <a:p>
          <a:endParaRPr lang="en-US"/>
        </a:p>
      </dgm:t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  <dgm:t>
        <a:bodyPr/>
        <a:lstStyle/>
        <a:p>
          <a:endParaRPr lang="en-US"/>
        </a:p>
      </dgm:t>
    </dgm:pt>
    <dgm:pt modelId="{E899A576-F991-49E5-BC34-35F2C0372626}" type="pres">
      <dgm:prSet presAssocID="{C0D0A239-07BD-41DA-B0D6-E370A476DBD5}" presName="dummyConnPt" presStyleCnt="0"/>
      <dgm:spPr/>
      <dgm:t>
        <a:bodyPr/>
        <a:lstStyle/>
        <a:p>
          <a:endParaRPr lang="en-US"/>
        </a:p>
      </dgm:t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  <dgm:t>
        <a:bodyPr/>
        <a:lstStyle/>
        <a:p>
          <a:endParaRPr lang="en-US"/>
        </a:p>
      </dgm:t>
    </dgm:pt>
    <dgm:pt modelId="{17EC7BFB-9830-40BE-AA35-E8AEE3094969}" type="pres">
      <dgm:prSet presAssocID="{9763EEB2-4A69-4929-B42D-927DE81AFFE1}" presName="dummyConnPt" presStyleCnt="0"/>
      <dgm:spPr/>
      <dgm:t>
        <a:bodyPr/>
        <a:lstStyle/>
        <a:p>
          <a:endParaRPr lang="en-US"/>
        </a:p>
      </dgm:t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  <dgm:t>
        <a:bodyPr/>
        <a:lstStyle/>
        <a:p>
          <a:endParaRPr lang="en-US"/>
        </a:p>
      </dgm:t>
    </dgm:pt>
    <dgm:pt modelId="{1258C11F-7363-49FE-A8F9-EEF33F438663}" type="pres">
      <dgm:prSet presAssocID="{9BCDC6AA-FD48-4DC9-BE89-DFD079E2D0A7}" presName="dummyConnPt" presStyleCnt="0"/>
      <dgm:spPr/>
      <dgm:t>
        <a:bodyPr/>
        <a:lstStyle/>
        <a:p>
          <a:endParaRPr lang="en-US"/>
        </a:p>
      </dgm:t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 </a:t>
          </a:r>
          <a:r>
            <a:rPr lang="en-GB" dirty="0">
              <a:latin typeface="Sans-sarif"/>
            </a:rPr>
            <a:t>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  <dgm:t>
        <a:bodyPr/>
        <a:lstStyle/>
        <a:p>
          <a:endParaRPr lang="en-US"/>
        </a:p>
      </dgm:t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5_4" csCatId="accent5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</a:t>
          </a:r>
          <a:r>
            <a:rPr lang="en-IN" dirty="0">
              <a:latin typeface="Sans-sarif"/>
            </a:rPr>
            <a:t>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 smtClean="0">
              <a:latin typeface="Sans-sarif"/>
            </a:rPr>
            <a:t>उप शीर्षक</a:t>
          </a:r>
          <a:r>
            <a:rPr lang="en-IN" sz="1600" dirty="0" smtClean="0">
              <a:latin typeface="Sans-sarif"/>
            </a:rPr>
            <a:t> 4</a:t>
          </a:r>
          <a:endParaRPr lang="en-IN" sz="16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3</a:t>
          </a:r>
          <a:endParaRPr lang="en-IN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  <dgm:t>
        <a:bodyPr/>
        <a:lstStyle/>
        <a:p>
          <a:endParaRPr lang="en-US"/>
        </a:p>
      </dgm:t>
    </dgm:pt>
    <dgm:pt modelId="{27280D57-D204-9A49-91B4-F8BDE654463B}" type="pres">
      <dgm:prSet presAssocID="{5992E574-8699-4A08-B38A-24FA9C84FA56}" presName="child1group" presStyleCnt="0"/>
      <dgm:spPr/>
      <dgm:t>
        <a:bodyPr/>
        <a:lstStyle/>
        <a:p>
          <a:endParaRPr lang="en-US"/>
        </a:p>
      </dgm:t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  <dgm:t>
        <a:bodyPr/>
        <a:lstStyle/>
        <a:p>
          <a:endParaRPr lang="en-US"/>
        </a:p>
      </dgm:t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  <dgm:t>
        <a:bodyPr/>
        <a:lstStyle/>
        <a:p>
          <a:endParaRPr lang="en-US"/>
        </a:p>
      </dgm:t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  <dgm:t>
        <a:bodyPr/>
        <a:lstStyle/>
        <a:p>
          <a:endParaRPr lang="en-US"/>
        </a:p>
      </dgm:t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  <dgm:t>
        <a:bodyPr/>
        <a:lstStyle/>
        <a:p>
          <a:endParaRPr lang="en-US"/>
        </a:p>
      </dgm:t>
    </dgm:pt>
    <dgm:pt modelId="{0246BE40-C84B-4F18-98CF-C9FFB638ABC5}" type="pres">
      <dgm:prSet presAssocID="{5992E574-8699-4A08-B38A-24FA9C84FA56}" presName="circle" presStyleCnt="0"/>
      <dgm:spPr/>
      <dgm:t>
        <a:bodyPr/>
        <a:lstStyle/>
        <a:p>
          <a:endParaRPr lang="en-US"/>
        </a:p>
      </dgm:t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  <dgm:t>
        <a:bodyPr/>
        <a:lstStyle/>
        <a:p>
          <a:endParaRPr lang="en-US"/>
        </a:p>
      </dgm:t>
    </dgm:pt>
    <dgm:pt modelId="{09DE21AA-E7FF-498A-ACF0-698FD6FED00B}" type="pres">
      <dgm:prSet presAssocID="{5992E574-8699-4A08-B38A-24FA9C84FA56}" presName="center1" presStyleLbl="fgShp" presStyleIdx="0" presStyleCnt="2"/>
      <dgm:spPr/>
      <dgm:t>
        <a:bodyPr/>
        <a:lstStyle/>
        <a:p>
          <a:endParaRPr lang="en-US"/>
        </a:p>
      </dgm:t>
    </dgm:pt>
    <dgm:pt modelId="{AE673B72-2C84-4A67-8984-DEDCD05EAD44}" type="pres">
      <dgm:prSet presAssocID="{5992E574-8699-4A08-B38A-24FA9C84FA56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  <dgm:t>
        <a:bodyPr/>
        <a:lstStyle/>
        <a:p>
          <a:endParaRPr lang="en-US"/>
        </a:p>
      </dgm:t>
    </dgm:pt>
    <dgm:pt modelId="{1B34F5C8-541E-0642-8512-C0D5CE2B65E3}" type="pres">
      <dgm:prSet presAssocID="{EB6944A7-6D02-5348-9F3B-85DD5B1BD74C}" presName="centerShape" presStyleCnt="0"/>
      <dgm:spPr/>
      <dgm:t>
        <a:bodyPr/>
        <a:lstStyle/>
        <a:p>
          <a:endParaRPr lang="en-US"/>
        </a:p>
      </dgm:t>
    </dgm:pt>
    <dgm:pt modelId="{86CEB574-87E9-ED4B-A5C1-6B7A9C65FA5F}" type="pres">
      <dgm:prSet presAssocID="{EB6944A7-6D02-5348-9F3B-85DD5B1BD74C}" presName="connSite" presStyleLbl="node1" presStyleIdx="0" presStyleCnt="4"/>
      <dgm:spPr/>
      <dgm:t>
        <a:bodyPr/>
        <a:lstStyle/>
        <a:p>
          <a:endParaRPr lang="en-US"/>
        </a:p>
      </dgm:t>
    </dgm:pt>
    <dgm:pt modelId="{ED21F006-B274-FD4E-AA22-1E7F01D4A863}" type="pres">
      <dgm:prSet presAssocID="{EB6944A7-6D02-5348-9F3B-85DD5B1BD74C}" presName="visible" presStyleLbl="node1" presStyleIdx="0" presStyleCnt="4"/>
      <dgm:spPr/>
      <dgm:t>
        <a:bodyPr/>
        <a:lstStyle/>
        <a:p>
          <a:endParaRPr lang="en-US"/>
        </a:p>
      </dgm:t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  <dgm:t>
        <a:bodyPr/>
        <a:lstStyle/>
        <a:p>
          <a:endParaRPr lang="en-US"/>
        </a:p>
      </dgm:t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  <dgm:t>
        <a:bodyPr/>
        <a:lstStyle/>
        <a:p>
          <a:endParaRPr lang="en-US"/>
        </a:p>
      </dgm:t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  <dgm:t>
        <a:bodyPr/>
        <a:lstStyle/>
        <a:p>
          <a:endParaRPr lang="en-US"/>
        </a:p>
      </dgm:t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 smtClean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  <dgm:t>
        <a:bodyPr/>
        <a:lstStyle/>
        <a:p>
          <a:endParaRPr lang="en-US"/>
        </a:p>
      </dgm:t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  <dgm:t>
        <a:bodyPr/>
        <a:lstStyle/>
        <a:p>
          <a:endParaRPr lang="en-US"/>
        </a:p>
      </dgm:t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  <dgm:t>
        <a:bodyPr/>
        <a:lstStyle/>
        <a:p>
          <a:endParaRPr lang="en-US"/>
        </a:p>
      </dgm:t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  <dgm:t>
        <a:bodyPr/>
        <a:lstStyle/>
        <a:p>
          <a:endParaRPr lang="en-US"/>
        </a:p>
      </dgm:t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5_3" csCatId="accent5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 smtClean="0"/>
            <a:t>उप</a:t>
          </a:r>
          <a:r>
            <a:rPr lang="en-IN" sz="2200" smtClean="0"/>
            <a:t> </a:t>
          </a:r>
          <a:r>
            <a:rPr lang="hi-IN" sz="2200" smtClean="0"/>
            <a:t>शीर्षक</a:t>
          </a:r>
          <a:r>
            <a:rPr lang="en-US" sz="2200" smtClean="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  <dgm:t>
        <a:bodyPr/>
        <a:lstStyle/>
        <a:p>
          <a:endParaRPr lang="en-US"/>
        </a:p>
      </dgm:t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  <dgm:t>
        <a:bodyPr/>
        <a:lstStyle/>
        <a:p>
          <a:endParaRPr lang="en-US"/>
        </a:p>
      </dgm:t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  <dgm:t>
        <a:bodyPr/>
        <a:lstStyle/>
        <a:p>
          <a:endParaRPr lang="en-US"/>
        </a:p>
      </dgm:t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IN"/>
        </a:p>
      </dgm:t>
    </dgm:pt>
    <dgm:pt modelId="{B55785FB-CEBA-4FED-9F95-2D42966F9640}">
      <dgm:prSet phldrT="[Text]" custT="1"/>
      <dgm:spPr/>
      <dgm:t>
        <a:bodyPr/>
        <a:lstStyle/>
        <a:p>
          <a:r>
            <a:rPr lang="hi-IN" sz="1800" b="0" smtClean="0"/>
            <a:t>उप</a:t>
          </a:r>
          <a:r>
            <a:rPr lang="en-IN" sz="1800" b="0" smtClean="0"/>
            <a:t> </a:t>
          </a:r>
          <a:r>
            <a:rPr lang="hi-IN" sz="1800" b="0" smtClean="0"/>
            <a:t>शीर्षक</a:t>
          </a:r>
          <a:r>
            <a:rPr lang="en-IN" sz="1800" b="0" smtClean="0"/>
            <a:t> </a:t>
          </a:r>
          <a:endParaRPr lang="en-IN" sz="1800" dirty="0"/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 custT="1"/>
      <dgm:spPr/>
      <dgm:t>
        <a:bodyPr/>
        <a:lstStyle/>
        <a:p>
          <a:r>
            <a:rPr lang="hi-IN" sz="1800" b="0" smtClean="0"/>
            <a:t>उप</a:t>
          </a:r>
          <a:r>
            <a:rPr lang="en-IN" sz="1800" b="0" smtClean="0"/>
            <a:t> </a:t>
          </a:r>
          <a:r>
            <a:rPr lang="hi-IN" sz="1800" b="0" smtClean="0"/>
            <a:t>शीर्षक</a:t>
          </a:r>
          <a:r>
            <a:rPr lang="en-IN" sz="1800" b="0" smtClean="0"/>
            <a:t> </a:t>
          </a:r>
          <a:endParaRPr lang="en-IN" sz="1800" dirty="0"/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 custT="1"/>
      <dgm:spPr/>
      <dgm:t>
        <a:bodyPr/>
        <a:lstStyle/>
        <a:p>
          <a:r>
            <a:rPr lang="hi-IN" sz="1800" b="0" smtClean="0"/>
            <a:t>उप</a:t>
          </a:r>
          <a:r>
            <a:rPr lang="en-IN" sz="1800" b="0" smtClean="0"/>
            <a:t> </a:t>
          </a:r>
          <a:r>
            <a:rPr lang="hi-IN" sz="1800" b="0" smtClean="0"/>
            <a:t>शीर्षक</a:t>
          </a:r>
          <a:r>
            <a:rPr lang="en-IN" sz="1800" b="0" smtClean="0"/>
            <a:t> </a:t>
          </a:r>
          <a:endParaRPr lang="en-IN" sz="1800" dirty="0"/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 custT="1"/>
      <dgm:spPr/>
      <dgm:t>
        <a:bodyPr/>
        <a:lstStyle/>
        <a:p>
          <a:r>
            <a:rPr lang="hi-IN" sz="1800" b="0" smtClean="0"/>
            <a:t>उप</a:t>
          </a:r>
          <a:r>
            <a:rPr lang="en-IN" sz="1800" b="0" smtClean="0"/>
            <a:t> </a:t>
          </a:r>
          <a:r>
            <a:rPr lang="hi-IN" sz="1800" b="0" smtClean="0"/>
            <a:t>शीर्षक</a:t>
          </a:r>
          <a:r>
            <a:rPr lang="en-IN" sz="1800" b="0" smtClean="0"/>
            <a:t> </a:t>
          </a:r>
          <a:endParaRPr lang="en-IN" sz="1800" dirty="0"/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1</a:t>
          </a:r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2</a:t>
          </a:r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3</a:t>
          </a:r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1</a:t>
          </a:r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2</a:t>
          </a:r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3</a:t>
          </a:r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1</a:t>
          </a:r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2</a:t>
          </a:r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3</a:t>
          </a:r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1</a:t>
          </a:r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2</a:t>
          </a:r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 custT="1"/>
      <dgm:spPr/>
      <dgm:t>
        <a:bodyPr/>
        <a:lstStyle/>
        <a:p>
          <a:r>
            <a:rPr lang="hi-IN" sz="1200" dirty="0"/>
            <a:t>मद</a:t>
          </a:r>
          <a:r>
            <a:rPr lang="en-IN" sz="1200" dirty="0"/>
            <a:t>  3</a:t>
          </a:r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10F9FB-0200-4224-B3E2-9A659FC45771}" type="pres">
      <dgm:prSet presAssocID="{B55785FB-CEBA-4FED-9F95-2D42966F9640}" presName="composite" presStyleCnt="0"/>
      <dgm:spPr/>
      <dgm:t>
        <a:bodyPr/>
        <a:lstStyle/>
        <a:p>
          <a:endParaRPr lang="en-US"/>
        </a:p>
      </dgm:t>
    </dgm:pt>
    <dgm:pt modelId="{BEF48C70-CB24-4FAC-ADF0-49BEBF2C5940}" type="pres">
      <dgm:prSet presAssocID="{B55785FB-CEBA-4FED-9F95-2D42966F9640}" presName="imagSh" presStyleLbl="bgImgPlace1" presStyleIdx="0" presStyleCnt="4" custLinFactNeighborX="-77" custLinFactNeighborY="418"/>
      <dgm:spPr/>
      <dgm:t>
        <a:bodyPr/>
        <a:lstStyle/>
        <a:p>
          <a:endParaRPr lang="en-US"/>
        </a:p>
      </dgm:t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41BEC8-0353-4296-A0DE-9FC27B1A8DAD}" type="pres">
      <dgm:prSet presAssocID="{10F500DB-45AF-482B-831A-F21143CB947C}" presName="sibTrans" presStyleLbl="sibTrans2D1" presStyleIdx="0" presStyleCnt="3"/>
      <dgm:spPr/>
      <dgm:t>
        <a:bodyPr/>
        <a:lstStyle/>
        <a:p>
          <a:endParaRPr lang="en-US"/>
        </a:p>
      </dgm:t>
    </dgm:pt>
    <dgm:pt modelId="{B88A4502-071F-4146-AEC4-D5910A461B0B}" type="pres">
      <dgm:prSet presAssocID="{10F500DB-45AF-482B-831A-F21143CB947C}" presName="connTx" presStyleLbl="sibTrans2D1" presStyleIdx="0" presStyleCnt="3"/>
      <dgm:spPr/>
      <dgm:t>
        <a:bodyPr/>
        <a:lstStyle/>
        <a:p>
          <a:endParaRPr lang="en-US"/>
        </a:p>
      </dgm:t>
    </dgm:pt>
    <dgm:pt modelId="{976FF8A6-7751-4E83-841E-671C2F60EAE4}" type="pres">
      <dgm:prSet presAssocID="{73605ED0-88CF-4AD0-A41E-CE8AAB626825}" presName="composite" presStyleCnt="0"/>
      <dgm:spPr/>
      <dgm:t>
        <a:bodyPr/>
        <a:lstStyle/>
        <a:p>
          <a:endParaRPr lang="en-US"/>
        </a:p>
      </dgm:t>
    </dgm:pt>
    <dgm:pt modelId="{23EE8B3A-21AA-4DB8-8F95-5ADAE249ADAD}" type="pres">
      <dgm:prSet presAssocID="{73605ED0-88CF-4AD0-A41E-CE8AAB626825}" presName="imagSh" presStyleLbl="bgImgPlace1" presStyleIdx="1" presStyleCnt="4"/>
      <dgm:spPr/>
      <dgm:t>
        <a:bodyPr/>
        <a:lstStyle/>
        <a:p>
          <a:endParaRPr lang="en-US"/>
        </a:p>
      </dgm:t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94801-0FF1-4DFC-851E-230C3BC62214}" type="pres">
      <dgm:prSet presAssocID="{6FC5FF8E-CA6D-4D95-BFD1-6DEB74CDCA5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CF6C762-B25E-46BF-ACD1-34D8E240220E}" type="pres">
      <dgm:prSet presAssocID="{6FC5FF8E-CA6D-4D95-BFD1-6DEB74CDCA56}" presName="connTx" presStyleLbl="sibTrans2D1" presStyleIdx="1" presStyleCnt="3"/>
      <dgm:spPr/>
      <dgm:t>
        <a:bodyPr/>
        <a:lstStyle/>
        <a:p>
          <a:endParaRPr lang="en-US"/>
        </a:p>
      </dgm:t>
    </dgm:pt>
    <dgm:pt modelId="{295408F2-0671-4F50-83B7-35CB67FA2186}" type="pres">
      <dgm:prSet presAssocID="{88F6BD3C-7594-4AB6-9144-135952908466}" presName="composite" presStyleCnt="0"/>
      <dgm:spPr/>
      <dgm:t>
        <a:bodyPr/>
        <a:lstStyle/>
        <a:p>
          <a:endParaRPr lang="en-US"/>
        </a:p>
      </dgm:t>
    </dgm:pt>
    <dgm:pt modelId="{4E91418C-4F30-4E60-BCB2-3587FA02E99B}" type="pres">
      <dgm:prSet presAssocID="{88F6BD3C-7594-4AB6-9144-135952908466}" presName="imagSh" presStyleLbl="bgImgPlace1" presStyleIdx="2" presStyleCnt="4"/>
      <dgm:spPr/>
      <dgm:t>
        <a:bodyPr/>
        <a:lstStyle/>
        <a:p>
          <a:endParaRPr lang="en-US"/>
        </a:p>
      </dgm:t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7CE7D-08A1-4F7C-B0F9-BA5FAA3440A2}" type="pres">
      <dgm:prSet presAssocID="{5B975AD6-7600-42FD-9990-CC939261F44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EA675C2-36BE-46EA-8D38-6CA8B9A77E6A}" type="pres">
      <dgm:prSet presAssocID="{5B975AD6-7600-42FD-9990-CC939261F44B}" presName="connTx" presStyleLbl="sibTrans2D1" presStyleIdx="2" presStyleCnt="3"/>
      <dgm:spPr/>
      <dgm:t>
        <a:bodyPr/>
        <a:lstStyle/>
        <a:p>
          <a:endParaRPr lang="en-US"/>
        </a:p>
      </dgm:t>
    </dgm:pt>
    <dgm:pt modelId="{65B84F0D-06E7-451B-8E27-9BAD0297894A}" type="pres">
      <dgm:prSet presAssocID="{79665D82-7810-45EE-9997-DDA64787B795}" presName="composite" presStyleCnt="0"/>
      <dgm:spPr/>
      <dgm:t>
        <a:bodyPr/>
        <a:lstStyle/>
        <a:p>
          <a:endParaRPr lang="en-US"/>
        </a:p>
      </dgm:t>
    </dgm:pt>
    <dgm:pt modelId="{E095A5DF-820C-4578-AEE5-E7A6ECCB1B76}" type="pres">
      <dgm:prSet presAssocID="{79665D82-7810-45EE-9997-DDA64787B795}" presName="imagSh" presStyleLbl="bgImgPlace1" presStyleIdx="3" presStyleCnt="4"/>
      <dgm:spPr/>
      <dgm:t>
        <a:bodyPr/>
        <a:lstStyle/>
        <a:p>
          <a:endParaRPr lang="en-US"/>
        </a:p>
      </dgm:t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IN"/>
        </a:p>
      </dgm:t>
    </dgm:pt>
    <dgm:pt modelId="{2E5DA51E-6E11-4987-9365-3A6F53C4C930}">
      <dgm:prSet phldrT="[Text]" custT="1"/>
      <dgm:spPr/>
      <dgm:t>
        <a:bodyPr/>
        <a:lstStyle/>
        <a:p>
          <a:r>
            <a:rPr lang="hi-IN" sz="1800" b="0" smtClean="0"/>
            <a:t>उप</a:t>
          </a:r>
          <a:r>
            <a:rPr lang="en-IN" sz="1800" b="0" smtClean="0"/>
            <a:t> </a:t>
          </a:r>
          <a:r>
            <a:rPr lang="hi-IN" sz="1800" b="0" smtClean="0"/>
            <a:t>शीर्षक</a:t>
          </a:r>
          <a:r>
            <a:rPr lang="en-IN" sz="1800" b="0" smtClean="0"/>
            <a:t>  1</a:t>
          </a:r>
          <a:endParaRPr lang="en-IN" sz="1800" dirty="0"/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8A075B6-30B2-4F61-82FD-C2AB26806BF5}">
      <dgm:prSet phldrT="[Text]" custT="1"/>
      <dgm:spPr/>
      <dgm:t>
        <a:bodyPr/>
        <a:lstStyle/>
        <a:p>
          <a:r>
            <a:rPr lang="hi-IN" sz="1600" b="0" smtClean="0"/>
            <a:t>उप</a:t>
          </a:r>
          <a:r>
            <a:rPr lang="en-IN" sz="1600" b="0" smtClean="0"/>
            <a:t> </a:t>
          </a:r>
          <a:r>
            <a:rPr lang="hi-IN" sz="1600" b="0" smtClean="0"/>
            <a:t>शीर्षक</a:t>
          </a:r>
          <a:r>
            <a:rPr lang="en-IN" sz="1600" b="0" smtClean="0"/>
            <a:t> 2</a:t>
          </a:r>
          <a:endParaRPr lang="en-IN" sz="1600" dirty="0"/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B2D33E7-F91F-4792-81BE-6AA264A6A592}">
      <dgm:prSet phldrT="[Text]" custT="1"/>
      <dgm:spPr/>
      <dgm:t>
        <a:bodyPr/>
        <a:lstStyle/>
        <a:p>
          <a:r>
            <a:rPr lang="hi-IN" sz="1600" b="0" smtClean="0"/>
            <a:t>उप</a:t>
          </a:r>
          <a:r>
            <a:rPr lang="en-IN" sz="1600" b="0" smtClean="0"/>
            <a:t> </a:t>
          </a:r>
          <a:r>
            <a:rPr lang="hi-IN" sz="1600" b="0" smtClean="0"/>
            <a:t>शीर्षक</a:t>
          </a:r>
          <a:r>
            <a:rPr lang="en-IN" sz="1600" b="0" smtClean="0"/>
            <a:t> 3</a:t>
          </a:r>
          <a:endParaRPr lang="en-IN" sz="1600" dirty="0"/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2BB1287-F7FE-4FF9-9678-9F10A9D1F1AA}">
      <dgm:prSet phldrT="[Text]" custT="1"/>
      <dgm:spPr/>
      <dgm:t>
        <a:bodyPr/>
        <a:lstStyle/>
        <a:p>
          <a:r>
            <a:rPr lang="hi-IN" sz="1600" b="0" smtClean="0"/>
            <a:t>उप</a:t>
          </a:r>
          <a:r>
            <a:rPr lang="en-IN" sz="1600" b="0" smtClean="0"/>
            <a:t> </a:t>
          </a:r>
          <a:r>
            <a:rPr lang="hi-IN" sz="1600" b="0" smtClean="0"/>
            <a:t>शीर्षक</a:t>
          </a:r>
          <a:r>
            <a:rPr lang="en-IN" sz="1600" b="0" smtClean="0"/>
            <a:t> 4</a:t>
          </a:r>
          <a:endParaRPr lang="en-IN" sz="1600" dirty="0"/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BEFF4AC-194F-48FF-8DD9-E42916BF0F56}">
      <dgm:prSet phldrT="[Text]" custT="1"/>
      <dgm:spPr/>
      <dgm:t>
        <a:bodyPr/>
        <a:lstStyle/>
        <a:p>
          <a:r>
            <a:rPr lang="hi-IN" sz="1600" b="0" smtClean="0"/>
            <a:t>उप</a:t>
          </a:r>
          <a:r>
            <a:rPr lang="en-IN" sz="1600" b="0" smtClean="0"/>
            <a:t> </a:t>
          </a:r>
          <a:r>
            <a:rPr lang="hi-IN" sz="1600" b="0" smtClean="0"/>
            <a:t>शीर्षक</a:t>
          </a:r>
          <a:r>
            <a:rPr lang="en-IN" sz="1600" b="0" smtClean="0"/>
            <a:t> 5</a:t>
          </a:r>
          <a:endParaRPr lang="en-IN" sz="1600" dirty="0"/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874CBA71-33E8-43DE-82EC-D61B2DD73AC0}" type="pres">
      <dgm:prSet presAssocID="{2E5DA51E-6E11-4987-9365-3A6F53C4C930}" presName="composite" presStyleCnt="0"/>
      <dgm:spPr/>
      <dgm:t>
        <a:bodyPr/>
        <a:lstStyle/>
        <a:p>
          <a:endParaRPr lang="en-US"/>
        </a:p>
      </dgm:t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B1D250-561D-4A52-A210-BDFA6324EB74}" type="pres">
      <dgm:prSet presAssocID="{2E5DA51E-6E11-4987-9365-3A6F53C4C930}" presName="Accent1" presStyleLbl="parChTrans1D1" presStyleIdx="0" presStyleCnt="5"/>
      <dgm:spPr/>
      <dgm:t>
        <a:bodyPr/>
        <a:lstStyle/>
        <a:p>
          <a:endParaRPr lang="en-US"/>
        </a:p>
      </dgm:t>
    </dgm:pt>
    <dgm:pt modelId="{D810FCC4-D844-4A04-AC9A-5413B39EBC66}" type="pres">
      <dgm:prSet presAssocID="{2E5DA51E-6E11-4987-9365-3A6F53C4C930}" presName="Image" presStyleLbl="alignImgPlace1" presStyleIdx="0" presStyleCnt="5"/>
      <dgm:spPr/>
      <dgm:t>
        <a:bodyPr/>
        <a:lstStyle/>
        <a:p>
          <a:endParaRPr lang="en-US"/>
        </a:p>
      </dgm:t>
    </dgm:pt>
    <dgm:pt modelId="{3931B7AB-822B-4DAB-835C-09FF489A1558}" type="pres">
      <dgm:prSet presAssocID="{F0231CAB-0A23-467F-89F4-8369D403A1BE}" presName="sibTrans" presStyleCnt="0"/>
      <dgm:spPr/>
      <dgm:t>
        <a:bodyPr/>
        <a:lstStyle/>
        <a:p>
          <a:endParaRPr lang="en-US"/>
        </a:p>
      </dgm:t>
    </dgm:pt>
    <dgm:pt modelId="{291E25DF-37B6-41D1-AE6E-AFA77331D832}" type="pres">
      <dgm:prSet presAssocID="{18A075B6-30B2-4F61-82FD-C2AB26806BF5}" presName="composite" presStyleCnt="0"/>
      <dgm:spPr/>
      <dgm:t>
        <a:bodyPr/>
        <a:lstStyle/>
        <a:p>
          <a:endParaRPr lang="en-US"/>
        </a:p>
      </dgm:t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47D354-233F-4D14-AEA9-EAB19985130C}" type="pres">
      <dgm:prSet presAssocID="{18A075B6-30B2-4F61-82FD-C2AB26806BF5}" presName="Accent1" presStyleLbl="parChTrans1D1" presStyleIdx="1" presStyleCnt="5"/>
      <dgm:spPr/>
      <dgm:t>
        <a:bodyPr/>
        <a:lstStyle/>
        <a:p>
          <a:endParaRPr lang="en-US"/>
        </a:p>
      </dgm:t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  <dgm:t>
        <a:bodyPr/>
        <a:lstStyle/>
        <a:p>
          <a:endParaRPr lang="en-US"/>
        </a:p>
      </dgm:t>
    </dgm:pt>
    <dgm:pt modelId="{8813E8DF-B43B-46EC-A62C-774DB0B68B87}" type="pres">
      <dgm:prSet presAssocID="{349775A8-7B15-4EA4-83D0-E9B272EDC79F}" presName="sibTrans" presStyleCnt="0"/>
      <dgm:spPr/>
      <dgm:t>
        <a:bodyPr/>
        <a:lstStyle/>
        <a:p>
          <a:endParaRPr lang="en-US"/>
        </a:p>
      </dgm:t>
    </dgm:pt>
    <dgm:pt modelId="{0CF45635-0EF3-4A67-BE5B-5AB06603402F}" type="pres">
      <dgm:prSet presAssocID="{5B2D33E7-F91F-4792-81BE-6AA264A6A592}" presName="composite" presStyleCnt="0"/>
      <dgm:spPr/>
      <dgm:t>
        <a:bodyPr/>
        <a:lstStyle/>
        <a:p>
          <a:endParaRPr lang="en-US"/>
        </a:p>
      </dgm:t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99412-42EE-4B0C-AEF4-398025D6FDBC}" type="pres">
      <dgm:prSet presAssocID="{5B2D33E7-F91F-4792-81BE-6AA264A6A592}" presName="Accent1" presStyleLbl="parChTrans1D1" presStyleIdx="2" presStyleCnt="5"/>
      <dgm:spPr/>
      <dgm:t>
        <a:bodyPr/>
        <a:lstStyle/>
        <a:p>
          <a:endParaRPr lang="en-US"/>
        </a:p>
      </dgm:t>
    </dgm:pt>
    <dgm:pt modelId="{0E974D4A-F7EA-41A9-815F-82CBDF4E9332}" type="pres">
      <dgm:prSet presAssocID="{5B2D33E7-F91F-4792-81BE-6AA264A6A592}" presName="Image" presStyleLbl="alignImgPlace1" presStyleIdx="2" presStyleCnt="5"/>
      <dgm:spPr/>
      <dgm:t>
        <a:bodyPr/>
        <a:lstStyle/>
        <a:p>
          <a:endParaRPr lang="en-US"/>
        </a:p>
      </dgm:t>
    </dgm:pt>
    <dgm:pt modelId="{66B670EF-9C8C-4F70-9BBA-B5A5FC78FD1A}" type="pres">
      <dgm:prSet presAssocID="{01BA331D-4A49-4451-AEEF-164BAE02826A}" presName="sibTrans" presStyleCnt="0"/>
      <dgm:spPr/>
      <dgm:t>
        <a:bodyPr/>
        <a:lstStyle/>
        <a:p>
          <a:endParaRPr lang="en-US"/>
        </a:p>
      </dgm:t>
    </dgm:pt>
    <dgm:pt modelId="{474B77A0-7B14-4356-B8F2-6750651EC987}" type="pres">
      <dgm:prSet presAssocID="{52BB1287-F7FE-4FF9-9678-9F10A9D1F1AA}" presName="composite" presStyleCnt="0"/>
      <dgm:spPr/>
      <dgm:t>
        <a:bodyPr/>
        <a:lstStyle/>
        <a:p>
          <a:endParaRPr lang="en-US"/>
        </a:p>
      </dgm:t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29B22-EBDF-4A66-BBD7-66F3BF110149}" type="pres">
      <dgm:prSet presAssocID="{52BB1287-F7FE-4FF9-9678-9F10A9D1F1AA}" presName="Accent1" presStyleLbl="parChTrans1D1" presStyleIdx="3" presStyleCnt="5"/>
      <dgm:spPr/>
      <dgm:t>
        <a:bodyPr/>
        <a:lstStyle/>
        <a:p>
          <a:endParaRPr lang="en-US"/>
        </a:p>
      </dgm:t>
    </dgm:pt>
    <dgm:pt modelId="{62BCCEBC-6E25-411C-8754-C0671E4A6B10}" type="pres">
      <dgm:prSet presAssocID="{52BB1287-F7FE-4FF9-9678-9F10A9D1F1AA}" presName="Image" presStyleLbl="alignImgPlace1" presStyleIdx="3" presStyleCnt="5"/>
      <dgm:spPr/>
      <dgm:t>
        <a:bodyPr/>
        <a:lstStyle/>
        <a:p>
          <a:endParaRPr lang="en-US"/>
        </a:p>
      </dgm:t>
    </dgm:pt>
    <dgm:pt modelId="{F827BC9A-3524-4F37-8B44-DFD967F70AB7}" type="pres">
      <dgm:prSet presAssocID="{EF6CD3B6-835A-4D2C-B6C0-7A8157C52F0E}" presName="sibTrans" presStyleCnt="0"/>
      <dgm:spPr/>
      <dgm:t>
        <a:bodyPr/>
        <a:lstStyle/>
        <a:p>
          <a:endParaRPr lang="en-US"/>
        </a:p>
      </dgm:t>
    </dgm:pt>
    <dgm:pt modelId="{259C0E59-3E85-4EC2-883E-DE2F18CE2D7A}" type="pres">
      <dgm:prSet presAssocID="{2BEFF4AC-194F-48FF-8DD9-E42916BF0F56}" presName="composite" presStyleCnt="0"/>
      <dgm:spPr/>
      <dgm:t>
        <a:bodyPr/>
        <a:lstStyle/>
        <a:p>
          <a:endParaRPr lang="en-US"/>
        </a:p>
      </dgm:t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2D7BB-290C-4E63-A6A3-793AE976985D}" type="pres">
      <dgm:prSet presAssocID="{2BEFF4AC-194F-48FF-8DD9-E42916BF0F56}" presName="Accent1" presStyleLbl="parChTrans1D1" presStyleIdx="4" presStyleCnt="5"/>
      <dgm:spPr/>
      <dgm:t>
        <a:bodyPr/>
        <a:lstStyle/>
        <a:p>
          <a:endParaRPr lang="en-US"/>
        </a:p>
      </dgm:t>
    </dgm:pt>
    <dgm:pt modelId="{70BA070F-32A8-411F-B668-980DF2B509FD}" type="pres">
      <dgm:prSet presAssocID="{2BEFF4AC-194F-48FF-8DD9-E42916BF0F56}" presName="Image" presStyleLbl="alignImgPlace1" presStyleIdx="4" presStyleCnt="5"/>
      <dgm:spPr/>
      <dgm:t>
        <a:bodyPr/>
        <a:lstStyle/>
        <a:p>
          <a:endParaRPr lang="en-US"/>
        </a:p>
      </dgm:t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87729"/>
                <a:satOff val="-804"/>
                <a:lumOff val="69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87729"/>
                <a:satOff val="-804"/>
                <a:lumOff val="69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87729"/>
                <a:satOff val="-804"/>
                <a:lumOff val="69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4280"/>
                <a:satOff val="1990"/>
                <a:lumOff val="87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4280"/>
                <a:satOff val="1990"/>
                <a:lumOff val="87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4280"/>
                <a:satOff val="1990"/>
                <a:lumOff val="87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75458"/>
                <a:satOff val="-1607"/>
                <a:lumOff val="138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75458"/>
                <a:satOff val="-1607"/>
                <a:lumOff val="138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75458"/>
                <a:satOff val="-1607"/>
                <a:lumOff val="138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8559"/>
                <a:satOff val="3980"/>
                <a:lumOff val="175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8559"/>
                <a:satOff val="3980"/>
                <a:lumOff val="175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8559"/>
                <a:satOff val="3980"/>
                <a:lumOff val="175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63186"/>
                <a:satOff val="-2411"/>
                <a:lumOff val="208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63186"/>
                <a:satOff val="-2411"/>
                <a:lumOff val="208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63186"/>
                <a:satOff val="-2411"/>
                <a:lumOff val="208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50915"/>
                <a:satOff val="-3215"/>
                <a:lumOff val="277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50915"/>
                <a:satOff val="-3215"/>
                <a:lumOff val="277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50915"/>
                <a:satOff val="-3215"/>
                <a:lumOff val="277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97118"/>
                <a:satOff val="7960"/>
                <a:lumOff val="350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97118"/>
                <a:satOff val="7960"/>
                <a:lumOff val="350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97118"/>
                <a:satOff val="7960"/>
                <a:lumOff val="350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63186"/>
                <a:satOff val="-2411"/>
                <a:lumOff val="208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63186"/>
                <a:satOff val="-2411"/>
                <a:lumOff val="208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63186"/>
                <a:satOff val="-2411"/>
                <a:lumOff val="208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97118"/>
                <a:satOff val="7960"/>
                <a:lumOff val="350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97118"/>
                <a:satOff val="7960"/>
                <a:lumOff val="350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97118"/>
                <a:satOff val="7960"/>
                <a:lumOff val="350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75458"/>
                <a:satOff val="-1607"/>
                <a:lumOff val="138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75458"/>
                <a:satOff val="-1607"/>
                <a:lumOff val="138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75458"/>
                <a:satOff val="-1607"/>
                <a:lumOff val="138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222839"/>
                <a:satOff val="5970"/>
                <a:lumOff val="263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22839"/>
                <a:satOff val="5970"/>
                <a:lumOff val="263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22839"/>
                <a:satOff val="5970"/>
                <a:lumOff val="263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87729"/>
                <a:satOff val="-804"/>
                <a:lumOff val="69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87729"/>
                <a:satOff val="-804"/>
                <a:lumOff val="69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87729"/>
                <a:satOff val="-804"/>
                <a:lumOff val="69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148559"/>
                <a:satOff val="3980"/>
                <a:lumOff val="175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48559"/>
                <a:satOff val="3980"/>
                <a:lumOff val="175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48559"/>
                <a:satOff val="3980"/>
                <a:lumOff val="175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50000"/>
                <a:hueOff val="74280"/>
                <a:satOff val="1990"/>
                <a:lumOff val="87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4280"/>
                <a:satOff val="1990"/>
                <a:lumOff val="87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4280"/>
                <a:satOff val="1990"/>
                <a:lumOff val="87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700" kern="1200" dirty="0" smtClean="0">
              <a:latin typeface="Sans-sarif"/>
            </a:rPr>
            <a:t>उप शीर्षक </a:t>
          </a:r>
          <a:r>
            <a:rPr lang="en-GB" sz="1700" kern="1200" dirty="0" smtClean="0">
              <a:latin typeface="Sans-sarif"/>
            </a:rPr>
            <a:t> </a:t>
          </a:r>
          <a:r>
            <a:rPr lang="en-GB" sz="1700" kern="1200" dirty="0">
              <a:latin typeface="Sans-sarif"/>
            </a:rPr>
            <a:t>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</a:t>
          </a:r>
          <a:r>
            <a:rPr lang="en-IN" sz="1600" kern="1200" dirty="0">
              <a:latin typeface="Sans-sarif"/>
            </a:rPr>
            <a:t>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2</a:t>
          </a:r>
          <a:endParaRPr lang="en-IN" sz="1600" kern="1200" dirty="0">
            <a:latin typeface="Sans-sarif"/>
          </a:endParaRP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4</a:t>
          </a:r>
          <a:endParaRPr lang="en-IN" sz="1600" kern="1200" dirty="0">
            <a:latin typeface="Sans-sarif"/>
          </a:endParaRP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3</a:t>
          </a:r>
          <a:endParaRPr lang="en-IN" sz="1600" kern="1200" dirty="0">
            <a:latin typeface="Sans-sarif"/>
          </a:endParaRP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smtClean="0"/>
            <a:t>उप</a:t>
          </a:r>
          <a:r>
            <a:rPr lang="en-IN" sz="2200" kern="1200" smtClean="0"/>
            <a:t> </a:t>
          </a:r>
          <a:r>
            <a:rPr lang="hi-IN" sz="2200" kern="1200" smtClean="0"/>
            <a:t>शीर्षक</a:t>
          </a:r>
          <a:r>
            <a:rPr lang="en-US" sz="2200" kern="1200" smtClean="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0" y="748752"/>
          <a:ext cx="1388175" cy="138817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27048" y="1575854"/>
          <a:ext cx="1388175" cy="1388175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0" kern="1200" smtClean="0"/>
            <a:t>उप</a:t>
          </a:r>
          <a:r>
            <a:rPr lang="en-IN" sz="1800" b="0" kern="1200" smtClean="0"/>
            <a:t> </a:t>
          </a:r>
          <a:r>
            <a:rPr lang="hi-IN" sz="1800" b="0" kern="1200" smtClean="0"/>
            <a:t>शीर्षक</a:t>
          </a:r>
          <a:r>
            <a:rPr lang="en-IN" sz="1800" b="0" kern="1200" smtClean="0"/>
            <a:t> </a:t>
          </a:r>
          <a:endParaRPr lang="en-IN" sz="18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/>
            <a:t>मद</a:t>
          </a:r>
          <a:r>
            <a:rPr lang="en-IN" sz="1200" kern="1200" dirty="0"/>
            <a:t>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/>
            <a:t>मद</a:t>
          </a:r>
          <a:r>
            <a:rPr lang="en-IN" sz="1200" kern="1200" dirty="0"/>
            <a:t>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/>
            <a:t>मद</a:t>
          </a:r>
          <a:r>
            <a:rPr lang="en-IN" sz="1200" kern="1200" dirty="0"/>
            <a:t> 3</a:t>
          </a:r>
        </a:p>
      </dsp:txBody>
      <dsp:txXfrm>
        <a:off x="267706" y="1616512"/>
        <a:ext cx="1306859" cy="1306859"/>
      </dsp:txXfrm>
    </dsp:sp>
    <dsp:sp modelId="{3841BEC8-0353-4296-A0DE-9FC27B1A8DAD}">
      <dsp:nvSpPr>
        <dsp:cNvPr id="0" name=""/>
        <dsp:cNvSpPr/>
      </dsp:nvSpPr>
      <dsp:spPr>
        <a:xfrm rot="21590736">
          <a:off x="1655941" y="1273107"/>
          <a:ext cx="267767" cy="333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300" kern="1200"/>
        </a:p>
      </dsp:txBody>
      <dsp:txXfrm>
        <a:off x="1655941" y="1339927"/>
        <a:ext cx="187437" cy="200135"/>
      </dsp:txXfrm>
    </dsp:sp>
    <dsp:sp modelId="{23EE8B3A-21AA-4DB8-8F95-5ADAE249ADAD}">
      <dsp:nvSpPr>
        <dsp:cNvPr id="0" name=""/>
        <dsp:cNvSpPr/>
      </dsp:nvSpPr>
      <dsp:spPr>
        <a:xfrm>
          <a:off x="2153222" y="742949"/>
          <a:ext cx="1388175" cy="138817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17459"/>
            <a:satOff val="-964"/>
            <a:lumOff val="37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2379204" y="1575854"/>
          <a:ext cx="1388175" cy="1388175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0" kern="1200" smtClean="0"/>
            <a:t>उप</a:t>
          </a:r>
          <a:r>
            <a:rPr lang="en-IN" sz="1800" b="0" kern="1200" smtClean="0"/>
            <a:t> </a:t>
          </a:r>
          <a:r>
            <a:rPr lang="hi-IN" sz="1800" b="0" kern="1200" smtClean="0"/>
            <a:t>शीर्षक</a:t>
          </a:r>
          <a:r>
            <a:rPr lang="en-IN" sz="1800" b="0" kern="1200" smtClean="0"/>
            <a:t> </a:t>
          </a:r>
          <a:endParaRPr lang="en-IN" sz="18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/>
            <a:t>मद</a:t>
          </a:r>
          <a:r>
            <a:rPr lang="en-IN" sz="1200" kern="1200" dirty="0"/>
            <a:t>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/>
            <a:t>मद</a:t>
          </a:r>
          <a:r>
            <a:rPr lang="en-IN" sz="1200" kern="1200" dirty="0"/>
            <a:t>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/>
            <a:t>मद</a:t>
          </a:r>
          <a:r>
            <a:rPr lang="en-IN" sz="1200" kern="1200" dirty="0"/>
            <a:t>  3</a:t>
          </a:r>
        </a:p>
      </dsp:txBody>
      <dsp:txXfrm>
        <a:off x="2419862" y="1616512"/>
        <a:ext cx="1306859" cy="1306859"/>
      </dsp:txXfrm>
    </dsp:sp>
    <dsp:sp modelId="{10A94801-0FF1-4DFC-851E-230C3BC62214}">
      <dsp:nvSpPr>
        <dsp:cNvPr id="0" name=""/>
        <dsp:cNvSpPr/>
      </dsp:nvSpPr>
      <dsp:spPr>
        <a:xfrm>
          <a:off x="3808790" y="1270257"/>
          <a:ext cx="267393" cy="333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74613"/>
            <a:satOff val="-2991"/>
            <a:lumOff val="11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300" kern="1200"/>
        </a:p>
      </dsp:txBody>
      <dsp:txXfrm>
        <a:off x="3808790" y="1336969"/>
        <a:ext cx="187175" cy="200135"/>
      </dsp:txXfrm>
    </dsp:sp>
    <dsp:sp modelId="{4E91418C-4F30-4E60-BCB2-3587FA02E99B}">
      <dsp:nvSpPr>
        <dsp:cNvPr id="0" name=""/>
        <dsp:cNvSpPr/>
      </dsp:nvSpPr>
      <dsp:spPr>
        <a:xfrm>
          <a:off x="4305378" y="742949"/>
          <a:ext cx="1388175" cy="138817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34918"/>
            <a:satOff val="-1927"/>
            <a:lumOff val="7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4531360" y="1575854"/>
          <a:ext cx="1388175" cy="1388175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0" kern="1200" smtClean="0"/>
            <a:t>उप</a:t>
          </a:r>
          <a:r>
            <a:rPr lang="en-IN" sz="1800" b="0" kern="1200" smtClean="0"/>
            <a:t> </a:t>
          </a:r>
          <a:r>
            <a:rPr lang="hi-IN" sz="1800" b="0" kern="1200" smtClean="0"/>
            <a:t>शीर्षक</a:t>
          </a:r>
          <a:r>
            <a:rPr lang="en-IN" sz="1800" b="0" kern="1200" smtClean="0"/>
            <a:t> </a:t>
          </a:r>
          <a:endParaRPr lang="en-IN" sz="18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/>
            <a:t>मद</a:t>
          </a:r>
          <a:r>
            <a:rPr lang="en-IN" sz="1200" kern="1200" dirty="0"/>
            <a:t>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/>
            <a:t>मद</a:t>
          </a:r>
          <a:r>
            <a:rPr lang="en-IN" sz="1200" kern="1200" dirty="0"/>
            <a:t>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/>
            <a:t>मद</a:t>
          </a:r>
          <a:r>
            <a:rPr lang="en-IN" sz="1200" kern="1200" dirty="0"/>
            <a:t> 3</a:t>
          </a:r>
        </a:p>
      </dsp:txBody>
      <dsp:txXfrm>
        <a:off x="4572018" y="1616512"/>
        <a:ext cx="1306859" cy="1306859"/>
      </dsp:txXfrm>
    </dsp:sp>
    <dsp:sp modelId="{93A7CE7D-08A1-4F7C-B0F9-BA5FAA3440A2}">
      <dsp:nvSpPr>
        <dsp:cNvPr id="0" name=""/>
        <dsp:cNvSpPr/>
      </dsp:nvSpPr>
      <dsp:spPr>
        <a:xfrm>
          <a:off x="5960946" y="1270257"/>
          <a:ext cx="267393" cy="333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2300" kern="1200"/>
        </a:p>
      </dsp:txBody>
      <dsp:txXfrm>
        <a:off x="5960946" y="1336969"/>
        <a:ext cx="187175" cy="200135"/>
      </dsp:txXfrm>
    </dsp:sp>
    <dsp:sp modelId="{E095A5DF-820C-4578-AEE5-E7A6ECCB1B76}">
      <dsp:nvSpPr>
        <dsp:cNvPr id="0" name=""/>
        <dsp:cNvSpPr/>
      </dsp:nvSpPr>
      <dsp:spPr>
        <a:xfrm>
          <a:off x="6457534" y="742949"/>
          <a:ext cx="1388175" cy="138817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52377"/>
            <a:satOff val="-2891"/>
            <a:lumOff val="111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6683516" y="1575854"/>
          <a:ext cx="1388175" cy="1388175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0" kern="1200" smtClean="0"/>
            <a:t>उप</a:t>
          </a:r>
          <a:r>
            <a:rPr lang="en-IN" sz="1800" b="0" kern="1200" smtClean="0"/>
            <a:t> </a:t>
          </a:r>
          <a:r>
            <a:rPr lang="hi-IN" sz="1800" b="0" kern="1200" smtClean="0"/>
            <a:t>शीर्षक</a:t>
          </a:r>
          <a:r>
            <a:rPr lang="en-IN" sz="1800" b="0" kern="1200" smtClean="0"/>
            <a:t> </a:t>
          </a:r>
          <a:endParaRPr lang="en-IN" sz="18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/>
            <a:t>मद</a:t>
          </a:r>
          <a:r>
            <a:rPr lang="en-IN" sz="1200" kern="1200" dirty="0"/>
            <a:t> 1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/>
            <a:t>मद</a:t>
          </a:r>
          <a:r>
            <a:rPr lang="en-IN" sz="1200" kern="1200" dirty="0"/>
            <a:t> 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200" kern="1200" dirty="0"/>
            <a:t>मद</a:t>
          </a:r>
          <a:r>
            <a:rPr lang="en-IN" sz="1200" kern="1200" dirty="0"/>
            <a:t> 3</a:t>
          </a:r>
        </a:p>
      </dsp:txBody>
      <dsp:txXfrm>
        <a:off x="6724174" y="1616512"/>
        <a:ext cx="1306859" cy="13068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520838" y="1901231"/>
          <a:ext cx="2185574" cy="1349143"/>
        </a:xfrm>
        <a:prstGeom prst="rect">
          <a:avLst/>
        </a:prstGeom>
        <a:solidFill>
          <a:schemeClr val="accent5">
            <a:tint val="50000"/>
            <a:hueOff val="39283"/>
            <a:satOff val="-2168"/>
            <a:lumOff val="83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5568601" y="87746"/>
          <a:ext cx="2185574" cy="1349143"/>
        </a:xfrm>
        <a:prstGeom prst="rect">
          <a:avLst/>
        </a:prstGeom>
        <a:solidFill>
          <a:schemeClr val="accent5">
            <a:tint val="50000"/>
            <a:hueOff val="26189"/>
            <a:satOff val="-1446"/>
            <a:lumOff val="55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2890156" y="87746"/>
          <a:ext cx="2185574" cy="1349143"/>
        </a:xfrm>
        <a:prstGeom prst="rect">
          <a:avLst/>
        </a:prstGeom>
        <a:solidFill>
          <a:schemeClr val="accent5">
            <a:tint val="50000"/>
            <a:hueOff val="13094"/>
            <a:satOff val="-723"/>
            <a:lumOff val="27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219347" y="1901231"/>
          <a:ext cx="2185574" cy="1349143"/>
        </a:xfrm>
        <a:prstGeom prst="rect">
          <a:avLst/>
        </a:prstGeom>
        <a:solidFill>
          <a:schemeClr val="accent5">
            <a:tint val="50000"/>
            <a:hueOff val="52377"/>
            <a:satOff val="-2891"/>
            <a:lumOff val="111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71584" y="87746"/>
          <a:ext cx="2185574" cy="1349143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760" y="1428999"/>
          <a:ext cx="2181099" cy="230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b="0" kern="1200" smtClean="0"/>
            <a:t>उप</a:t>
          </a:r>
          <a:r>
            <a:rPr lang="en-IN" sz="1800" b="0" kern="1200" smtClean="0"/>
            <a:t> </a:t>
          </a:r>
          <a:r>
            <a:rPr lang="hi-IN" sz="1800" b="0" kern="1200" smtClean="0"/>
            <a:t>शीर्षक</a:t>
          </a:r>
          <a:r>
            <a:rPr lang="en-IN" sz="1800" b="0" kern="1200" smtClean="0"/>
            <a:t>  1</a:t>
          </a:r>
          <a:endParaRPr lang="en-IN" sz="1800" kern="1200" dirty="0"/>
        </a:p>
      </dsp:txBody>
      <dsp:txXfrm>
        <a:off x="1760" y="1428999"/>
        <a:ext cx="2181099" cy="230853"/>
      </dsp:txXfrm>
    </dsp:sp>
    <dsp:sp modelId="{F6B1D250-561D-4A52-A210-BDFA6324EB74}">
      <dsp:nvSpPr>
        <dsp:cNvPr id="0" name=""/>
        <dsp:cNvSpPr/>
      </dsp:nvSpPr>
      <dsp:spPr>
        <a:xfrm>
          <a:off x="1760" y="261951"/>
          <a:ext cx="2184868" cy="1403740"/>
        </a:xfrm>
        <a:prstGeom prst="rect">
          <a:avLst/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700268" y="1428999"/>
          <a:ext cx="2181099" cy="230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0" kern="1200" smtClean="0"/>
            <a:t>उप</a:t>
          </a:r>
          <a:r>
            <a:rPr lang="en-IN" sz="1600" b="0" kern="1200" smtClean="0"/>
            <a:t> </a:t>
          </a:r>
          <a:r>
            <a:rPr lang="hi-IN" sz="1600" b="0" kern="1200" smtClean="0"/>
            <a:t>शीर्षक</a:t>
          </a:r>
          <a:r>
            <a:rPr lang="en-IN" sz="1600" b="0" kern="1200" smtClean="0"/>
            <a:t> 2</a:t>
          </a:r>
          <a:endParaRPr lang="en-IN" sz="1600" kern="1200" dirty="0"/>
        </a:p>
      </dsp:txBody>
      <dsp:txXfrm>
        <a:off x="2700268" y="1428999"/>
        <a:ext cx="2181099" cy="230853"/>
      </dsp:txXfrm>
    </dsp:sp>
    <dsp:sp modelId="{5947D354-233F-4D14-AEA9-EAB19985130C}">
      <dsp:nvSpPr>
        <dsp:cNvPr id="0" name=""/>
        <dsp:cNvSpPr/>
      </dsp:nvSpPr>
      <dsp:spPr>
        <a:xfrm>
          <a:off x="2700268" y="261951"/>
          <a:ext cx="2184868" cy="1403740"/>
        </a:xfrm>
        <a:prstGeom prst="rect">
          <a:avLst/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398777" y="1428999"/>
          <a:ext cx="2181099" cy="230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0" kern="1200" smtClean="0"/>
            <a:t>उप</a:t>
          </a:r>
          <a:r>
            <a:rPr lang="en-IN" sz="1600" b="0" kern="1200" smtClean="0"/>
            <a:t> </a:t>
          </a:r>
          <a:r>
            <a:rPr lang="hi-IN" sz="1600" b="0" kern="1200" smtClean="0"/>
            <a:t>शीर्षक</a:t>
          </a:r>
          <a:r>
            <a:rPr lang="en-IN" sz="1600" b="0" kern="1200" smtClean="0"/>
            <a:t> 3</a:t>
          </a:r>
          <a:endParaRPr lang="en-IN" sz="1600" kern="1200" dirty="0"/>
        </a:p>
      </dsp:txBody>
      <dsp:txXfrm>
        <a:off x="5398777" y="1428999"/>
        <a:ext cx="2181099" cy="230853"/>
      </dsp:txXfrm>
    </dsp:sp>
    <dsp:sp modelId="{B5599412-42EE-4B0C-AEF4-398025D6FDBC}">
      <dsp:nvSpPr>
        <dsp:cNvPr id="0" name=""/>
        <dsp:cNvSpPr/>
      </dsp:nvSpPr>
      <dsp:spPr>
        <a:xfrm>
          <a:off x="5398777" y="261951"/>
          <a:ext cx="2184868" cy="1403740"/>
        </a:xfrm>
        <a:prstGeom prst="rect">
          <a:avLst/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351014" y="3242485"/>
          <a:ext cx="2181099" cy="230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0" kern="1200" smtClean="0"/>
            <a:t>उप</a:t>
          </a:r>
          <a:r>
            <a:rPr lang="en-IN" sz="1600" b="0" kern="1200" smtClean="0"/>
            <a:t> </a:t>
          </a:r>
          <a:r>
            <a:rPr lang="hi-IN" sz="1600" b="0" kern="1200" smtClean="0"/>
            <a:t>शीर्षक</a:t>
          </a:r>
          <a:r>
            <a:rPr lang="en-IN" sz="1600" b="0" kern="1200" smtClean="0"/>
            <a:t> 4</a:t>
          </a:r>
          <a:endParaRPr lang="en-IN" sz="1600" kern="1200" dirty="0"/>
        </a:p>
      </dsp:txBody>
      <dsp:txXfrm>
        <a:off x="1351014" y="3242485"/>
        <a:ext cx="2181099" cy="230853"/>
      </dsp:txXfrm>
    </dsp:sp>
    <dsp:sp modelId="{DC829B22-EBDF-4A66-BBD7-66F3BF110149}">
      <dsp:nvSpPr>
        <dsp:cNvPr id="0" name=""/>
        <dsp:cNvSpPr/>
      </dsp:nvSpPr>
      <dsp:spPr>
        <a:xfrm>
          <a:off x="1351014" y="2075436"/>
          <a:ext cx="2184868" cy="1403740"/>
        </a:xfrm>
        <a:prstGeom prst="rect">
          <a:avLst/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4049523" y="3242485"/>
          <a:ext cx="2181099" cy="230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0" kern="1200" smtClean="0"/>
            <a:t>उप</a:t>
          </a:r>
          <a:r>
            <a:rPr lang="en-IN" sz="1600" b="0" kern="1200" smtClean="0"/>
            <a:t> </a:t>
          </a:r>
          <a:r>
            <a:rPr lang="hi-IN" sz="1600" b="0" kern="1200" smtClean="0"/>
            <a:t>शीर्षक</a:t>
          </a:r>
          <a:r>
            <a:rPr lang="en-IN" sz="1600" b="0" kern="1200" smtClean="0"/>
            <a:t> 5</a:t>
          </a:r>
          <a:endParaRPr lang="en-IN" sz="1600" kern="1200" dirty="0"/>
        </a:p>
      </dsp:txBody>
      <dsp:txXfrm>
        <a:off x="4049523" y="3242485"/>
        <a:ext cx="2181099" cy="230853"/>
      </dsp:txXfrm>
    </dsp:sp>
    <dsp:sp modelId="{CC42D7BB-290C-4E63-A6A3-793AE976985D}">
      <dsp:nvSpPr>
        <dsp:cNvPr id="0" name=""/>
        <dsp:cNvSpPr/>
      </dsp:nvSpPr>
      <dsp:spPr>
        <a:xfrm>
          <a:off x="4049523" y="2075436"/>
          <a:ext cx="2184868" cy="1403740"/>
        </a:xfrm>
        <a:prstGeom prst="rect">
          <a:avLst/>
        </a:pr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09-11-2021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6364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1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871700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653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शीर्षक</a:t>
            </a:r>
            <a:r>
              <a:rPr lang="en-US" dirty="0" smtClean="0"/>
              <a:t> </a:t>
            </a:r>
            <a:r>
              <a:rPr lang="hi-IN" dirty="0" smtClean="0"/>
              <a:t>का विवरण यहाँ लिखें </a:t>
            </a:r>
            <a:endParaRPr lang="en-US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विषय सूची </a:t>
            </a:r>
            <a:endParaRPr lang="en-US" dirty="0" smtClean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1.</a:t>
            </a:r>
            <a:r>
              <a:rPr lang="hi-IN" dirty="0" smtClean="0"/>
              <a:t> परिचय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2.</a:t>
            </a:r>
            <a:r>
              <a:rPr lang="hi-IN" dirty="0" smtClean="0"/>
              <a:t> समय सीमा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 smtClean="0"/>
              <a:t>3</a:t>
            </a:r>
            <a:r>
              <a:rPr lang="en-US" dirty="0" smtClean="0"/>
              <a:t>.</a:t>
            </a:r>
            <a:r>
              <a:rPr lang="hi-IN" dirty="0" smtClean="0"/>
              <a:t> मंत्रालय का अवलोकन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4.</a:t>
            </a:r>
            <a:r>
              <a:rPr lang="hi-IN" dirty="0" smtClean="0"/>
              <a:t> फंड का उपयोग 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5.</a:t>
            </a:r>
            <a:r>
              <a:rPr lang="hi-IN" dirty="0" smtClean="0"/>
              <a:t> गतिविधि की स्थिति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6.</a:t>
            </a:r>
            <a:r>
              <a:rPr lang="hi-IN" dirty="0" smtClean="0"/>
              <a:t> आगे का रास्ता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5157192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77114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8" y="1257609"/>
            <a:ext cx="731405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 smtClean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 smtClean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 smtClean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31801468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307D51B-8B0C-44E9-A998-51E91EA35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265792"/>
              </p:ext>
            </p:extLst>
          </p:nvPr>
        </p:nvGraphicFramePr>
        <p:xfrm>
          <a:off x="611560" y="2176120"/>
          <a:ext cx="8072758" cy="37069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44395DE-6C00-4F0C-B51D-94A6467F35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4803938"/>
              </p:ext>
            </p:extLst>
          </p:nvPr>
        </p:nvGraphicFramePr>
        <p:xfrm>
          <a:off x="694032" y="2552360"/>
          <a:ext cx="7755937" cy="3566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02954646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29" name="Freeform 62"/>
          <p:cNvSpPr>
            <a:spLocks noChangeArrowheads="1"/>
          </p:cNvSpPr>
          <p:nvPr/>
        </p:nvSpPr>
        <p:spPr bwMode="auto">
          <a:xfrm>
            <a:off x="567444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rgbClr val="9DC3E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0" name="Freeform 133"/>
          <p:cNvSpPr>
            <a:spLocks noChangeArrowheads="1"/>
          </p:cNvSpPr>
          <p:nvPr/>
        </p:nvSpPr>
        <p:spPr bwMode="auto">
          <a:xfrm>
            <a:off x="2532729" y="4293096"/>
            <a:ext cx="2105148" cy="764973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BDD7EE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1" name="Freeform 203"/>
          <p:cNvSpPr>
            <a:spLocks noChangeArrowheads="1"/>
          </p:cNvSpPr>
          <p:nvPr/>
        </p:nvSpPr>
        <p:spPr bwMode="auto">
          <a:xfrm>
            <a:off x="4498014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8FAADC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32" name="Freeform 203"/>
          <p:cNvSpPr>
            <a:spLocks noChangeArrowheads="1"/>
          </p:cNvSpPr>
          <p:nvPr/>
        </p:nvSpPr>
        <p:spPr bwMode="auto">
          <a:xfrm>
            <a:off x="6463297" y="4293096"/>
            <a:ext cx="2105147" cy="764973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74299985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 smtClean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2411413" y="1052736"/>
            <a:ext cx="4321175" cy="721640"/>
          </a:xfrm>
        </p:spPr>
        <p:txBody>
          <a:bodyPr/>
          <a:lstStyle/>
          <a:p>
            <a:r>
              <a:rPr lang="hi-IN" dirty="0" smtClean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 smtClean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 smtClean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 smtClean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 smtClean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 smtClean="0">
                <a:latin typeface="Sans-sarif"/>
              </a:rPr>
              <a:t>आपका धन्यवाद</a:t>
            </a:r>
            <a:r>
              <a:rPr lang="en-US" b="1" dirty="0" smtClean="0">
                <a:latin typeface="Sans-sarif"/>
              </a:rPr>
              <a:t>… </a:t>
            </a:r>
            <a:endParaRPr lang="en-US" b="1" dirty="0">
              <a:latin typeface="Sans-sarif"/>
            </a:endParaRP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611656121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97711809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I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49629280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17105067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16256368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11320196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1130</Words>
  <Application>Microsoft Office PowerPoint</Application>
  <PresentationFormat>On-screen Show (4:3)</PresentationFormat>
  <Paragraphs>297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134</cp:revision>
  <dcterms:created xsi:type="dcterms:W3CDTF">2021-06-21T15:58:00Z</dcterms:created>
  <dcterms:modified xsi:type="dcterms:W3CDTF">2021-11-09T06:45:49Z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