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F06060"/>
    <a:srgbClr val="BD042E"/>
    <a:srgbClr val="DC6D1B"/>
    <a:srgbClr val="85DAEB"/>
    <a:srgbClr val="56280E"/>
    <a:srgbClr val="E0B10B"/>
    <a:srgbClr val="544E61"/>
    <a:srgbClr val="A67E4C"/>
    <a:srgbClr val="588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2"/>
    <p:restoredTop sz="96281"/>
  </p:normalViewPr>
  <p:slideViewPr>
    <p:cSldViewPr>
      <p:cViewPr varScale="1">
        <p:scale>
          <a:sx n="66" d="100"/>
          <a:sy n="66" d="100"/>
        </p:scale>
        <p:origin x="460" y="44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358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</a:t>
          </a: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2</a:t>
          </a: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3</a:t>
          </a: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4</a:t>
          </a: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5</a:t>
          </a: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6</a:t>
          </a: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7</a:t>
          </a: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8</a:t>
          </a: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10</a:t>
          </a: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4CEC6E-2CA9-49C4-8A11-4AE6F3CA0F2B}" type="presOf" srcId="{FF28F977-C8FB-174E-ACF4-316141F47632}" destId="{93FC4030-8F02-5C4B-B124-919850451BB0}" srcOrd="0" destOrd="0" presId="urn:microsoft.com/office/officeart/2005/8/layout/arrow6#1"/>
    <dgm:cxn modelId="{B896177F-324B-4514-AA81-14920D15A394}" type="presOf" srcId="{539FDA67-90E1-F94E-8691-0C86651660B5}" destId="{4FF0E215-6503-8747-B9CD-9703477D63B2}" srcOrd="0" destOrd="0" presId="urn:microsoft.com/office/officeart/2005/8/layout/arrow6#1"/>
    <dgm:cxn modelId="{1A46F4A0-FA27-4C34-9D98-DC7A15575C0C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F8E717DE-D021-4852-93C5-04E4CF870370}" type="presParOf" srcId="{93FC4030-8F02-5C4B-B124-919850451BB0}" destId="{2B071F57-8C63-CA4C-A5B5-CF7DF4ECC196}" srcOrd="0" destOrd="0" presId="urn:microsoft.com/office/officeart/2005/8/layout/arrow6#1"/>
    <dgm:cxn modelId="{15BE9811-5D8D-4B8E-B439-8FE43DCD5556}" type="presParOf" srcId="{93FC4030-8F02-5C4B-B124-919850451BB0}" destId="{4FF0E215-6503-8747-B9CD-9703477D63B2}" srcOrd="1" destOrd="0" presId="urn:microsoft.com/office/officeart/2005/8/layout/arrow6#1"/>
    <dgm:cxn modelId="{31E8192D-606D-405B-97D7-61DF0B44DCB3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14520" y="934320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47543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</a:t>
          </a:r>
        </a:p>
      </dsp:txBody>
      <dsp:txXfrm>
        <a:off x="381885" y="35930"/>
        <a:ext cx="1885527" cy="1103842"/>
      </dsp:txXfrm>
    </dsp:sp>
    <dsp:sp modelId="{7EEEC43E-4852-4125-995A-4AB867C803D2}">
      <dsp:nvSpPr>
        <dsp:cNvPr id="0" name=""/>
        <dsp:cNvSpPr/>
      </dsp:nvSpPr>
      <dsp:spPr>
        <a:xfrm rot="5400000">
          <a:off x="14520" y="2399979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47543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2</a:t>
          </a:r>
        </a:p>
      </dsp:txBody>
      <dsp:txXfrm>
        <a:off x="381885" y="1501588"/>
        <a:ext cx="1885527" cy="1103842"/>
      </dsp:txXfrm>
    </dsp:sp>
    <dsp:sp modelId="{BD8FBA8A-C1D7-4129-B67A-BD395B08F150}">
      <dsp:nvSpPr>
        <dsp:cNvPr id="0" name=""/>
        <dsp:cNvSpPr/>
      </dsp:nvSpPr>
      <dsp:spPr>
        <a:xfrm>
          <a:off x="747350" y="3132808"/>
          <a:ext cx="2590136" cy="175879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47543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3</a:t>
          </a:r>
        </a:p>
      </dsp:txBody>
      <dsp:txXfrm>
        <a:off x="381885" y="2967247"/>
        <a:ext cx="1885527" cy="1103842"/>
      </dsp:txXfrm>
    </dsp:sp>
    <dsp:sp modelId="{0E2F8354-918F-485B-A419-3CB88FA5547B}">
      <dsp:nvSpPr>
        <dsp:cNvPr id="0" name=""/>
        <dsp:cNvSpPr/>
      </dsp:nvSpPr>
      <dsp:spPr>
        <a:xfrm rot="16200000">
          <a:off x="2613622" y="2399979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46644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4</a:t>
          </a:r>
        </a:p>
      </dsp:txBody>
      <dsp:txXfrm>
        <a:off x="2980986" y="2967247"/>
        <a:ext cx="1885527" cy="1103842"/>
      </dsp:txXfrm>
    </dsp:sp>
    <dsp:sp modelId="{4BE37EA5-14E2-4A81-9E97-00E1A2E9DB43}">
      <dsp:nvSpPr>
        <dsp:cNvPr id="0" name=""/>
        <dsp:cNvSpPr/>
      </dsp:nvSpPr>
      <dsp:spPr>
        <a:xfrm rot="16200000">
          <a:off x="2613622" y="934320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46644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5</a:t>
          </a:r>
        </a:p>
      </dsp:txBody>
      <dsp:txXfrm>
        <a:off x="2980986" y="1501588"/>
        <a:ext cx="1885527" cy="1103842"/>
      </dsp:txXfrm>
    </dsp:sp>
    <dsp:sp modelId="{EF7896DD-C83E-49F4-9C32-DEBB9D73517A}">
      <dsp:nvSpPr>
        <dsp:cNvPr id="0" name=""/>
        <dsp:cNvSpPr/>
      </dsp:nvSpPr>
      <dsp:spPr>
        <a:xfrm>
          <a:off x="3346451" y="201491"/>
          <a:ext cx="2590136" cy="175879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46644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6</a:t>
          </a:r>
        </a:p>
      </dsp:txBody>
      <dsp:txXfrm>
        <a:off x="2980986" y="35930"/>
        <a:ext cx="1885527" cy="1103842"/>
      </dsp:txXfrm>
    </dsp:sp>
    <dsp:sp modelId="{BD329A57-037F-480A-8910-10595022CB4B}">
      <dsp:nvSpPr>
        <dsp:cNvPr id="0" name=""/>
        <dsp:cNvSpPr/>
      </dsp:nvSpPr>
      <dsp:spPr>
        <a:xfrm rot="5400000">
          <a:off x="5212723" y="934320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45745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7</a:t>
          </a:r>
        </a:p>
      </dsp:txBody>
      <dsp:txXfrm>
        <a:off x="5580087" y="35930"/>
        <a:ext cx="1885527" cy="1103842"/>
      </dsp:txXfrm>
    </dsp:sp>
    <dsp:sp modelId="{2F6527F8-B580-4296-9549-61E12CE5E127}">
      <dsp:nvSpPr>
        <dsp:cNvPr id="0" name=""/>
        <dsp:cNvSpPr/>
      </dsp:nvSpPr>
      <dsp:spPr>
        <a:xfrm rot="5400000">
          <a:off x="5212723" y="2399979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45745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8</a:t>
          </a:r>
        </a:p>
      </dsp:txBody>
      <dsp:txXfrm>
        <a:off x="5580087" y="1501588"/>
        <a:ext cx="1885527" cy="1103842"/>
      </dsp:txXfrm>
    </dsp:sp>
    <dsp:sp modelId="{96B76D69-2E1B-4AC1-8A6D-277E2FAD6E6A}">
      <dsp:nvSpPr>
        <dsp:cNvPr id="0" name=""/>
        <dsp:cNvSpPr/>
      </dsp:nvSpPr>
      <dsp:spPr>
        <a:xfrm>
          <a:off x="5545745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10</a:t>
          </a:r>
        </a:p>
      </dsp:txBody>
      <dsp:txXfrm>
        <a:off x="5580087" y="2967247"/>
        <a:ext cx="1885527" cy="1103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359532"/>
            <a:satOff val="17037"/>
            <a:lumOff val="61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03-11-2021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141"/>
            <a:ext cx="12191489" cy="685771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002284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2674107"/>
            <a:ext cx="2808287" cy="32284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0" y="1484784"/>
            <a:ext cx="731520" cy="1097280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407707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314096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71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71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2852936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1916833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9496" y="764705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4" y="188640"/>
            <a:ext cx="504056" cy="756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285" y="944724"/>
            <a:ext cx="119021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K Grotesk" pitchFamily="2" charset="77"/>
              </a:rPr>
              <a:t>मंत्रालय का नाम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HK Grotesk" pitchFamily="2" charset="7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5" r:id="rId27"/>
    <p:sldLayoutId id="2147483676" r:id="rId28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96315362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F1610BA3-CCE7-4020-9C43-034A0923A617}"/>
              </a:ext>
            </a:extLst>
          </p:cNvPr>
          <p:cNvSpPr>
            <a:spLocks noGrp="1"/>
          </p:cNvSpPr>
          <p:nvPr/>
        </p:nvSpPr>
        <p:spPr>
          <a:xfrm>
            <a:off x="11064552" y="642305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85512201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3466A14B-2D17-4D06-8247-66AE2E39C70A}"/>
              </a:ext>
            </a:extLst>
          </p:cNvPr>
          <p:cNvSpPr>
            <a:spLocks noGrp="1"/>
          </p:cNvSpPr>
          <p:nvPr/>
        </p:nvSpPr>
        <p:spPr>
          <a:xfrm>
            <a:off x="11064552" y="642305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36724800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2FB3023C-5A3B-4689-8D94-D7D24140AAF5}"/>
              </a:ext>
            </a:extLst>
          </p:cNvPr>
          <p:cNvSpPr>
            <a:spLocks noGrp="1"/>
          </p:cNvSpPr>
          <p:nvPr/>
        </p:nvSpPr>
        <p:spPr>
          <a:xfrm>
            <a:off x="11064552" y="642305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663485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BCDC17AE-DD75-45BA-92F1-72E2819F09BC}"/>
              </a:ext>
            </a:extLst>
          </p:cNvPr>
          <p:cNvSpPr>
            <a:spLocks noGrp="1"/>
          </p:cNvSpPr>
          <p:nvPr/>
        </p:nvSpPr>
        <p:spPr>
          <a:xfrm>
            <a:off x="11064552" y="642305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97602" y="227687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7667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312488" y="227687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9705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935616" y="22768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717432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555994" y="23149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337810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6737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8775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1741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37926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75086" y="321297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7194" y="2580293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33549" y="258029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81380" y="2580293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43024" y="2580293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439816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7093311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685599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79C8FCB4-C8EA-4B39-9CB7-C808DEB585F1}"/>
              </a:ext>
            </a:extLst>
          </p:cNvPr>
          <p:cNvSpPr>
            <a:spLocks noGrp="1"/>
          </p:cNvSpPr>
          <p:nvPr/>
        </p:nvSpPr>
        <p:spPr>
          <a:xfrm>
            <a:off x="11064552" y="642305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05080968"/>
              </p:ext>
            </p:extLst>
          </p:nvPr>
        </p:nvGraphicFramePr>
        <p:xfrm>
          <a:off x="1625280" y="2130292"/>
          <a:ext cx="7847500" cy="410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54D433A2-DEB2-4B65-8AD1-0F9874F508A6}"/>
              </a:ext>
            </a:extLst>
          </p:cNvPr>
          <p:cNvSpPr>
            <a:spLocks noGrp="1"/>
          </p:cNvSpPr>
          <p:nvPr/>
        </p:nvSpPr>
        <p:spPr>
          <a:xfrm>
            <a:off x="11064552" y="642305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1806043"/>
            <a:ext cx="3963943" cy="457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2768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1F5E1D19-8BB5-4374-A927-12094E8BD17A}"/>
              </a:ext>
            </a:extLst>
          </p:cNvPr>
          <p:cNvSpPr>
            <a:spLocks noGrp="1"/>
          </p:cNvSpPr>
          <p:nvPr/>
        </p:nvSpPr>
        <p:spPr>
          <a:xfrm>
            <a:off x="11064552" y="642305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B24FF8E5-D6FB-45A8-B7DC-28667505B821}"/>
              </a:ext>
            </a:extLst>
          </p:cNvPr>
          <p:cNvSpPr>
            <a:spLocks noGrp="1"/>
          </p:cNvSpPr>
          <p:nvPr/>
        </p:nvSpPr>
        <p:spPr>
          <a:xfrm>
            <a:off x="11064552" y="642305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184482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C109B368-268B-4FCF-87E2-8B860F7C74DB}"/>
              </a:ext>
            </a:extLst>
          </p:cNvPr>
          <p:cNvSpPr>
            <a:spLocks noGrp="1"/>
          </p:cNvSpPr>
          <p:nvPr/>
        </p:nvSpPr>
        <p:spPr>
          <a:xfrm>
            <a:off x="11064552" y="642305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129173"/>
            <a:ext cx="7447372" cy="5830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559312F8-4DC3-488F-8920-5913972DCC05}"/>
              </a:ext>
            </a:extLst>
          </p:cNvPr>
          <p:cNvSpPr>
            <a:spLocks noGrp="1"/>
          </p:cNvSpPr>
          <p:nvPr/>
        </p:nvSpPr>
        <p:spPr>
          <a:xfrm>
            <a:off x="11064552" y="642305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D71BF8E-FBF3-4E4F-9BC6-A00872D851F1}"/>
              </a:ext>
            </a:extLst>
          </p:cNvPr>
          <p:cNvSpPr>
            <a:spLocks noGrp="1"/>
          </p:cNvSpPr>
          <p:nvPr/>
        </p:nvSpPr>
        <p:spPr>
          <a:xfrm>
            <a:off x="11064552" y="642305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1BA61B81-F5E9-4A56-B2D0-A23DAE606C30}"/>
              </a:ext>
            </a:extLst>
          </p:cNvPr>
          <p:cNvSpPr>
            <a:spLocks noGrp="1"/>
          </p:cNvSpPr>
          <p:nvPr/>
        </p:nvSpPr>
        <p:spPr>
          <a:xfrm>
            <a:off x="11064552" y="642305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3672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4943872" y="119675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744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496445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03646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C665A9A7-47CF-40BD-B243-7CC3F354CFF1}"/>
              </a:ext>
            </a:extLst>
          </p:cNvPr>
          <p:cNvSpPr>
            <a:spLocks noGrp="1"/>
          </p:cNvSpPr>
          <p:nvPr/>
        </p:nvSpPr>
        <p:spPr>
          <a:xfrm>
            <a:off x="11064552" y="642305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0202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329A45D7-CDC6-4B7C-8E4F-18E3B0379840}"/>
              </a:ext>
            </a:extLst>
          </p:cNvPr>
          <p:cNvSpPr>
            <a:spLocks noGrp="1"/>
          </p:cNvSpPr>
          <p:nvPr/>
        </p:nvSpPr>
        <p:spPr>
          <a:xfrm>
            <a:off x="11064552" y="642305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C7267B9B-5DC4-4E11-B5FA-0E77734ACCCB}"/>
              </a:ext>
            </a:extLst>
          </p:cNvPr>
          <p:cNvSpPr>
            <a:spLocks noGrp="1"/>
          </p:cNvSpPr>
          <p:nvPr/>
        </p:nvSpPr>
        <p:spPr>
          <a:xfrm>
            <a:off x="11064552" y="642305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3" y="2338434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487488" y="2575353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487488" y="408752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487488" y="5671697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688288" y="5648411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677487" y="408752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688288" y="2575353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415480" y="2157804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415480" y="3741980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415480" y="5254148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616701" y="2192027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616701" y="3741980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616701" y="5254148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E427E685-56BC-49EF-9A50-94310B8AA709}"/>
              </a:ext>
            </a:extLst>
          </p:cNvPr>
          <p:cNvSpPr>
            <a:spLocks noGrp="1"/>
          </p:cNvSpPr>
          <p:nvPr/>
        </p:nvSpPr>
        <p:spPr>
          <a:xfrm>
            <a:off x="11064552" y="642305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738A349F-AB15-4E8B-96F1-1C1EBB182397}"/>
              </a:ext>
            </a:extLst>
          </p:cNvPr>
          <p:cNvSpPr>
            <a:spLocks noGrp="1"/>
          </p:cNvSpPr>
          <p:nvPr/>
        </p:nvSpPr>
        <p:spPr>
          <a:xfrm>
            <a:off x="11064552" y="642305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16288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3569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30120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5B77FED4-864D-46EC-885D-60943EA2B7CA}"/>
              </a:ext>
            </a:extLst>
          </p:cNvPr>
          <p:cNvSpPr>
            <a:spLocks noGrp="1"/>
          </p:cNvSpPr>
          <p:nvPr/>
        </p:nvSpPr>
        <p:spPr>
          <a:xfrm>
            <a:off x="11064552" y="642305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934177D8-FEB6-4531-A3CF-126FA8792F89}"/>
              </a:ext>
            </a:extLst>
          </p:cNvPr>
          <p:cNvSpPr>
            <a:spLocks noGrp="1"/>
          </p:cNvSpPr>
          <p:nvPr/>
        </p:nvSpPr>
        <p:spPr>
          <a:xfrm>
            <a:off x="11064552" y="642305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46243537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8CFF7C0-9B37-4783-BA02-6F2E2B52612D}"/>
              </a:ext>
            </a:extLst>
          </p:cNvPr>
          <p:cNvSpPr>
            <a:spLocks noGrp="1"/>
          </p:cNvSpPr>
          <p:nvPr/>
        </p:nvSpPr>
        <p:spPr>
          <a:xfrm>
            <a:off x="11064552" y="642305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026489903"/>
              </p:ext>
            </p:extLst>
          </p:nvPr>
        </p:nvGraphicFramePr>
        <p:xfrm>
          <a:off x="4223792" y="1741228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31084" y="3053166"/>
            <a:ext cx="312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6268" y="3054907"/>
            <a:ext cx="2911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0AE8468D-8DAA-41A0-ACD5-88353A5EFE88}"/>
              </a:ext>
            </a:extLst>
          </p:cNvPr>
          <p:cNvSpPr>
            <a:spLocks noGrp="1"/>
          </p:cNvSpPr>
          <p:nvPr/>
        </p:nvSpPr>
        <p:spPr>
          <a:xfrm>
            <a:off x="11064552" y="642305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61402065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F08EB668-BC23-4810-8EB1-427242AFF0C8}"/>
              </a:ext>
            </a:extLst>
          </p:cNvPr>
          <p:cNvSpPr>
            <a:spLocks noGrp="1"/>
          </p:cNvSpPr>
          <p:nvPr/>
        </p:nvSpPr>
        <p:spPr>
          <a:xfrm>
            <a:off x="11064552" y="642305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9495" y="2151194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0" y="2232667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/>
              <a:t>शीर्षक का विवरण यहाँ लिखें 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631504" y="25161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631504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631504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7885399" y="249289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7885399" y="554051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7834139" y="2132856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559496" y="3687415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569443" y="5229200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7834139" y="5199583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7834139" y="3687415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13BA3F3D-7667-4CDC-94A7-80DEEB0DA5B0}"/>
              </a:ext>
            </a:extLst>
          </p:cNvPr>
          <p:cNvSpPr>
            <a:spLocks noGrp="1"/>
          </p:cNvSpPr>
          <p:nvPr/>
        </p:nvSpPr>
        <p:spPr>
          <a:xfrm>
            <a:off x="11064552" y="642305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70079314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5CC7B7C-4148-4760-9BCF-D7BF55B3507E}"/>
              </a:ext>
            </a:extLst>
          </p:cNvPr>
          <p:cNvSpPr>
            <a:spLocks noGrp="1"/>
          </p:cNvSpPr>
          <p:nvPr/>
        </p:nvSpPr>
        <p:spPr>
          <a:xfrm>
            <a:off x="11064552" y="642305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02022146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C3B7EFAB-922E-458D-9D23-EBA89C5A1306}"/>
              </a:ext>
            </a:extLst>
          </p:cNvPr>
          <p:cNvSpPr>
            <a:spLocks noGrp="1"/>
          </p:cNvSpPr>
          <p:nvPr/>
        </p:nvSpPr>
        <p:spPr>
          <a:xfrm>
            <a:off x="11064552" y="642305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99171072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D777C3F2-A46C-4CC7-9729-6E814A768AAB}"/>
              </a:ext>
            </a:extLst>
          </p:cNvPr>
          <p:cNvSpPr>
            <a:spLocks noGrp="1"/>
          </p:cNvSpPr>
          <p:nvPr/>
        </p:nvSpPr>
        <p:spPr>
          <a:xfrm>
            <a:off x="11064552" y="6423051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2048</TotalTime>
  <Words>1178</Words>
  <Application>Microsoft Office PowerPoint</Application>
  <PresentationFormat>Widescreen</PresentationFormat>
  <Paragraphs>297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Calibre Medium</vt:lpstr>
      <vt:lpstr>Calibri</vt:lpstr>
      <vt:lpstr>Calibri Light</vt:lpstr>
      <vt:lpstr>Georgia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275</cp:revision>
  <dcterms:created xsi:type="dcterms:W3CDTF">2021-06-21T15:58:00Z</dcterms:created>
  <dcterms:modified xsi:type="dcterms:W3CDTF">2021-11-03T05:20:20Z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