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DCC71"/>
    <a:srgbClr val="F1C50F"/>
    <a:srgbClr val="CC3D73"/>
    <a:srgbClr val="3F5765"/>
    <a:srgbClr val="F82700"/>
    <a:srgbClr val="60C738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 smtClean="0"/>
            <a:t>उप</a:t>
          </a:r>
          <a:r>
            <a:rPr lang="en-IN" sz="2200" smtClean="0"/>
            <a:t> </a:t>
          </a:r>
          <a:r>
            <a:rPr lang="hi-IN" sz="2200" smtClean="0"/>
            <a:t>शीर्षक</a:t>
          </a:r>
          <a:r>
            <a:rPr lang="en-US" sz="2200" smtClean="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smtClean="0"/>
            <a:t>उप</a:t>
          </a:r>
          <a:r>
            <a:rPr lang="en-IN" sz="2200" kern="1200" smtClean="0"/>
            <a:t> </a:t>
          </a:r>
          <a:r>
            <a:rPr lang="hi-IN" sz="2200" kern="1200" smtClean="0"/>
            <a:t>शीर्षक</a:t>
          </a:r>
          <a:r>
            <a:rPr lang="en-US" sz="2200" kern="1200" smtClean="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909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124</cp:revision>
  <dcterms:created xsi:type="dcterms:W3CDTF">2021-06-21T15:58:00Z</dcterms:created>
  <dcterms:modified xsi:type="dcterms:W3CDTF">2021-11-05T13:44:37Z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