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4152" r:id="rId16"/>
    <p:sldId id="4153" r:id="rId17"/>
    <p:sldId id="4154" r:id="rId18"/>
    <p:sldId id="4155" r:id="rId19"/>
    <p:sldId id="4156" r:id="rId20"/>
    <p:sldId id="4116" r:id="rId21"/>
    <p:sldId id="4158" r:id="rId22"/>
    <p:sldId id="4160" r:id="rId23"/>
    <p:sldId id="4161" r:id="rId24"/>
    <p:sldId id="4159" r:id="rId25"/>
    <p:sldId id="4124" r:id="rId26"/>
    <p:sldId id="4162" r:id="rId27"/>
    <p:sldId id="4157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69" d="100"/>
          <a:sy n="69" d="100"/>
        </p:scale>
        <p:origin x="352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1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2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3</a:t>
          </a:r>
          <a:endParaRPr lang="en-US" sz="1800" b="1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4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5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6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7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8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 smtClean="0">
              <a:latin typeface="Sans-sarif"/>
            </a:rPr>
            <a:t>फ्लोचार्ट चरण </a:t>
          </a:r>
          <a:r>
            <a:rPr lang="en-US" sz="1800" b="1" dirty="0" smtClean="0">
              <a:latin typeface="Sans-sarif"/>
            </a:rPr>
            <a:t>10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1</a:t>
          </a:r>
          <a:endParaRPr lang="en-US" sz="1800" b="1" kern="1200" dirty="0">
            <a:latin typeface="Sans-sarif"/>
          </a:endParaRP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2</a:t>
          </a:r>
          <a:endParaRPr lang="en-US" sz="1800" b="1" kern="1200" dirty="0">
            <a:latin typeface="Sans-sarif"/>
          </a:endParaRP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3</a:t>
          </a:r>
          <a:endParaRPr lang="en-US" sz="1800" b="1" kern="1200" dirty="0">
            <a:latin typeface="Sans-sarif"/>
          </a:endParaRP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4</a:t>
          </a:r>
          <a:endParaRPr lang="en-US" sz="1800" b="1" kern="1200" dirty="0">
            <a:latin typeface="Sans-sarif"/>
          </a:endParaRP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5</a:t>
          </a:r>
          <a:endParaRPr lang="en-US" sz="1800" b="1" kern="1200" dirty="0">
            <a:latin typeface="Sans-sarif"/>
          </a:endParaRP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6</a:t>
          </a:r>
          <a:endParaRPr lang="en-US" sz="1800" b="1" kern="1200" dirty="0">
            <a:latin typeface="Sans-sarif"/>
          </a:endParaRP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7</a:t>
          </a:r>
          <a:endParaRPr lang="en-US" sz="1800" b="1" kern="1200" dirty="0">
            <a:latin typeface="Sans-sarif"/>
          </a:endParaRP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8</a:t>
          </a:r>
          <a:endParaRPr lang="en-US" sz="1800" b="1" kern="1200" dirty="0">
            <a:latin typeface="Sans-sarif"/>
          </a:endParaRP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1" kern="1200" dirty="0" smtClean="0">
              <a:latin typeface="Sans-sarif"/>
            </a:rPr>
            <a:t>फ्लोचार्ट चरण </a:t>
          </a:r>
          <a:r>
            <a:rPr lang="en-US" sz="1800" b="1" kern="1200" dirty="0" smtClean="0">
              <a:latin typeface="Sans-sarif"/>
            </a:rPr>
            <a:t>10</a:t>
          </a:r>
          <a:endParaRPr lang="en-US" sz="1800" b="1" kern="1200" dirty="0">
            <a:latin typeface="Sans-sarif"/>
          </a:endParaRP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" y="0"/>
            <a:ext cx="12213722" cy="6876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0" y="1340768"/>
            <a:ext cx="90000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91951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91951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212975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37321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276872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91953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1953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9600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91953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9600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1953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9600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06" y="116632"/>
            <a:ext cx="648000" cy="972000"/>
          </a:xfrm>
          <a:prstGeom prst="rect">
            <a:avLst/>
          </a:prstGeom>
        </p:spPr>
      </p:pic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10632504" y="1124744"/>
            <a:ext cx="1585205" cy="3228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K Grotes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मंत्रालय का नाम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374324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DACBED8-9F46-443B-8EB6-093796DD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43675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099DA49-8789-4D68-BA5A-B58B9336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9132507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1FE8B40-7C95-4135-B468-9BA7483E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859524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6C4B27C-A0EF-444A-9C74-1A3A50FE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848971430"/>
              </p:ext>
            </p:extLst>
          </p:nvPr>
        </p:nvGraphicFramePr>
        <p:xfrm>
          <a:off x="2136932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0066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09" y="1949118"/>
            <a:ext cx="3963943" cy="457622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2080309" y="234793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2196767" y="445945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3194078" y="57556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317447" y="438744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306646" y="241994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5768582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153870335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19" y="1906376"/>
            <a:ext cx="4678626" cy="432147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2207568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896200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605479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7453351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927648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3348895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21263276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486924"/>
            <a:ext cx="7447372" cy="583050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76136" y="234659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820586" y="3530912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820586" y="4755048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76136" y="594699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13835738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8AD1D76-9712-4575-A203-67CD3A31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0673891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03" y="2411260"/>
            <a:ext cx="4311291" cy="41905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226877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5375920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74949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639616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8173431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72737591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87" y="2276872"/>
            <a:ext cx="4121088" cy="430623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762030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212475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442550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461463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8162630" y="453240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83761131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69" y="2265606"/>
            <a:ext cx="4193968" cy="381613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3132871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381343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351584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8173431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453351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3060863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43102916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94" y="1978394"/>
            <a:ext cx="4001625" cy="40016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919511" y="1340770"/>
            <a:ext cx="8785001" cy="345540"/>
          </a:xfrm>
        </p:spPr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2367030" y="221531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2367030" y="37274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2367030" y="531165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832304" y="5288371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821503" y="37274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832304" y="221531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2279576" y="179776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2295022" y="3381940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2295022" y="489410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760717" y="1831987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760717" y="3381940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760717" y="4894108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275C634-DC1D-4233-B3C9-207148B0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68" y="2164053"/>
            <a:ext cx="2953112" cy="414526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2855640" y="231768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2844839" y="368583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2844839" y="498198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8029415" y="29424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8040216" y="423861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8101423" y="56300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91140964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D0227D6-FC2E-438B-B32D-8F75AAB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69" y="2636912"/>
            <a:ext cx="3812111" cy="380117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231904" y="198884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2124759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317447" y="371703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628815" y="566124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813391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43950959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D4FA8F4-B474-4ECF-8262-130E2FCA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6989979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7130495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AD8D9CEA-08EB-47DA-9B00-92D04F22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5009167"/>
              </p:ext>
            </p:extLst>
          </p:nvPr>
        </p:nvGraphicFramePr>
        <p:xfrm>
          <a:off x="2098588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0D3B562-90A6-4465-A5AF-5E669F6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57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4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235158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235158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860547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860547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860547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855421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227957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228952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855421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855421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0D8F52E-813A-43C3-AFC3-5F9A7AB0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816935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9C5C4AA-EF80-4014-91E6-2FE5CB9B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8664708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D1C983B-8AE6-416E-88F0-25347BB7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94088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897B106-C298-4C53-9649-D54ED76F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448425"/>
            <a:ext cx="695400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2139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 Light</vt:lpstr>
      <vt:lpstr>Poppins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283</cp:revision>
  <dcterms:created xsi:type="dcterms:W3CDTF">2021-06-21T15:58:00Z</dcterms:created>
  <dcterms:modified xsi:type="dcterms:W3CDTF">2021-11-09T10:49:45Z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