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ED7D31"/>
    <a:srgbClr val="2F5597"/>
    <a:srgbClr val="2DCC71"/>
    <a:srgbClr val="F1C50F"/>
    <a:srgbClr val="CC3D73"/>
    <a:srgbClr val="3F5765"/>
    <a:srgbClr val="F82700"/>
    <a:srgbClr val="60C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234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000"/>
            <a:t>उप</a:t>
          </a:r>
          <a:r>
            <a:rPr lang="en-IN" sz="2000"/>
            <a:t> </a:t>
          </a:r>
          <a:r>
            <a:rPr lang="hi-IN" sz="2000"/>
            <a:t>शीर्षक</a:t>
          </a:r>
          <a:r>
            <a:rPr lang="en-US" sz="2000"/>
            <a:t> 1</a:t>
          </a:r>
          <a:endParaRPr lang="en-GB" sz="20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endParaRPr lang="en-GB" sz="20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</a:t>
          </a:r>
          <a:endParaRPr lang="en-GB" sz="20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</a:t>
          </a:r>
          <a:endParaRPr lang="en-GB" sz="20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1756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/>
            <a:t>उप</a:t>
          </a:r>
          <a:r>
            <a:rPr lang="en-IN" sz="2000" kern="1200"/>
            <a:t> </a:t>
          </a:r>
          <a:r>
            <a:rPr lang="hi-IN" sz="2000" kern="1200"/>
            <a:t>शीर्षक</a:t>
          </a:r>
          <a:r>
            <a:rPr lang="en-US" sz="2000" kern="1200"/>
            <a:t> 1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754" y="631835"/>
        <a:ext cx="1720544" cy="1895510"/>
      </dsp:txXfrm>
    </dsp:sp>
    <dsp:sp modelId="{0AACB8C9-99B2-674C-A0D5-E2C37A2886F7}">
      <dsp:nvSpPr>
        <dsp:cNvPr id="0" name=""/>
        <dsp:cNvSpPr/>
      </dsp:nvSpPr>
      <dsp:spPr>
        <a:xfrm rot="16200000">
          <a:off x="1132020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851339" y="631835"/>
        <a:ext cx="1720544" cy="1895510"/>
      </dsp:txXfrm>
    </dsp:sp>
    <dsp:sp modelId="{786FE105-E8B7-3D44-A134-098FC7E76181}">
      <dsp:nvSpPr>
        <dsp:cNvPr id="0" name=""/>
        <dsp:cNvSpPr/>
      </dsp:nvSpPr>
      <dsp:spPr>
        <a:xfrm rot="16200000">
          <a:off x="298160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3700924" y="631835"/>
        <a:ext cx="1720544" cy="1895510"/>
      </dsp:txXfrm>
    </dsp:sp>
    <dsp:sp modelId="{322AAD36-4326-6C4D-B4C8-F354AEB72BE0}">
      <dsp:nvSpPr>
        <dsp:cNvPr id="0" name=""/>
        <dsp:cNvSpPr/>
      </dsp:nvSpPr>
      <dsp:spPr>
        <a:xfrm rot="16200000">
          <a:off x="4831191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5550510" y="631835"/>
        <a:ext cx="1720544" cy="18955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640558" y="974833"/>
          <a:ext cx="1563829" cy="297528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623596" y="2110415"/>
        <a:ext cx="2677758" cy="406595"/>
      </dsp:txXfrm>
    </dsp:sp>
    <dsp:sp modelId="{CA0E963C-4763-E042-A890-F08CD650A506}">
      <dsp:nvSpPr>
        <dsp:cNvPr id="0" name=""/>
        <dsp:cNvSpPr/>
      </dsp:nvSpPr>
      <dsp:spPr>
        <a:xfrm>
          <a:off x="2936902" y="472935"/>
          <a:ext cx="1563829" cy="3475598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694799" y="1833656"/>
        <a:ext cx="3128038" cy="406595"/>
      </dsp:txXfrm>
    </dsp:sp>
    <dsp:sp modelId="{629D7055-DE38-8F4E-97FC-F6ED2C7DFB5A}">
      <dsp:nvSpPr>
        <dsp:cNvPr id="0" name=""/>
        <dsp:cNvSpPr/>
      </dsp:nvSpPr>
      <dsp:spPr>
        <a:xfrm>
          <a:off x="1228211" y="0"/>
          <a:ext cx="1563829" cy="394853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773288" y="1573542"/>
        <a:ext cx="3553680" cy="406595"/>
      </dsp:txXfrm>
    </dsp:sp>
    <dsp:sp modelId="{A5523B85-0412-4E42-9716-C4555CA93B92}">
      <dsp:nvSpPr>
        <dsp:cNvPr id="0" name=""/>
        <dsp:cNvSpPr/>
      </dsp:nvSpPr>
      <dsp:spPr>
        <a:xfrm>
          <a:off x="1228211" y="0"/>
          <a:ext cx="1110318" cy="39675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228211" y="0"/>
        <a:ext cx="1110318" cy="3967577"/>
      </dsp:txXfrm>
    </dsp:sp>
    <dsp:sp modelId="{1EBB2F6C-8754-460D-B0F1-53F75C569537}">
      <dsp:nvSpPr>
        <dsp:cNvPr id="0" name=""/>
        <dsp:cNvSpPr/>
      </dsp:nvSpPr>
      <dsp:spPr>
        <a:xfrm>
          <a:off x="2936902" y="472935"/>
          <a:ext cx="1110318" cy="34946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2936902" y="472935"/>
        <a:ext cx="1110318" cy="3494642"/>
      </dsp:txXfrm>
    </dsp:sp>
    <dsp:sp modelId="{B16F5C68-3A30-4E19-AC0E-4FE4CB4F7C69}">
      <dsp:nvSpPr>
        <dsp:cNvPr id="0" name=""/>
        <dsp:cNvSpPr/>
      </dsp:nvSpPr>
      <dsp:spPr>
        <a:xfrm>
          <a:off x="4640558" y="974833"/>
          <a:ext cx="1110318" cy="2992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4640558" y="974833"/>
        <a:ext cx="1110318" cy="299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5451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871248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05451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871248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05451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871248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685566" y="1116854"/>
            <a:ext cx="1494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81" y="144000"/>
            <a:ext cx="560316" cy="9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36626740"/>
              </p:ext>
            </p:extLst>
          </p:nvPr>
        </p:nvGraphicFramePr>
        <p:xfrm>
          <a:off x="667792" y="2629774"/>
          <a:ext cx="7432600" cy="396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9324351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607355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694558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7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1176823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24883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24883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24883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176822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186770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11559" y="3833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25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6" y="2806356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337556" y="2684655"/>
            <a:ext cx="234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97607" y="5170114"/>
            <a:ext cx="22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6" y="5394752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01563768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0616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0052269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239111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4708895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2309850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8211011"/>
              </p:ext>
            </p:extLst>
          </p:nvPr>
        </p:nvGraphicFramePr>
        <p:xfrm>
          <a:off x="1475656" y="2790564"/>
          <a:ext cx="7272808" cy="315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1155</Words>
  <Application>Microsoft Office PowerPoint</Application>
  <PresentationFormat>On-screen Show (4:3)</PresentationFormat>
  <Paragraphs>298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129</cp:revision>
  <dcterms:created xsi:type="dcterms:W3CDTF">2021-06-21T15:58:00Z</dcterms:created>
  <dcterms:modified xsi:type="dcterms:W3CDTF">2021-11-09T05:44:07Z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