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1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2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</a:t>
          </a:r>
          <a:r>
            <a:rPr lang="en-IN" sz="1800" b="0" dirty="0">
              <a:latin typeface="Sans-sarif"/>
            </a:rPr>
            <a:t>3</a:t>
          </a:r>
          <a:endParaRPr lang="en-US" sz="18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4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5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6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7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8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55219" y="944102"/>
          <a:ext cx="1473015" cy="177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492286" y="1381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1</a:t>
          </a:r>
          <a:endParaRPr lang="en-US" sz="1800" b="1" kern="1200" dirty="0">
            <a:latin typeface="Sans-sarif"/>
          </a:endParaRPr>
        </a:p>
      </dsp:txBody>
      <dsp:txXfrm>
        <a:off x="527003" y="36098"/>
        <a:ext cx="1906129" cy="1115904"/>
      </dsp:txXfrm>
    </dsp:sp>
    <dsp:sp modelId="{7EEEC43E-4852-4125-995A-4AB867C803D2}">
      <dsp:nvSpPr>
        <dsp:cNvPr id="0" name=""/>
        <dsp:cNvSpPr/>
      </dsp:nvSpPr>
      <dsp:spPr>
        <a:xfrm rot="5400000">
          <a:off x="155219" y="2425775"/>
          <a:ext cx="1473015" cy="177800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492286" y="1483053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2</a:t>
          </a:r>
          <a:endParaRPr lang="en-US" sz="1800" b="1" kern="1200" dirty="0">
            <a:latin typeface="Sans-sarif"/>
          </a:endParaRPr>
        </a:p>
      </dsp:txBody>
      <dsp:txXfrm>
        <a:off x="527003" y="1517770"/>
        <a:ext cx="1906129" cy="1115904"/>
      </dsp:txXfrm>
    </dsp:sp>
    <dsp:sp modelId="{BD8FBA8A-C1D7-4129-B67A-BD395B08F150}">
      <dsp:nvSpPr>
        <dsp:cNvPr id="0" name=""/>
        <dsp:cNvSpPr/>
      </dsp:nvSpPr>
      <dsp:spPr>
        <a:xfrm>
          <a:off x="896056" y="3166611"/>
          <a:ext cx="2618842" cy="177800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492286" y="2964726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</a:t>
          </a:r>
          <a:r>
            <a:rPr lang="en-IN" sz="1800" b="0" kern="1200" dirty="0">
              <a:latin typeface="Sans-sarif"/>
            </a:rPr>
            <a:t>3</a:t>
          </a:r>
          <a:endParaRPr lang="en-US" sz="1800" b="0" kern="1200" dirty="0">
            <a:latin typeface="Sans-sarif"/>
          </a:endParaRPr>
        </a:p>
      </dsp:txBody>
      <dsp:txXfrm>
        <a:off x="527003" y="2999443"/>
        <a:ext cx="1906129" cy="1115904"/>
      </dsp:txXfrm>
    </dsp:sp>
    <dsp:sp modelId="{0E2F8354-918F-485B-A419-3CB88FA5547B}">
      <dsp:nvSpPr>
        <dsp:cNvPr id="0" name=""/>
        <dsp:cNvSpPr/>
      </dsp:nvSpPr>
      <dsp:spPr>
        <a:xfrm rot="16200000">
          <a:off x="2782719" y="2425775"/>
          <a:ext cx="1473015" cy="177800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3119786" y="2964726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4</a:t>
          </a:r>
          <a:endParaRPr lang="en-US" sz="1800" b="1" kern="1200" dirty="0">
            <a:latin typeface="Sans-sarif"/>
          </a:endParaRPr>
        </a:p>
      </dsp:txBody>
      <dsp:txXfrm>
        <a:off x="3154503" y="2999443"/>
        <a:ext cx="1906129" cy="1115904"/>
      </dsp:txXfrm>
    </dsp:sp>
    <dsp:sp modelId="{4BE37EA5-14E2-4A81-9E97-00E1A2E9DB43}">
      <dsp:nvSpPr>
        <dsp:cNvPr id="0" name=""/>
        <dsp:cNvSpPr/>
      </dsp:nvSpPr>
      <dsp:spPr>
        <a:xfrm rot="16200000">
          <a:off x="2782719" y="944102"/>
          <a:ext cx="1473015" cy="177800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3119786" y="1483053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5</a:t>
          </a:r>
          <a:endParaRPr lang="en-US" sz="1800" b="1" kern="1200" dirty="0">
            <a:latin typeface="Sans-sarif"/>
          </a:endParaRPr>
        </a:p>
      </dsp:txBody>
      <dsp:txXfrm>
        <a:off x="3154503" y="1517770"/>
        <a:ext cx="1906129" cy="1115904"/>
      </dsp:txXfrm>
    </dsp:sp>
    <dsp:sp modelId="{EF7896DD-C83E-49F4-9C32-DEBB9D73517A}">
      <dsp:nvSpPr>
        <dsp:cNvPr id="0" name=""/>
        <dsp:cNvSpPr/>
      </dsp:nvSpPr>
      <dsp:spPr>
        <a:xfrm>
          <a:off x="3523556" y="203266"/>
          <a:ext cx="2618842" cy="177800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3119786" y="1381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6</a:t>
          </a:r>
          <a:endParaRPr lang="en-US" sz="1800" b="1" kern="1200" dirty="0">
            <a:latin typeface="Sans-sarif"/>
          </a:endParaRPr>
        </a:p>
      </dsp:txBody>
      <dsp:txXfrm>
        <a:off x="3154503" y="36098"/>
        <a:ext cx="1906129" cy="1115904"/>
      </dsp:txXfrm>
    </dsp:sp>
    <dsp:sp modelId="{BD329A57-037F-480A-8910-10595022CB4B}">
      <dsp:nvSpPr>
        <dsp:cNvPr id="0" name=""/>
        <dsp:cNvSpPr/>
      </dsp:nvSpPr>
      <dsp:spPr>
        <a:xfrm rot="5400000">
          <a:off x="5410219" y="944102"/>
          <a:ext cx="1473015" cy="177800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47285" y="1381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7</a:t>
          </a:r>
          <a:endParaRPr lang="en-US" sz="1800" b="1" kern="1200" dirty="0">
            <a:latin typeface="Sans-sarif"/>
          </a:endParaRPr>
        </a:p>
      </dsp:txBody>
      <dsp:txXfrm>
        <a:off x="5782002" y="36098"/>
        <a:ext cx="1906129" cy="1115904"/>
      </dsp:txXfrm>
    </dsp:sp>
    <dsp:sp modelId="{2F6527F8-B580-4296-9549-61E12CE5E127}">
      <dsp:nvSpPr>
        <dsp:cNvPr id="0" name=""/>
        <dsp:cNvSpPr/>
      </dsp:nvSpPr>
      <dsp:spPr>
        <a:xfrm rot="5400000">
          <a:off x="5410219" y="2425775"/>
          <a:ext cx="1473015" cy="17780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47285" y="1483053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8</a:t>
          </a:r>
          <a:endParaRPr lang="en-US" sz="1800" b="1" kern="1200" dirty="0">
            <a:latin typeface="Sans-sarif"/>
          </a:endParaRPr>
        </a:p>
      </dsp:txBody>
      <dsp:txXfrm>
        <a:off x="5782002" y="1517770"/>
        <a:ext cx="1906129" cy="1115904"/>
      </dsp:txXfrm>
    </dsp:sp>
    <dsp:sp modelId="{96B76D69-2E1B-4AC1-8A6D-277E2FAD6E6A}">
      <dsp:nvSpPr>
        <dsp:cNvPr id="0" name=""/>
        <dsp:cNvSpPr/>
      </dsp:nvSpPr>
      <dsp:spPr>
        <a:xfrm>
          <a:off x="5747285" y="2964726"/>
          <a:ext cx="1975563" cy="118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kern="1200" dirty="0">
            <a:latin typeface="Sans-sarif"/>
          </a:endParaRPr>
        </a:p>
      </dsp:txBody>
      <dsp:txXfrm>
        <a:off x="5782002" y="2999443"/>
        <a:ext cx="1906129" cy="1115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9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181916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57499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71703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78092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E879EA9-2179-4F3E-80A5-7A29FE0E79D7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5B6896F-3837-40EF-9553-290BF6CAD622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E949FFA-375A-410C-99FF-733F188B6DA1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2D515DE-8D74-4F74-B781-B3F6B0D68D45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0A76D34E-466E-4B59-A81A-5B426B597697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2CD0D1-DBC9-4BFA-8123-B01A99FA5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947731"/>
              </p:ext>
            </p:extLst>
          </p:nvPr>
        </p:nvGraphicFramePr>
        <p:xfrm>
          <a:off x="1625280" y="2130292"/>
          <a:ext cx="8215136" cy="415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5C24ECE-FAEB-43DB-B45B-259B92DD7486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1AA982C-4BF4-4C6C-AB51-1D05CD115BFC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C63E58D-FADA-48A1-9FA5-95DCBC8F4DA2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62BBA705-C868-49B0-93CE-455F83F5F947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E0489D2A-E92C-4457-9972-8C3DAE039C2F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3A7ADA7-8F40-40C6-943E-38CB1E6EDC3F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6906D31-DE7D-42EC-BFB4-13E6C00E28DE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9F4CDBC-9B25-42D6-8D66-117EAA34E475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32D98CE-C109-4697-8FE1-F5CBBC25A0E5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0ADBA2F6-8FEE-42A5-9B6B-C6A81D058EBB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41B7B82-9F1B-449C-AC4F-B6F070049718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BD792E8E-2A3D-4B35-8962-C0AFE63E9C92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B3F08A5-E1F6-4D68-B382-E801DFF0084C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BECF942-8276-4340-8B2F-E6F26A766AB4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564787727"/>
              </p:ext>
            </p:extLst>
          </p:nvPr>
        </p:nvGraphicFramePr>
        <p:xfrm>
          <a:off x="4223792" y="1468990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2780928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2782669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7493E00-3BEA-4E2B-8524-5B2F308D29DB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295A86-E672-4CC4-9AF2-B7EFEB1AAA33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95210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76683"/>
            <a:ext cx="3627074" cy="363355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66019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63691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76872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83143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73216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3435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83143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AF3B89-166A-46FB-8B22-54BF33F609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59496" y="764705"/>
            <a:ext cx="8785001" cy="504055"/>
          </a:xfrm>
        </p:spPr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104B863-8006-4DC7-82F5-40413E61DF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59496" y="1340769"/>
            <a:ext cx="8785001" cy="576063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681725F5-7BC5-438B-951E-0F38FD34789B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BEA4C23-87D6-4BBA-B216-1F4FD279B5B1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F948C56-39E8-49F4-966F-E3BA9F6FAD85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AB8E9E0-D820-48F3-B164-7CDBA067EE44}"/>
              </a:ext>
            </a:extLst>
          </p:cNvPr>
          <p:cNvSpPr txBox="1">
            <a:spLocks/>
          </p:cNvSpPr>
          <p:nvPr/>
        </p:nvSpPr>
        <p:spPr>
          <a:xfrm>
            <a:off x="10992544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</TotalTime>
  <Words>1177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282</cp:revision>
  <dcterms:created xsi:type="dcterms:W3CDTF">2021-06-21T15:58:00Z</dcterms:created>
  <dcterms:modified xsi:type="dcterms:W3CDTF">2021-11-03T05:05:56Z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