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2" r:id="rId8"/>
    <p:sldId id="4121" r:id="rId9"/>
    <p:sldId id="4126" r:id="rId10"/>
    <p:sldId id="4127" r:id="rId11"/>
    <p:sldId id="4128" r:id="rId12"/>
    <p:sldId id="4129" r:id="rId13"/>
    <p:sldId id="4130" r:id="rId14"/>
    <p:sldId id="4131" r:id="rId15"/>
    <p:sldId id="4091" r:id="rId16"/>
    <p:sldId id="264" r:id="rId17"/>
    <p:sldId id="281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4112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2DCC71"/>
    <a:srgbClr val="F1C50F"/>
    <a:srgbClr val="CC3D73"/>
    <a:srgbClr val="3F5765"/>
    <a:srgbClr val="F82700"/>
    <a:srgbClr val="60C738"/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65" d="100"/>
          <a:sy n="65" d="100"/>
        </p:scale>
        <p:origin x="456" y="40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E5FF83-74E1-CA49-AC36-757E98DA5640}" type="pres">
      <dgm:prSet presAssocID="{B361CA04-F15C-2C49-B074-81AB2C6E46FD}" presName="composite" presStyleCnt="0"/>
      <dgm:spPr/>
      <dgm:t>
        <a:bodyPr/>
        <a:lstStyle/>
        <a:p>
          <a:endParaRPr lang="en-US"/>
        </a:p>
      </dgm:t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800F7-1CA0-0E45-A294-E2193C3D8306}" type="pres">
      <dgm:prSet presAssocID="{B361CA04-F15C-2C49-B074-81AB2C6E46FD}" presName="BalanceSpacing" presStyleCnt="0"/>
      <dgm:spPr/>
      <dgm:t>
        <a:bodyPr/>
        <a:lstStyle/>
        <a:p>
          <a:endParaRPr lang="en-US"/>
        </a:p>
      </dgm:t>
    </dgm:pt>
    <dgm:pt modelId="{CE312EE1-4AB0-A742-96A2-8DD2F8A90259}" type="pres">
      <dgm:prSet presAssocID="{B361CA04-F15C-2C49-B074-81AB2C6E46FD}" presName="BalanceSpacing1" presStyleCnt="0"/>
      <dgm:spPr/>
      <dgm:t>
        <a:bodyPr/>
        <a:lstStyle/>
        <a:p>
          <a:endParaRPr lang="en-US"/>
        </a:p>
      </dgm:t>
    </dgm:pt>
    <dgm:pt modelId="{F544604C-36B2-5C4B-9EC3-45285280E2C0}" type="pres">
      <dgm:prSet presAssocID="{AD1B4C90-65FD-C84E-B4AC-3805835DB8D2}" presName="Accent1Text" presStyleLbl="node1" presStyleIdx="1" presStyleCnt="6"/>
      <dgm:spPr/>
      <dgm:t>
        <a:bodyPr/>
        <a:lstStyle/>
        <a:p>
          <a:endParaRPr lang="en-US"/>
        </a:p>
      </dgm:t>
    </dgm:pt>
    <dgm:pt modelId="{60D16883-1AB7-1C44-A29E-6746B4E75E5F}" type="pres">
      <dgm:prSet presAssocID="{AD1B4C90-65FD-C84E-B4AC-3805835DB8D2}" presName="spaceBetweenRectangles" presStyleCnt="0"/>
      <dgm:spPr/>
      <dgm:t>
        <a:bodyPr/>
        <a:lstStyle/>
        <a:p>
          <a:endParaRPr lang="en-US"/>
        </a:p>
      </dgm:t>
    </dgm:pt>
    <dgm:pt modelId="{2D1E61FA-208F-1C4F-9D48-67C117B8E129}" type="pres">
      <dgm:prSet presAssocID="{E06AABEF-C75E-C241-86F7-E23DB4E64E58}" presName="composite" presStyleCnt="0"/>
      <dgm:spPr/>
      <dgm:t>
        <a:bodyPr/>
        <a:lstStyle/>
        <a:p>
          <a:endParaRPr lang="en-US"/>
        </a:p>
      </dgm:t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3FE1C-4842-F442-B488-7E96D113EC22}" type="pres">
      <dgm:prSet presAssocID="{E06AABEF-C75E-C241-86F7-E23DB4E64E58}" presName="BalanceSpacing" presStyleCnt="0"/>
      <dgm:spPr/>
      <dgm:t>
        <a:bodyPr/>
        <a:lstStyle/>
        <a:p>
          <a:endParaRPr lang="en-US"/>
        </a:p>
      </dgm:t>
    </dgm:pt>
    <dgm:pt modelId="{43EE3BED-9C5F-EA40-8DC1-B5F721F81E0A}" type="pres">
      <dgm:prSet presAssocID="{E06AABEF-C75E-C241-86F7-E23DB4E64E58}" presName="BalanceSpacing1" presStyleCnt="0"/>
      <dgm:spPr/>
      <dgm:t>
        <a:bodyPr/>
        <a:lstStyle/>
        <a:p>
          <a:endParaRPr lang="en-US"/>
        </a:p>
      </dgm:t>
    </dgm:pt>
    <dgm:pt modelId="{C3862AAA-46B0-9F4F-AEF4-F9A1F4C71567}" type="pres">
      <dgm:prSet presAssocID="{61B32BD9-78C9-1E4C-91FB-6EFA1E21176F}" presName="Accent1Text" presStyleLbl="node1" presStyleIdx="3" presStyleCnt="6"/>
      <dgm:spPr/>
      <dgm:t>
        <a:bodyPr/>
        <a:lstStyle/>
        <a:p>
          <a:endParaRPr lang="en-US"/>
        </a:p>
      </dgm:t>
    </dgm:pt>
    <dgm:pt modelId="{1C38EC02-286D-5748-B6C7-11EEDCEEDB0B}" type="pres">
      <dgm:prSet presAssocID="{61B32BD9-78C9-1E4C-91FB-6EFA1E21176F}" presName="spaceBetweenRectangles" presStyleCnt="0"/>
      <dgm:spPr/>
      <dgm:t>
        <a:bodyPr/>
        <a:lstStyle/>
        <a:p>
          <a:endParaRPr lang="en-US"/>
        </a:p>
      </dgm:t>
    </dgm:pt>
    <dgm:pt modelId="{FCF4CAF9-A4EB-0B42-89FE-21B863E9E12E}" type="pres">
      <dgm:prSet presAssocID="{1DE12D1E-2298-6541-BF72-729CC7480371}" presName="composite" presStyleCnt="0"/>
      <dgm:spPr/>
      <dgm:t>
        <a:bodyPr/>
        <a:lstStyle/>
        <a:p>
          <a:endParaRPr lang="en-US"/>
        </a:p>
      </dgm:t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CDAB0-7738-BF4C-BB86-DA9FD566D43F}" type="pres">
      <dgm:prSet presAssocID="{1DE12D1E-2298-6541-BF72-729CC7480371}" presName="BalanceSpacing" presStyleCnt="0"/>
      <dgm:spPr/>
      <dgm:t>
        <a:bodyPr/>
        <a:lstStyle/>
        <a:p>
          <a:endParaRPr lang="en-US"/>
        </a:p>
      </dgm:t>
    </dgm:pt>
    <dgm:pt modelId="{3B7E1266-E472-CB4C-8895-D9FD7BBA7FB5}" type="pres">
      <dgm:prSet presAssocID="{1DE12D1E-2298-6541-BF72-729CC7480371}" presName="BalanceSpacing1" presStyleCnt="0"/>
      <dgm:spPr/>
      <dgm:t>
        <a:bodyPr/>
        <a:lstStyle/>
        <a:p>
          <a:endParaRPr lang="en-US"/>
        </a:p>
      </dgm:t>
    </dgm:pt>
    <dgm:pt modelId="{80A5E745-77E5-964C-898E-CC4BBE50C9C4}" type="pres">
      <dgm:prSet presAssocID="{4C1C49D9-6F49-174C-B905-7C4E4BE4C6A3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1BA42-B342-0849-8D2D-C40B3527A6DA}" type="pres">
      <dgm:prSet presAssocID="{51E14036-0FF5-0249-BEDF-5821CBAE902E}" presName="root1" presStyleCnt="0"/>
      <dgm:spPr/>
      <dgm:t>
        <a:bodyPr/>
        <a:lstStyle/>
        <a:p>
          <a:endParaRPr lang="en-US"/>
        </a:p>
      </dgm:t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005EE-3151-7E4E-AB4C-EFDFCAE0D1EF}" type="pres">
      <dgm:prSet presAssocID="{51E14036-0FF5-0249-BEDF-5821CBAE902E}" presName="level2hierChild" presStyleCnt="0"/>
      <dgm:spPr/>
      <dgm:t>
        <a:bodyPr/>
        <a:lstStyle/>
        <a:p>
          <a:endParaRPr lang="en-US"/>
        </a:p>
      </dgm:t>
    </dgm:pt>
    <dgm:pt modelId="{B22CCCBF-8A0E-434E-BB2E-C95A5A04B0ED}" type="pres">
      <dgm:prSet presAssocID="{D3770B75-B978-DE41-8A03-34381CF0002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9312DC9-9CCB-4149-A48D-27D4402ADB7A}" type="pres">
      <dgm:prSet presAssocID="{D3770B75-B978-DE41-8A03-34381CF0002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057CC5D-AA4D-6B45-B03C-913AECEC34CD}" type="pres">
      <dgm:prSet presAssocID="{84CEFC53-CE04-0845-BDBD-9F29F32D21E4}" presName="root2" presStyleCnt="0"/>
      <dgm:spPr/>
      <dgm:t>
        <a:bodyPr/>
        <a:lstStyle/>
        <a:p>
          <a:endParaRPr lang="en-US"/>
        </a:p>
      </dgm:t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C386BA-8F16-534D-89BF-A08692420F6E}" type="pres">
      <dgm:prSet presAssocID="{84CEFC53-CE04-0845-BDBD-9F29F32D21E4}" presName="level3hierChild" presStyleCnt="0"/>
      <dgm:spPr/>
      <dgm:t>
        <a:bodyPr/>
        <a:lstStyle/>
        <a:p>
          <a:endParaRPr lang="en-US"/>
        </a:p>
      </dgm:t>
    </dgm:pt>
    <dgm:pt modelId="{6D4ABAC1-D0DB-874D-95E9-FD21C57CB19A}" type="pres">
      <dgm:prSet presAssocID="{43FAAC19-C182-C946-BFCB-0873F8E45164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CBB7593-46C2-3F43-82AB-18FC41940E9D}" type="pres">
      <dgm:prSet presAssocID="{43FAAC19-C182-C946-BFCB-0873F8E4516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585D4ED-E87C-FE4D-BE59-52BA71515C08}" type="pres">
      <dgm:prSet presAssocID="{1BC2AC73-540D-B74D-8DF4-917EC6C9E32E}" presName="root2" presStyleCnt="0"/>
      <dgm:spPr/>
      <dgm:t>
        <a:bodyPr/>
        <a:lstStyle/>
        <a:p>
          <a:endParaRPr lang="en-US"/>
        </a:p>
      </dgm:t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0A748-6D39-1541-9D9F-7150AEA240D1}" type="pres">
      <dgm:prSet presAssocID="{1BC2AC73-540D-B74D-8DF4-917EC6C9E32E}" presName="level3hierChild" presStyleCnt="0"/>
      <dgm:spPr/>
      <dgm:t>
        <a:bodyPr/>
        <a:lstStyle/>
        <a:p>
          <a:endParaRPr lang="en-US"/>
        </a:p>
      </dgm:t>
    </dgm:pt>
    <dgm:pt modelId="{566F60A2-8695-EA4F-8316-63CED4C086E7}" type="pres">
      <dgm:prSet presAssocID="{F9C05AA5-14FA-D345-9AF9-FED8A853FE6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CE1D159-BD0E-524C-A103-C1E291884EBE}" type="pres">
      <dgm:prSet presAssocID="{F9C05AA5-14FA-D345-9AF9-FED8A853FE6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BABEF4E-C5D6-3C48-874B-CDDB49F13603}" type="pres">
      <dgm:prSet presAssocID="{5C88C8AF-6AD3-EA4A-9D65-6C6E700F205E}" presName="root2" presStyleCnt="0"/>
      <dgm:spPr/>
      <dgm:t>
        <a:bodyPr/>
        <a:lstStyle/>
        <a:p>
          <a:endParaRPr lang="en-US"/>
        </a:p>
      </dgm:t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AF24BC-DD8B-1340-964B-5707C1440FA1}" type="pres">
      <dgm:prSet presAssocID="{5C88C8AF-6AD3-EA4A-9D65-6C6E700F205E}" presName="level3hierChild" presStyleCnt="0"/>
      <dgm:spPr/>
      <dgm:t>
        <a:bodyPr/>
        <a:lstStyle/>
        <a:p>
          <a:endParaRPr lang="en-US"/>
        </a:p>
      </dgm:t>
    </dgm:pt>
    <dgm:pt modelId="{677C444F-9022-0249-B010-B053E81E3F35}" type="pres">
      <dgm:prSet presAssocID="{94C49EC5-27EE-CC46-99AF-3148B0D0FB0C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4FA52C6-641B-B24E-880A-B27BB9296E2A}" type="pres">
      <dgm:prSet presAssocID="{94C49EC5-27EE-CC46-99AF-3148B0D0FB0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F6D3AE3-92E2-2945-B5EA-9F3D95CF0C23}" type="pres">
      <dgm:prSet presAssocID="{95E2590C-CBC9-AB42-8120-EF7F32491217}" presName="root2" presStyleCnt="0"/>
      <dgm:spPr/>
      <dgm:t>
        <a:bodyPr/>
        <a:lstStyle/>
        <a:p>
          <a:endParaRPr lang="en-US"/>
        </a:p>
      </dgm:t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3775C6-1A5C-3443-8280-553117737B9F}" type="pres">
      <dgm:prSet presAssocID="{95E2590C-CBC9-AB42-8120-EF7F32491217}" presName="level3hierChild" presStyleCnt="0"/>
      <dgm:spPr/>
      <dgm:t>
        <a:bodyPr/>
        <a:lstStyle/>
        <a:p>
          <a:endParaRPr lang="en-US"/>
        </a:p>
      </dgm:t>
    </dgm:pt>
  </dgm:ptLst>
  <dgm:cxnLst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013CCC1-F5DB-4F2D-A548-64EAA945C044}" type="pres">
      <dgm:prSet presAssocID="{B2E1FAEF-0941-49D9-8FAB-FDB3DCB4E77E}" presName="compNode" presStyleCnt="0"/>
      <dgm:spPr/>
      <dgm:t>
        <a:bodyPr/>
        <a:lstStyle/>
        <a:p>
          <a:endParaRPr lang="en-US"/>
        </a:p>
      </dgm:t>
    </dgm:pt>
    <dgm:pt modelId="{3E9D19ED-727B-4863-BCDB-ED3705C5AF78}" type="pres">
      <dgm:prSet presAssocID="{B2E1FAEF-0941-49D9-8FAB-FDB3DCB4E77E}" presName="dummyConnPt" presStyleCnt="0"/>
      <dgm:spPr/>
      <dgm:t>
        <a:bodyPr/>
        <a:lstStyle/>
        <a:p>
          <a:endParaRPr lang="en-US"/>
        </a:p>
      </dgm:t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3F37E-8720-4759-9D33-4198FE7EE183}" type="pres">
      <dgm:prSet presAssocID="{C72BB335-9A67-478C-BB07-32187DDA7D9A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A49E635F-1DF2-4CDB-8058-9BC1AC3F4EB6}" type="pres">
      <dgm:prSet presAssocID="{B8630B34-66EE-4EBF-9448-03229CBB11E8}" presName="compNode" presStyleCnt="0"/>
      <dgm:spPr/>
      <dgm:t>
        <a:bodyPr/>
        <a:lstStyle/>
        <a:p>
          <a:endParaRPr lang="en-US"/>
        </a:p>
      </dgm:t>
    </dgm:pt>
    <dgm:pt modelId="{76547E75-5CA1-4E26-A44A-2FAD59C2E73F}" type="pres">
      <dgm:prSet presAssocID="{B8630B34-66EE-4EBF-9448-03229CBB11E8}" presName="dummyConnPt" presStyleCnt="0"/>
      <dgm:spPr/>
      <dgm:t>
        <a:bodyPr/>
        <a:lstStyle/>
        <a:p>
          <a:endParaRPr lang="en-US"/>
        </a:p>
      </dgm:t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C43E-4852-4125-995A-4AB867C803D2}" type="pres">
      <dgm:prSet presAssocID="{7F831867-D356-45C1-AB18-C16043545271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65DD1D02-4954-40CB-820A-932F64AF6AB1}" type="pres">
      <dgm:prSet presAssocID="{30AFF739-3738-41C6-BF79-47BA9CA6AA19}" presName="compNode" presStyleCnt="0"/>
      <dgm:spPr/>
      <dgm:t>
        <a:bodyPr/>
        <a:lstStyle/>
        <a:p>
          <a:endParaRPr lang="en-US"/>
        </a:p>
      </dgm:t>
    </dgm:pt>
    <dgm:pt modelId="{C257BCBD-9F31-452E-92CD-F72FFBE55CE9}" type="pres">
      <dgm:prSet presAssocID="{30AFF739-3738-41C6-BF79-47BA9CA6AA19}" presName="dummyConnPt" presStyleCnt="0"/>
      <dgm:spPr/>
      <dgm:t>
        <a:bodyPr/>
        <a:lstStyle/>
        <a:p>
          <a:endParaRPr lang="en-US"/>
        </a:p>
      </dgm:t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FBA8A-C1D7-4129-B67A-BD395B08F150}" type="pres">
      <dgm:prSet presAssocID="{E409254D-FAA2-49DD-B69E-DBFDE00186B3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6900DECD-3E04-4018-92FE-1FBC5EDED018}" type="pres">
      <dgm:prSet presAssocID="{30274D43-D083-4FEF-A490-076F73E3D7F0}" presName="compNode" presStyleCnt="0"/>
      <dgm:spPr/>
      <dgm:t>
        <a:bodyPr/>
        <a:lstStyle/>
        <a:p>
          <a:endParaRPr lang="en-US"/>
        </a:p>
      </dgm:t>
    </dgm:pt>
    <dgm:pt modelId="{AAB594A6-B494-4D90-A954-AF78D55A62AC}" type="pres">
      <dgm:prSet presAssocID="{30274D43-D083-4FEF-A490-076F73E3D7F0}" presName="dummyConnPt" presStyleCnt="0"/>
      <dgm:spPr/>
      <dgm:t>
        <a:bodyPr/>
        <a:lstStyle/>
        <a:p>
          <a:endParaRPr lang="en-US"/>
        </a:p>
      </dgm:t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F8354-918F-485B-A419-3CB88FA5547B}" type="pres">
      <dgm:prSet presAssocID="{CAAA6253-ABB4-4B4C-BDBF-E4AE1047B1B1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6185D559-9AF7-4F79-8130-E56F687FF83D}" type="pres">
      <dgm:prSet presAssocID="{4B806929-9EF9-4DA9-BAA5-694D734B31F1}" presName="compNode" presStyleCnt="0"/>
      <dgm:spPr/>
      <dgm:t>
        <a:bodyPr/>
        <a:lstStyle/>
        <a:p>
          <a:endParaRPr lang="en-US"/>
        </a:p>
      </dgm:t>
    </dgm:pt>
    <dgm:pt modelId="{466D717B-CF35-4F2C-974A-2E90B7AC26FC}" type="pres">
      <dgm:prSet presAssocID="{4B806929-9EF9-4DA9-BAA5-694D734B31F1}" presName="dummyConnPt" presStyleCnt="0"/>
      <dgm:spPr/>
      <dgm:t>
        <a:bodyPr/>
        <a:lstStyle/>
        <a:p>
          <a:endParaRPr lang="en-US"/>
        </a:p>
      </dgm:t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37EA5-14E2-4A81-9E97-00E1A2E9DB43}" type="pres">
      <dgm:prSet presAssocID="{03A7BEEF-E3FB-4C21-8FC4-CA28EF3AEA9A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B75CA14B-24E5-4C54-A7A8-1D59A2FB50CF}" type="pres">
      <dgm:prSet presAssocID="{D037FC77-30C2-440E-81FB-4F0E1FAB546C}" presName="compNode" presStyleCnt="0"/>
      <dgm:spPr/>
      <dgm:t>
        <a:bodyPr/>
        <a:lstStyle/>
        <a:p>
          <a:endParaRPr lang="en-US"/>
        </a:p>
      </dgm:t>
    </dgm:pt>
    <dgm:pt modelId="{D41B95B8-3FE2-4B4F-8D12-C3F44631A9E8}" type="pres">
      <dgm:prSet presAssocID="{D037FC77-30C2-440E-81FB-4F0E1FAB546C}" presName="dummyConnPt" presStyleCnt="0"/>
      <dgm:spPr/>
      <dgm:t>
        <a:bodyPr/>
        <a:lstStyle/>
        <a:p>
          <a:endParaRPr lang="en-US"/>
        </a:p>
      </dgm:t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896DD-C83E-49F4-9C32-DEBB9D73517A}" type="pres">
      <dgm:prSet presAssocID="{9041AF63-C8E5-4288-9498-E9FE5AF2F16D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61170773-379C-408D-81C4-9FA0336D55C8}" type="pres">
      <dgm:prSet presAssocID="{C0D0A239-07BD-41DA-B0D6-E370A476DBD5}" presName="compNode" presStyleCnt="0"/>
      <dgm:spPr/>
      <dgm:t>
        <a:bodyPr/>
        <a:lstStyle/>
        <a:p>
          <a:endParaRPr lang="en-US"/>
        </a:p>
      </dgm:t>
    </dgm:pt>
    <dgm:pt modelId="{E899A576-F991-49E5-BC34-35F2C0372626}" type="pres">
      <dgm:prSet presAssocID="{C0D0A239-07BD-41DA-B0D6-E370A476DBD5}" presName="dummyConnPt" presStyleCnt="0"/>
      <dgm:spPr/>
      <dgm:t>
        <a:bodyPr/>
        <a:lstStyle/>
        <a:p>
          <a:endParaRPr lang="en-US"/>
        </a:p>
      </dgm:t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29A57-037F-480A-8910-10595022CB4B}" type="pres">
      <dgm:prSet presAssocID="{F728F409-FFFD-4CE2-A143-3C1AADD238D8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82515EC2-DD60-43D0-B421-BB991C1642A9}" type="pres">
      <dgm:prSet presAssocID="{9763EEB2-4A69-4929-B42D-927DE81AFFE1}" presName="compNode" presStyleCnt="0"/>
      <dgm:spPr/>
      <dgm:t>
        <a:bodyPr/>
        <a:lstStyle/>
        <a:p>
          <a:endParaRPr lang="en-US"/>
        </a:p>
      </dgm:t>
    </dgm:pt>
    <dgm:pt modelId="{17EC7BFB-9830-40BE-AA35-E8AEE3094969}" type="pres">
      <dgm:prSet presAssocID="{9763EEB2-4A69-4929-B42D-927DE81AFFE1}" presName="dummyConnPt" presStyleCnt="0"/>
      <dgm:spPr/>
      <dgm:t>
        <a:bodyPr/>
        <a:lstStyle/>
        <a:p>
          <a:endParaRPr lang="en-US"/>
        </a:p>
      </dgm:t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527F8-B580-4296-9549-61E12CE5E127}" type="pres">
      <dgm:prSet presAssocID="{D613157B-A1C8-461E-8FB7-5BD46B71FA4C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2B2C5CD9-1EBD-49EE-952F-EC7A26FF8B1A}" type="pres">
      <dgm:prSet presAssocID="{9BCDC6AA-FD48-4DC9-BE89-DFD079E2D0A7}" presName="compNode" presStyleCnt="0"/>
      <dgm:spPr/>
      <dgm:t>
        <a:bodyPr/>
        <a:lstStyle/>
        <a:p>
          <a:endParaRPr lang="en-US"/>
        </a:p>
      </dgm:t>
    </dgm:pt>
    <dgm:pt modelId="{1258C11F-7363-49FE-A8F9-EEF33F438663}" type="pres">
      <dgm:prSet presAssocID="{9BCDC6AA-FD48-4DC9-BE89-DFD079E2D0A7}" presName="dummyConnPt" presStyleCnt="0"/>
      <dgm:spPr/>
      <dgm:t>
        <a:bodyPr/>
        <a:lstStyle/>
        <a:p>
          <a:endParaRPr lang="en-US"/>
        </a:p>
      </dgm:t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 </a:t>
          </a:r>
          <a:r>
            <a:rPr lang="en-GB" dirty="0">
              <a:latin typeface="Sans-sarif"/>
            </a:rPr>
            <a:t>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71F57-8C63-CA4C-A5B5-CF7DF4ECC196}" type="pres">
      <dgm:prSet presAssocID="{FF28F977-C8FB-174E-ACF4-316141F47632}" presName="ribbon" presStyleLbl="node1" presStyleIdx="0" presStyleCnt="1"/>
      <dgm:spPr/>
      <dgm:t>
        <a:bodyPr/>
        <a:lstStyle/>
        <a:p>
          <a:endParaRPr lang="en-US"/>
        </a:p>
      </dgm:t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</a:t>
          </a:r>
          <a:r>
            <a:rPr lang="en-IN" dirty="0">
              <a:latin typeface="Sans-sarif"/>
            </a:rPr>
            <a:t>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2</a:t>
          </a:r>
          <a:endParaRPr lang="en-IN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 smtClean="0">
              <a:latin typeface="Sans-sarif"/>
            </a:rPr>
            <a:t>उप शीर्षक</a:t>
          </a:r>
          <a:r>
            <a:rPr lang="en-IN" sz="1600" dirty="0" smtClean="0">
              <a:latin typeface="Sans-sarif"/>
            </a:rPr>
            <a:t> 4</a:t>
          </a:r>
          <a:endParaRPr lang="en-IN" sz="16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3</a:t>
          </a:r>
          <a:endParaRPr lang="en-IN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0B683-5694-494A-A4EE-BEC03C786C03}" type="pres">
      <dgm:prSet presAssocID="{5992E574-8699-4A08-B38A-24FA9C84FA56}" presName="children" presStyleCnt="0"/>
      <dgm:spPr/>
      <dgm:t>
        <a:bodyPr/>
        <a:lstStyle/>
        <a:p>
          <a:endParaRPr lang="en-US"/>
        </a:p>
      </dgm:t>
    </dgm:pt>
    <dgm:pt modelId="{27280D57-D204-9A49-91B4-F8BDE654463B}" type="pres">
      <dgm:prSet presAssocID="{5992E574-8699-4A08-B38A-24FA9C84FA56}" presName="child1group" presStyleCnt="0"/>
      <dgm:spPr/>
      <dgm:t>
        <a:bodyPr/>
        <a:lstStyle/>
        <a:p>
          <a:endParaRPr lang="en-US"/>
        </a:p>
      </dgm:t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  <dgm:t>
        <a:bodyPr/>
        <a:lstStyle/>
        <a:p>
          <a:endParaRPr lang="en-US"/>
        </a:p>
      </dgm:t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08D92-611F-4B9F-BF22-59C3682160EA}" type="pres">
      <dgm:prSet presAssocID="{5992E574-8699-4A08-B38A-24FA9C84FA56}" presName="child2group" presStyleCnt="0"/>
      <dgm:spPr/>
      <dgm:t>
        <a:bodyPr/>
        <a:lstStyle/>
        <a:p>
          <a:endParaRPr lang="en-US"/>
        </a:p>
      </dgm:t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  <dgm:t>
        <a:bodyPr/>
        <a:lstStyle/>
        <a:p>
          <a:endParaRPr lang="en-US"/>
        </a:p>
      </dgm:t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F35BD-B2A6-1F43-AB69-6E110D778025}" type="pres">
      <dgm:prSet presAssocID="{5992E574-8699-4A08-B38A-24FA9C84FA56}" presName="child3group" presStyleCnt="0"/>
      <dgm:spPr/>
      <dgm:t>
        <a:bodyPr/>
        <a:lstStyle/>
        <a:p>
          <a:endParaRPr lang="en-US"/>
        </a:p>
      </dgm:t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  <dgm:t>
        <a:bodyPr/>
        <a:lstStyle/>
        <a:p>
          <a:endParaRPr lang="en-US"/>
        </a:p>
      </dgm:t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9C6B3-2AFF-5D4A-810E-A6F6D59D10A1}" type="pres">
      <dgm:prSet presAssocID="{5992E574-8699-4A08-B38A-24FA9C84FA56}" presName="child4group" presStyleCnt="0"/>
      <dgm:spPr/>
      <dgm:t>
        <a:bodyPr/>
        <a:lstStyle/>
        <a:p>
          <a:endParaRPr lang="en-US"/>
        </a:p>
      </dgm:t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  <dgm:t>
        <a:bodyPr/>
        <a:lstStyle/>
        <a:p>
          <a:endParaRPr lang="en-US"/>
        </a:p>
      </dgm:t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B2707-EF00-48E3-BE18-B3DA5D6FA127}" type="pres">
      <dgm:prSet presAssocID="{5992E574-8699-4A08-B38A-24FA9C84FA56}" presName="childPlaceholder" presStyleCnt="0"/>
      <dgm:spPr/>
      <dgm:t>
        <a:bodyPr/>
        <a:lstStyle/>
        <a:p>
          <a:endParaRPr lang="en-US"/>
        </a:p>
      </dgm:t>
    </dgm:pt>
    <dgm:pt modelId="{0246BE40-C84B-4F18-98CF-C9FFB638ABC5}" type="pres">
      <dgm:prSet presAssocID="{5992E574-8699-4A08-B38A-24FA9C84FA56}" presName="circle" presStyleCnt="0"/>
      <dgm:spPr/>
      <dgm:t>
        <a:bodyPr/>
        <a:lstStyle/>
        <a:p>
          <a:endParaRPr lang="en-US"/>
        </a:p>
      </dgm:t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465A9-0342-48AD-B1CD-2D6046A2B2E9}" type="pres">
      <dgm:prSet presAssocID="{5992E574-8699-4A08-B38A-24FA9C84FA56}" presName="quadrantPlaceholder" presStyleCnt="0"/>
      <dgm:spPr/>
      <dgm:t>
        <a:bodyPr/>
        <a:lstStyle/>
        <a:p>
          <a:endParaRPr lang="en-US"/>
        </a:p>
      </dgm:t>
    </dgm:pt>
    <dgm:pt modelId="{09DE21AA-E7FF-498A-ACF0-698FD6FED00B}" type="pres">
      <dgm:prSet presAssocID="{5992E574-8699-4A08-B38A-24FA9C84FA56}" presName="center1" presStyleLbl="fgShp" presStyleIdx="0" presStyleCnt="2"/>
      <dgm:spPr/>
      <dgm:t>
        <a:bodyPr/>
        <a:lstStyle/>
        <a:p>
          <a:endParaRPr lang="en-US"/>
        </a:p>
      </dgm:t>
    </dgm:pt>
    <dgm:pt modelId="{AE673B72-2C84-4A67-8984-DEDCD05EAD44}" type="pres">
      <dgm:prSet presAssocID="{5992E574-8699-4A08-B38A-24FA9C84FA56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57C4EE-DC5E-F94E-86EA-6A2C35B3EACD}" type="pres">
      <dgm:prSet presAssocID="{EB6944A7-6D02-5348-9F3B-85DD5B1BD74C}" presName="cycle" presStyleCnt="0"/>
      <dgm:spPr/>
      <dgm:t>
        <a:bodyPr/>
        <a:lstStyle/>
        <a:p>
          <a:endParaRPr lang="en-US"/>
        </a:p>
      </dgm:t>
    </dgm:pt>
    <dgm:pt modelId="{1B34F5C8-541E-0642-8512-C0D5CE2B65E3}" type="pres">
      <dgm:prSet presAssocID="{EB6944A7-6D02-5348-9F3B-85DD5B1BD74C}" presName="centerShape" presStyleCnt="0"/>
      <dgm:spPr/>
      <dgm:t>
        <a:bodyPr/>
        <a:lstStyle/>
        <a:p>
          <a:endParaRPr lang="en-US"/>
        </a:p>
      </dgm:t>
    </dgm:pt>
    <dgm:pt modelId="{86CEB574-87E9-ED4B-A5C1-6B7A9C65FA5F}" type="pres">
      <dgm:prSet presAssocID="{EB6944A7-6D02-5348-9F3B-85DD5B1BD74C}" presName="connSite" presStyleLbl="node1" presStyleIdx="0" presStyleCnt="4"/>
      <dgm:spPr/>
      <dgm:t>
        <a:bodyPr/>
        <a:lstStyle/>
        <a:p>
          <a:endParaRPr lang="en-US"/>
        </a:p>
      </dgm:t>
    </dgm:pt>
    <dgm:pt modelId="{ED21F006-B274-FD4E-AA22-1E7F01D4A863}" type="pres">
      <dgm:prSet presAssocID="{EB6944A7-6D02-5348-9F3B-85DD5B1BD74C}" presName="visible" presStyleLbl="node1" presStyleIdx="0" presStyleCnt="4"/>
      <dgm:spPr/>
      <dgm:t>
        <a:bodyPr/>
        <a:lstStyle/>
        <a:p>
          <a:endParaRPr lang="en-US"/>
        </a:p>
      </dgm:t>
    </dgm:pt>
    <dgm:pt modelId="{EDE28A2E-0392-594D-A84C-82DFB697BEE2}" type="pres">
      <dgm:prSet presAssocID="{0C220BD6-C521-0F45-8C35-575BFB67943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9A885A22-FDFC-F54B-8A50-6036A41834D2}" type="pres">
      <dgm:prSet presAssocID="{C67C661C-2F84-5B48-91E4-145A83046504}" presName="node" presStyleCnt="0"/>
      <dgm:spPr/>
      <dgm:t>
        <a:bodyPr/>
        <a:lstStyle/>
        <a:p>
          <a:endParaRPr lang="en-US"/>
        </a:p>
      </dgm:t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42DF5-A52C-4646-9FCF-30F097DEC210}" type="pres">
      <dgm:prSet presAssocID="{738D67B5-5A5D-D947-BA29-F1A069DECD2A}" presName="Name25" presStyleLbl="parChTrans1D1" presStyleIdx="1" presStyleCnt="3"/>
      <dgm:spPr/>
      <dgm:t>
        <a:bodyPr/>
        <a:lstStyle/>
        <a:p>
          <a:endParaRPr lang="en-US"/>
        </a:p>
      </dgm:t>
    </dgm:pt>
    <dgm:pt modelId="{56C6E9DD-EF83-9B47-9684-DB9FF0B53AE5}" type="pres">
      <dgm:prSet presAssocID="{316A4380-FF10-5B4D-9742-8E6A92C9F0A6}" presName="node" presStyleCnt="0"/>
      <dgm:spPr/>
      <dgm:t>
        <a:bodyPr/>
        <a:lstStyle/>
        <a:p>
          <a:endParaRPr lang="en-US"/>
        </a:p>
      </dgm:t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D6FB6-B090-434B-80B5-6EDEC6B30F9C}" type="pres">
      <dgm:prSet presAssocID="{500D9754-DFD1-6C46-8D20-3A19654C0CF2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B65923E-AAC9-1042-9856-953957555BD3}" type="pres">
      <dgm:prSet presAssocID="{2A971883-9BBE-504F-95F6-36CCB5C553CA}" presName="node" presStyleCnt="0"/>
      <dgm:spPr/>
      <dgm:t>
        <a:bodyPr/>
        <a:lstStyle/>
        <a:p>
          <a:endParaRPr lang="en-US"/>
        </a:p>
      </dgm:t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 smtClean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B4549A-F506-1641-A283-E30496FE3B22}" type="pres">
      <dgm:prSet presAssocID="{CACFC6F0-1FE5-4C47-ABAA-92E5516CD050}" presName="centerShape" presStyleLbl="node0" presStyleIdx="0" presStyleCnt="1"/>
      <dgm:spPr/>
      <dgm:t>
        <a:bodyPr/>
        <a:lstStyle/>
        <a:p>
          <a:endParaRPr lang="en-US"/>
        </a:p>
      </dgm:t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BBF6-635E-AB4D-A2B1-8CE83A7E4D56}" type="pres">
      <dgm:prSet presAssocID="{04C1F3A2-871B-C348-8933-1CD0BA58C8DE}" presName="dummy" presStyleCnt="0"/>
      <dgm:spPr/>
      <dgm:t>
        <a:bodyPr/>
        <a:lstStyle/>
        <a:p>
          <a:endParaRPr lang="en-US"/>
        </a:p>
      </dgm:t>
    </dgm:pt>
    <dgm:pt modelId="{B860FED7-AB33-2444-B4F3-5F79933FDC88}" type="pres">
      <dgm:prSet presAssocID="{50D110B5-014F-E942-8D2F-BAB53EBCF1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63089-09C6-8A41-9CB8-FC805DC4AE8A}" type="pres">
      <dgm:prSet presAssocID="{A1AB117E-AA20-3843-BA0B-1A26FBB26744}" presName="dummy" presStyleCnt="0"/>
      <dgm:spPr/>
      <dgm:t>
        <a:bodyPr/>
        <a:lstStyle/>
        <a:p>
          <a:endParaRPr lang="en-US"/>
        </a:p>
      </dgm:t>
    </dgm:pt>
    <dgm:pt modelId="{A5D65FC6-F153-1C4B-A655-5F2FFFFAF9BF}" type="pres">
      <dgm:prSet presAssocID="{DE651D7C-6B28-E644-804B-1640E9B4AD7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B5405-DDB8-C548-A72F-86851E06B75A}" type="pres">
      <dgm:prSet presAssocID="{C43A5798-C196-5B47-93C1-19405E7B26A2}" presName="dummy" presStyleCnt="0"/>
      <dgm:spPr/>
      <dgm:t>
        <a:bodyPr/>
        <a:lstStyle/>
        <a:p>
          <a:endParaRPr lang="en-US"/>
        </a:p>
      </dgm:t>
    </dgm:pt>
    <dgm:pt modelId="{A78402B8-2537-B749-956A-43A7334319F8}" type="pres">
      <dgm:prSet presAssocID="{F32AD986-6834-B541-A7FF-C4DBD125FFB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CE5B5-E099-4547-BCEA-04528FD19106}" type="pres">
      <dgm:prSet presAssocID="{36FA9ED8-C616-384A-814D-B39CDD6E166A}" presName="dummy" presStyleCnt="0"/>
      <dgm:spPr/>
      <dgm:t>
        <a:bodyPr/>
        <a:lstStyle/>
        <a:p>
          <a:endParaRPr lang="en-US"/>
        </a:p>
      </dgm:t>
    </dgm:pt>
    <dgm:pt modelId="{5B9279AF-AE57-6046-8E34-51B8F7E82891}" type="pres">
      <dgm:prSet presAssocID="{1A974700-8238-2142-9918-EFA728DD031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 smtClean="0"/>
            <a:t>उप</a:t>
          </a:r>
          <a:r>
            <a:rPr lang="en-IN" sz="2200" smtClean="0"/>
            <a:t> </a:t>
          </a:r>
          <a:r>
            <a:rPr lang="hi-IN" sz="2200" smtClean="0"/>
            <a:t>शीर्षक</a:t>
          </a:r>
          <a:r>
            <a:rPr lang="en-US" sz="2200" smtClean="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 dirty="0" smtClean="0"/>
            <a:t>उप</a:t>
          </a:r>
          <a:r>
            <a:rPr lang="en-IN" sz="1400" dirty="0" smtClean="0"/>
            <a:t> </a:t>
          </a:r>
          <a:r>
            <a:rPr lang="hi-IN" sz="1400" dirty="0" smtClean="0"/>
            <a:t>शीर्षक</a:t>
          </a:r>
          <a:r>
            <a:rPr lang="en-IN" sz="1400" dirty="0" smtClean="0"/>
            <a:t> </a:t>
          </a:r>
          <a:r>
            <a:rPr lang="hi-IN" sz="14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 dirty="0" smtClean="0"/>
            <a:t>उप</a:t>
          </a:r>
          <a:r>
            <a:rPr lang="en-IN" sz="1400" dirty="0" smtClean="0"/>
            <a:t> </a:t>
          </a:r>
          <a:r>
            <a:rPr lang="hi-IN" sz="1400" dirty="0" smtClean="0"/>
            <a:t>शीर्षक</a:t>
          </a:r>
          <a:r>
            <a:rPr lang="en-IN" sz="1400" dirty="0" smtClean="0"/>
            <a:t> </a:t>
          </a:r>
          <a:r>
            <a:rPr lang="hi-IN" sz="14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07E91-A9EE-2C41-BF40-A18B1E49FACA}" type="pres">
      <dgm:prSet presAssocID="{CB2E5452-E488-4449-B2A4-C5B7762D55A6}" presName="sibTrans" presStyleCnt="0"/>
      <dgm:spPr/>
      <dgm:t>
        <a:bodyPr/>
        <a:lstStyle/>
        <a:p>
          <a:endParaRPr lang="en-US"/>
        </a:p>
      </dgm:t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D662A-C894-2945-972C-8683BDE13E42}" type="pres">
      <dgm:prSet presAssocID="{4E5F55A3-C2AA-D040-AE52-5F48B47AB8A1}" presName="sibTrans" presStyleCnt="0"/>
      <dgm:spPr/>
      <dgm:t>
        <a:bodyPr/>
        <a:lstStyle/>
        <a:p>
          <a:endParaRPr lang="en-US"/>
        </a:p>
      </dgm:t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3CA1-482D-D947-A644-BD65B07D4493}" type="pres">
      <dgm:prSet presAssocID="{A4F379DC-48A5-ED4A-BC46-1E98B331F39E}" presName="sibTrans" presStyleCnt="0"/>
      <dgm:spPr/>
      <dgm:t>
        <a:bodyPr/>
        <a:lstStyle/>
        <a:p>
          <a:endParaRPr lang="en-US"/>
        </a:p>
      </dgm:t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1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2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3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1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2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3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1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2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3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241F4-6AD8-0B45-B5EF-8722B17AF66E}" type="pres">
      <dgm:prSet presAssocID="{376D748E-7273-2D4A-A066-7DFF5948BA9D}" presName="accentShape_1" presStyleCnt="0"/>
      <dgm:spPr/>
      <dgm:t>
        <a:bodyPr/>
        <a:lstStyle/>
        <a:p>
          <a:endParaRPr lang="en-US"/>
        </a:p>
      </dgm:t>
    </dgm:pt>
    <dgm:pt modelId="{629D7055-DE38-8F4E-97FC-F6ED2C7DFB5A}" type="pres">
      <dgm:prSet presAssocID="{376D748E-7273-2D4A-A066-7DFF5948BA9D}" presName="imageRepeatNode" presStyleLbl="node1" presStyleIdx="0" presStyleCnt="3"/>
      <dgm:spPr/>
      <dgm:t>
        <a:bodyPr/>
        <a:lstStyle/>
        <a:p>
          <a:endParaRPr lang="en-US"/>
        </a:p>
      </dgm:t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8B35D-BE7D-4D82-AE53-CB43F868CBFF}" type="pres">
      <dgm:prSet presAssocID="{6809033D-3F02-E748-A253-3BBCE622033E}" presName="accentShape_2" presStyleCnt="0"/>
      <dgm:spPr/>
      <dgm:t>
        <a:bodyPr/>
        <a:lstStyle/>
        <a:p>
          <a:endParaRPr lang="en-US"/>
        </a:p>
      </dgm:t>
    </dgm:pt>
    <dgm:pt modelId="{CA0E963C-4763-E042-A890-F08CD650A506}" type="pres">
      <dgm:prSet presAssocID="{6809033D-3F02-E748-A253-3BBCE622033E}" presName="imageRepeatNode" presStyleLbl="node1" presStyleIdx="1" presStyleCnt="3"/>
      <dgm:spPr/>
      <dgm:t>
        <a:bodyPr/>
        <a:lstStyle/>
        <a:p>
          <a:endParaRPr lang="en-US"/>
        </a:p>
      </dgm:t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F2123-60AB-482B-A24E-23D3E8865BD3}" type="pres">
      <dgm:prSet presAssocID="{C2EA3B99-A50D-6448-8A81-8E6FD73CB678}" presName="accentShape_3" presStyleCnt="0"/>
      <dgm:spPr/>
      <dgm:t>
        <a:bodyPr/>
        <a:lstStyle/>
        <a:p>
          <a:endParaRPr lang="en-US"/>
        </a:p>
      </dgm:t>
    </dgm:pt>
    <dgm:pt modelId="{5D45E680-F53D-BF43-BCBC-38AEF9198D31}" type="pres">
      <dgm:prSet presAssocID="{C2EA3B99-A50D-6448-8A81-8E6FD73CB678}" presName="imageRepeatNod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C445D3-D653-2C49-AF32-25307C389436}" type="pres">
      <dgm:prSet presAssocID="{500D7D1B-397C-0247-B637-E009F7F0DB56}" presName="composite" presStyleCnt="0"/>
      <dgm:spPr/>
      <dgm:t>
        <a:bodyPr/>
        <a:lstStyle/>
        <a:p>
          <a:endParaRPr lang="en-US"/>
        </a:p>
      </dgm:t>
    </dgm:pt>
    <dgm:pt modelId="{F7488161-3916-BB41-9DCC-A6B0515102F0}" type="pres">
      <dgm:prSet presAssocID="{500D7D1B-397C-0247-B637-E009F7F0DB56}" presName="bentUpArrow1" presStyleLbl="alignImgPlace1" presStyleIdx="0" presStyleCnt="3"/>
      <dgm:spPr/>
      <dgm:t>
        <a:bodyPr/>
        <a:lstStyle/>
        <a:p>
          <a:endParaRPr lang="en-US"/>
        </a:p>
      </dgm:t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09DD8-9AF2-AA4F-BCF5-F87187D0D635}" type="pres">
      <dgm:prSet presAssocID="{5C510677-792F-054C-B4B5-3381556A0EAB}" presName="sibTrans" presStyleCnt="0"/>
      <dgm:spPr/>
      <dgm:t>
        <a:bodyPr/>
        <a:lstStyle/>
        <a:p>
          <a:endParaRPr lang="en-US"/>
        </a:p>
      </dgm:t>
    </dgm:pt>
    <dgm:pt modelId="{3EAE77A9-3300-1741-B7E9-9DC13FD97C41}" type="pres">
      <dgm:prSet presAssocID="{317E2A1B-081B-6941-8A9D-8201B5FD3A1B}" presName="composite" presStyleCnt="0"/>
      <dgm:spPr/>
      <dgm:t>
        <a:bodyPr/>
        <a:lstStyle/>
        <a:p>
          <a:endParaRPr lang="en-US"/>
        </a:p>
      </dgm:t>
    </dgm:pt>
    <dgm:pt modelId="{AE91A39F-5510-3B42-BB3F-4225CE9A99E9}" type="pres">
      <dgm:prSet presAssocID="{317E2A1B-081B-6941-8A9D-8201B5FD3A1B}" presName="bentUpArrow1" presStyleLbl="alignImgPlace1" presStyleIdx="1" presStyleCnt="3"/>
      <dgm:spPr/>
      <dgm:t>
        <a:bodyPr/>
        <a:lstStyle/>
        <a:p>
          <a:endParaRPr lang="en-US"/>
        </a:p>
      </dgm:t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88AD0-13E3-794B-91B1-984FEF25A6ED}" type="pres">
      <dgm:prSet presAssocID="{27118BF7-9237-4441-839C-5531AB721916}" presName="sibTrans" presStyleCnt="0"/>
      <dgm:spPr/>
      <dgm:t>
        <a:bodyPr/>
        <a:lstStyle/>
        <a:p>
          <a:endParaRPr lang="en-US"/>
        </a:p>
      </dgm:t>
    </dgm:pt>
    <dgm:pt modelId="{D479CDF3-3211-E24B-B884-BE7D4B891B45}" type="pres">
      <dgm:prSet presAssocID="{68C86C90-9C0C-0A43-AE25-96D313FD7B86}" presName="composite" presStyleCnt="0"/>
      <dgm:spPr/>
      <dgm:t>
        <a:bodyPr/>
        <a:lstStyle/>
        <a:p>
          <a:endParaRPr lang="en-US"/>
        </a:p>
      </dgm:t>
    </dgm:pt>
    <dgm:pt modelId="{B1D1C174-9C29-984A-A33F-99C8F12C15A4}" type="pres">
      <dgm:prSet presAssocID="{68C86C90-9C0C-0A43-AE25-96D313FD7B86}" presName="bentUpArrow1" presStyleLbl="alignImgPlace1" presStyleIdx="2" presStyleCnt="3"/>
      <dgm:spPr/>
      <dgm:t>
        <a:bodyPr/>
        <a:lstStyle/>
        <a:p>
          <a:endParaRPr lang="en-US"/>
        </a:p>
      </dgm:t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A1342-E9CA-6040-8AEE-1BECB4557525}" type="pres">
      <dgm:prSet presAssocID="{0FFE66F7-AD6C-FD40-847D-F11C7AE5E429}" presName="sibTrans" presStyleCnt="0"/>
      <dgm:spPr/>
      <dgm:t>
        <a:bodyPr/>
        <a:lstStyle/>
        <a:p>
          <a:endParaRPr lang="en-US"/>
        </a:p>
      </dgm:t>
    </dgm:pt>
    <dgm:pt modelId="{C141A50E-6B6A-084B-8AE1-91FBD3059CC1}" type="pres">
      <dgm:prSet presAssocID="{F8A3BC2E-8C77-BF44-B288-6D426FC60310}" presName="composite" presStyleCnt="0"/>
      <dgm:spPr/>
      <dgm:t>
        <a:bodyPr/>
        <a:lstStyle/>
        <a:p>
          <a:endParaRPr lang="en-US"/>
        </a:p>
      </dgm:t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700" kern="1200" dirty="0" smtClean="0">
              <a:latin typeface="Sans-sarif"/>
            </a:rPr>
            <a:t>उप शीर्षक </a:t>
          </a:r>
          <a:r>
            <a:rPr lang="en-GB" sz="1700" kern="1200" dirty="0" smtClean="0">
              <a:latin typeface="Sans-sarif"/>
            </a:rPr>
            <a:t> </a:t>
          </a:r>
          <a:r>
            <a:rPr lang="en-GB" sz="1700" kern="1200" dirty="0">
              <a:latin typeface="Sans-sarif"/>
            </a:rPr>
            <a:t>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</a:t>
          </a:r>
          <a:r>
            <a:rPr lang="en-IN" sz="1600" kern="1200" dirty="0">
              <a:latin typeface="Sans-sarif"/>
            </a:rPr>
            <a:t>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2</a:t>
          </a:r>
          <a:endParaRPr lang="en-IN" sz="1600" kern="1200" dirty="0">
            <a:latin typeface="Sans-sarif"/>
          </a:endParaRP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4</a:t>
          </a:r>
          <a:endParaRPr lang="en-IN" sz="1600" kern="1200" dirty="0">
            <a:latin typeface="Sans-sarif"/>
          </a:endParaRP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3</a:t>
          </a:r>
          <a:endParaRPr lang="en-IN" sz="1600" kern="1200" dirty="0">
            <a:latin typeface="Sans-sarif"/>
          </a:endParaRP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68820" y="770699"/>
          <a:ext cx="3384842" cy="184344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smtClean="0"/>
            <a:t>उप</a:t>
          </a:r>
          <a:r>
            <a:rPr lang="en-IN" sz="2200" kern="1200" smtClean="0"/>
            <a:t> </a:t>
          </a:r>
          <a:r>
            <a:rPr lang="hi-IN" sz="2200" kern="1200" smtClean="0"/>
            <a:t>शीर्षक</a:t>
          </a:r>
          <a:r>
            <a:rPr lang="en-US" sz="2200" kern="1200" smtClean="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/>
            <a:t>उप</a:t>
          </a:r>
          <a:r>
            <a:rPr lang="en-IN" sz="1400" kern="1200" dirty="0" smtClean="0"/>
            <a:t> </a:t>
          </a:r>
          <a:r>
            <a:rPr lang="hi-IN" sz="1400" kern="1200" dirty="0" smtClean="0"/>
            <a:t>शीर्षक</a:t>
          </a:r>
          <a:r>
            <a:rPr lang="en-IN" sz="1400" kern="1200" dirty="0" smtClean="0"/>
            <a:t> </a:t>
          </a:r>
          <a:r>
            <a:rPr lang="hi-IN" sz="14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/>
            <a:t>उप</a:t>
          </a:r>
          <a:r>
            <a:rPr lang="en-IN" sz="1400" kern="1200" dirty="0" smtClean="0"/>
            <a:t> </a:t>
          </a:r>
          <a:r>
            <a:rPr lang="hi-IN" sz="1400" kern="1200" dirty="0" smtClean="0"/>
            <a:t>शीर्षक</a:t>
          </a:r>
          <a:r>
            <a:rPr lang="en-IN" sz="1400" kern="1200" dirty="0" smtClean="0"/>
            <a:t> </a:t>
          </a:r>
          <a:r>
            <a:rPr lang="hi-IN" sz="14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879" y="676968"/>
        <a:ext cx="1843443" cy="2030906"/>
      </dsp:txXfrm>
    </dsp:sp>
    <dsp:sp modelId="{0AACB8C9-99B2-674C-A0D5-E2C37A2886F7}">
      <dsp:nvSpPr>
        <dsp:cNvPr id="0" name=""/>
        <dsp:cNvSpPr/>
      </dsp:nvSpPr>
      <dsp:spPr>
        <a:xfrm rot="16200000">
          <a:off x="1212880" y="770699"/>
          <a:ext cx="3384842" cy="18434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983579" y="676968"/>
        <a:ext cx="1843443" cy="2030906"/>
      </dsp:txXfrm>
    </dsp:sp>
    <dsp:sp modelId="{786FE105-E8B7-3D44-A134-098FC7E76181}">
      <dsp:nvSpPr>
        <dsp:cNvPr id="0" name=""/>
        <dsp:cNvSpPr/>
      </dsp:nvSpPr>
      <dsp:spPr>
        <a:xfrm rot="16200000">
          <a:off x="3194581" y="770699"/>
          <a:ext cx="3384842" cy="184344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3965280" y="676968"/>
        <a:ext cx="1843443" cy="2030906"/>
      </dsp:txXfrm>
    </dsp:sp>
    <dsp:sp modelId="{322AAD36-4326-6C4D-B4C8-F354AEB72BE0}">
      <dsp:nvSpPr>
        <dsp:cNvPr id="0" name=""/>
        <dsp:cNvSpPr/>
      </dsp:nvSpPr>
      <dsp:spPr>
        <a:xfrm rot="16200000">
          <a:off x="5176282" y="770699"/>
          <a:ext cx="3384842" cy="18434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5946981" y="676968"/>
        <a:ext cx="1843443" cy="2030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875200" y="1024124"/>
          <a:ext cx="1642901" cy="312572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857380" y="2217124"/>
        <a:ext cx="2813153" cy="427154"/>
      </dsp:txXfrm>
    </dsp:sp>
    <dsp:sp modelId="{CA0E963C-4763-E042-A890-F08CD650A506}">
      <dsp:nvSpPr>
        <dsp:cNvPr id="0" name=""/>
        <dsp:cNvSpPr/>
      </dsp:nvSpPr>
      <dsp:spPr>
        <a:xfrm>
          <a:off x="3085401" y="496848"/>
          <a:ext cx="1642901" cy="365133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831057" y="1926372"/>
        <a:ext cx="3286201" cy="427154"/>
      </dsp:txXfrm>
    </dsp:sp>
    <dsp:sp modelId="{629D7055-DE38-8F4E-97FC-F6ED2C7DFB5A}">
      <dsp:nvSpPr>
        <dsp:cNvPr id="0" name=""/>
        <dsp:cNvSpPr/>
      </dsp:nvSpPr>
      <dsp:spPr>
        <a:xfrm>
          <a:off x="1290314" y="0"/>
          <a:ext cx="1642901" cy="41481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12388" y="1653105"/>
        <a:ext cx="3733365" cy="427154"/>
      </dsp:txXfrm>
    </dsp:sp>
    <dsp:sp modelId="{A5523B85-0412-4E42-9716-C4555CA93B92}">
      <dsp:nvSpPr>
        <dsp:cNvPr id="0" name=""/>
        <dsp:cNvSpPr/>
      </dsp:nvSpPr>
      <dsp:spPr>
        <a:xfrm>
          <a:off x="1290314" y="0"/>
          <a:ext cx="1166459" cy="41681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1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2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3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4</a:t>
          </a:r>
          <a:endParaRPr lang="en-GB" sz="1800" kern="1200" dirty="0">
            <a:latin typeface="Sans-sarif"/>
          </a:endParaRPr>
        </a:p>
      </dsp:txBody>
      <dsp:txXfrm>
        <a:off x="1290314" y="0"/>
        <a:ext cx="1166459" cy="4168191"/>
      </dsp:txXfrm>
    </dsp:sp>
    <dsp:sp modelId="{1EBB2F6C-8754-460D-B0F1-53F75C569537}">
      <dsp:nvSpPr>
        <dsp:cNvPr id="0" name=""/>
        <dsp:cNvSpPr/>
      </dsp:nvSpPr>
      <dsp:spPr>
        <a:xfrm>
          <a:off x="3085401" y="496848"/>
          <a:ext cx="1166459" cy="36713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1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2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3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4</a:t>
          </a:r>
          <a:endParaRPr lang="en-GB" sz="1800" kern="1200" dirty="0">
            <a:latin typeface="Sans-sarif"/>
          </a:endParaRPr>
        </a:p>
      </dsp:txBody>
      <dsp:txXfrm>
        <a:off x="3085401" y="496848"/>
        <a:ext cx="1166459" cy="3671342"/>
      </dsp:txXfrm>
    </dsp:sp>
    <dsp:sp modelId="{B16F5C68-3A30-4E19-AC0E-4FE4CB4F7C69}">
      <dsp:nvSpPr>
        <dsp:cNvPr id="0" name=""/>
        <dsp:cNvSpPr/>
      </dsp:nvSpPr>
      <dsp:spPr>
        <a:xfrm>
          <a:off x="4875200" y="1024124"/>
          <a:ext cx="1166459" cy="31440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1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2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3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4</a:t>
          </a:r>
          <a:endParaRPr lang="en-GB" sz="1800" kern="1200" dirty="0">
            <a:latin typeface="Sans-sarif"/>
          </a:endParaRPr>
        </a:p>
      </dsp:txBody>
      <dsp:txXfrm>
        <a:off x="4875200" y="1024124"/>
        <a:ext cx="1166459" cy="3144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08-11-2021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1580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 smtClean="0"/>
              <a:t>प्रस्तुति का शीर्षक</a:t>
            </a:r>
            <a:endParaRPr lang="en-US" dirty="0" smtClean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1559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 smtClean="0"/>
              <a:t>आपकी प्रस्तुति का एक लंबा उप</a:t>
            </a:r>
            <a:r>
              <a:rPr lang="en-IN" sz="2400" dirty="0" smtClean="0"/>
              <a:t> </a:t>
            </a:r>
            <a:r>
              <a:rPr lang="hi-IN" sz="2400" dirty="0" smtClean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609329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 smtClean="0"/>
              <a:t>प्रस्तुतकर्ता का विवरण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शीर्षक</a:t>
            </a:r>
            <a:r>
              <a:rPr lang="en-US" dirty="0" smtClean="0"/>
              <a:t> </a:t>
            </a:r>
            <a:r>
              <a:rPr lang="hi-IN" dirty="0" smtClean="0"/>
              <a:t>का विवरण यहाँ लिखें </a:t>
            </a:r>
            <a:endParaRPr lang="en-US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विषय सूची </a:t>
            </a:r>
            <a:endParaRPr lang="en-US" dirty="0" smtClean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1.</a:t>
            </a:r>
            <a:r>
              <a:rPr lang="hi-IN" dirty="0" smtClean="0"/>
              <a:t> परिचय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2.</a:t>
            </a:r>
            <a:r>
              <a:rPr lang="hi-IN" dirty="0" smtClean="0"/>
              <a:t> समय सीमा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8356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 smtClean="0"/>
              <a:t>3</a:t>
            </a:r>
            <a:r>
              <a:rPr lang="en-US" dirty="0" smtClean="0"/>
              <a:t>.</a:t>
            </a:r>
            <a:r>
              <a:rPr lang="hi-IN" dirty="0" smtClean="0"/>
              <a:t> मंत्रालय का अवलोकन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788024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4.</a:t>
            </a:r>
            <a:r>
              <a:rPr lang="hi-IN" dirty="0" smtClean="0"/>
              <a:t> फंड का उपयोग 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8356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5.</a:t>
            </a:r>
            <a:r>
              <a:rPr lang="hi-IN" dirty="0" smtClean="0"/>
              <a:t> गतिविधि की स्थिति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788024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6.</a:t>
            </a:r>
            <a:r>
              <a:rPr lang="hi-IN" dirty="0" smtClean="0"/>
              <a:t> आगे का रास्ता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 smtClean="0"/>
              <a:t>प्रस्तुति का शीर्षक</a:t>
            </a:r>
            <a:endParaRPr lang="en-US" dirty="0" smtClean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7564" y="3913237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 smtClean="0"/>
              <a:t>आपकी प्रस्तुति का एक लंबा उप</a:t>
            </a:r>
            <a:r>
              <a:rPr lang="en-IN" sz="2400" dirty="0" smtClean="0"/>
              <a:t> </a:t>
            </a:r>
            <a:r>
              <a:rPr lang="hi-IN" sz="2400" dirty="0" smtClean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3" y="5157192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 smtClean="0"/>
              <a:t>प्रस्तुतकर्ता का विवरण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1400" b="0" dirty="0" smtClean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577114" y="2571968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400" b="0" dirty="0" smtClean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00" y="1340768"/>
            <a:ext cx="738000" cy="12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 smtClean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 smtClean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 smtClean="0"/>
              <a:t>प्रस्तुतकर्ता का विवरण 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30773253"/>
              </p:ext>
            </p:extLst>
          </p:nvPr>
        </p:nvGraphicFramePr>
        <p:xfrm>
          <a:off x="740136" y="2564904"/>
          <a:ext cx="7792304" cy="33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5531819"/>
              </p:ext>
            </p:extLst>
          </p:nvPr>
        </p:nvGraphicFramePr>
        <p:xfrm>
          <a:off x="667792" y="2429161"/>
          <a:ext cx="7808416" cy="416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4113094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81505660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ED7D3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23077569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 smtClean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 smtClean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 smtClean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24511" y="383387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7" y="280635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187624" y="268465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99592" y="51701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7" y="539475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2411413" y="1052736"/>
            <a:ext cx="4321175" cy="721640"/>
          </a:xfrm>
        </p:spPr>
        <p:txBody>
          <a:bodyPr/>
          <a:lstStyle/>
          <a:p>
            <a:r>
              <a:rPr lang="hi-IN" dirty="0" smtClean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 smtClean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 smtClean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 smtClean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 smtClean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 smtClean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 smtClean="0">
                <a:latin typeface="Sans-sarif"/>
              </a:rPr>
              <a:t>आपका धन्यवाद</a:t>
            </a:r>
            <a:r>
              <a:rPr lang="en-US" b="1" dirty="0" smtClean="0">
                <a:latin typeface="Sans-sarif"/>
              </a:rPr>
              <a:t>… </a:t>
            </a:r>
            <a:endParaRPr lang="en-US" b="1" dirty="0">
              <a:latin typeface="Sans-sarif"/>
            </a:endParaRP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39684222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56566326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I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71936133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3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600759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672767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672767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672767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600758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610706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40695014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99712223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75026465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</TotalTime>
  <Words>1154</Words>
  <Application>Microsoft Office PowerPoint</Application>
  <PresentationFormat>On-screen Show (4:3)</PresentationFormat>
  <Paragraphs>297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League Spartan</vt:lpstr>
      <vt:lpstr>Mangal</vt:lpstr>
      <vt:lpstr>Open Sans</vt:lpstr>
      <vt:lpstr>Open Sans Light</vt:lpstr>
      <vt:lpstr>Poppins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125</cp:revision>
  <dcterms:created xsi:type="dcterms:W3CDTF">2021-06-21T15:58:00Z</dcterms:created>
  <dcterms:modified xsi:type="dcterms:W3CDTF">2021-11-08T15:11:52Z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