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112" r:id="rId15"/>
    <p:sldId id="4091" r:id="rId16"/>
    <p:sldId id="264" r:id="rId17"/>
    <p:sldId id="281" r:id="rId18"/>
    <p:sldId id="4122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E40"/>
    <a:srgbClr val="00A79D"/>
    <a:srgbClr val="F06060"/>
    <a:srgbClr val="BD042E"/>
    <a:srgbClr val="DC6D1B"/>
    <a:srgbClr val="85DAEB"/>
    <a:srgbClr val="56280E"/>
    <a:srgbClr val="E0B10B"/>
    <a:srgbClr val="544E61"/>
    <a:srgbClr val="A67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2"/>
    <p:restoredTop sz="96281"/>
  </p:normalViewPr>
  <p:slideViewPr>
    <p:cSldViewPr>
      <p:cViewPr>
        <p:scale>
          <a:sx n="91" d="100"/>
          <a:sy n="91" d="100"/>
        </p:scale>
        <p:origin x="-126" y="-240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 smtClean="0">
              <a:latin typeface="Sans-sarif"/>
            </a:rPr>
            <a:t>फ्लोचार्ट चरण 1</a:t>
          </a:r>
          <a:endParaRPr lang="en-US" sz="1800" b="1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 smtClean="0">
              <a:latin typeface="Sans-sarif"/>
            </a:rPr>
            <a:t>फ्लोचार्ट चरण 2</a:t>
          </a:r>
          <a:endParaRPr lang="en-US" sz="1800" b="1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 smtClean="0">
              <a:latin typeface="Sans-sarif"/>
            </a:rPr>
            <a:t>फ्लोचार्ट चरण 3</a:t>
          </a:r>
          <a:endParaRPr lang="en-US" sz="1800" b="1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 smtClean="0">
              <a:latin typeface="Sans-sarif"/>
            </a:rPr>
            <a:t>फ्लोचार्ट चरण 4</a:t>
          </a:r>
          <a:endParaRPr lang="en-US" sz="1800" b="1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 smtClean="0">
              <a:latin typeface="Sans-sarif"/>
            </a:rPr>
            <a:t>फ्लोचार्ट चरण 5</a:t>
          </a:r>
          <a:endParaRPr lang="en-US" sz="1800" b="1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 smtClean="0">
              <a:latin typeface="Sans-sarif"/>
            </a:rPr>
            <a:t>फ्लोचार्ट चरण 6</a:t>
          </a:r>
          <a:endParaRPr lang="en-US" sz="1800" b="1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 smtClean="0">
              <a:latin typeface="Sans-sarif"/>
            </a:rPr>
            <a:t>फ्लोचार्ट चरण 7</a:t>
          </a:r>
          <a:endParaRPr lang="en-US" sz="1800" b="1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 smtClean="0">
              <a:latin typeface="Sans-sarif"/>
            </a:rPr>
            <a:t>फ्लोचार्ट चरण 8</a:t>
          </a:r>
          <a:endParaRPr lang="en-US" sz="1800" b="1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 smtClean="0">
              <a:latin typeface="Sans-sarif"/>
            </a:rPr>
            <a:t>फ्लोचार्ट चरण 9</a:t>
          </a:r>
          <a:endParaRPr lang="en-US" sz="1800" b="1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  <dgm:t>
        <a:bodyPr/>
        <a:lstStyle/>
        <a:p>
          <a:endParaRPr lang="en-US"/>
        </a:p>
      </dgm:t>
    </dgm:pt>
    <dgm:pt modelId="{3E9D19ED-727B-4863-BCDB-ED3705C5AF78}" type="pres">
      <dgm:prSet presAssocID="{B2E1FAEF-0941-49D9-8FAB-FDB3DCB4E77E}" presName="dummyConnPt" presStyleCnt="0"/>
      <dgm:spPr/>
      <dgm:t>
        <a:bodyPr/>
        <a:lstStyle/>
        <a:p>
          <a:endParaRPr lang="en-US"/>
        </a:p>
      </dgm:t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  <dgm:t>
        <a:bodyPr/>
        <a:lstStyle/>
        <a:p>
          <a:endParaRPr lang="en-US"/>
        </a:p>
      </dgm:t>
    </dgm:pt>
    <dgm:pt modelId="{76547E75-5CA1-4E26-A44A-2FAD59C2E73F}" type="pres">
      <dgm:prSet presAssocID="{B8630B34-66EE-4EBF-9448-03229CBB11E8}" presName="dummyConnPt" presStyleCnt="0"/>
      <dgm:spPr/>
      <dgm:t>
        <a:bodyPr/>
        <a:lstStyle/>
        <a:p>
          <a:endParaRPr lang="en-US"/>
        </a:p>
      </dgm:t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  <dgm:t>
        <a:bodyPr/>
        <a:lstStyle/>
        <a:p>
          <a:endParaRPr lang="en-US"/>
        </a:p>
      </dgm:t>
    </dgm:pt>
    <dgm:pt modelId="{C257BCBD-9F31-452E-92CD-F72FFBE55CE9}" type="pres">
      <dgm:prSet presAssocID="{30AFF739-3738-41C6-BF79-47BA9CA6AA19}" presName="dummyConnPt" presStyleCnt="0"/>
      <dgm:spPr/>
      <dgm:t>
        <a:bodyPr/>
        <a:lstStyle/>
        <a:p>
          <a:endParaRPr lang="en-US"/>
        </a:p>
      </dgm:t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  <dgm:t>
        <a:bodyPr/>
        <a:lstStyle/>
        <a:p>
          <a:endParaRPr lang="en-US"/>
        </a:p>
      </dgm:t>
    </dgm:pt>
    <dgm:pt modelId="{AAB594A6-B494-4D90-A954-AF78D55A62AC}" type="pres">
      <dgm:prSet presAssocID="{30274D43-D083-4FEF-A490-076F73E3D7F0}" presName="dummyConnPt" presStyleCnt="0"/>
      <dgm:spPr/>
      <dgm:t>
        <a:bodyPr/>
        <a:lstStyle/>
        <a:p>
          <a:endParaRPr lang="en-US"/>
        </a:p>
      </dgm:t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  <dgm:t>
        <a:bodyPr/>
        <a:lstStyle/>
        <a:p>
          <a:endParaRPr lang="en-US"/>
        </a:p>
      </dgm:t>
    </dgm:pt>
    <dgm:pt modelId="{466D717B-CF35-4F2C-974A-2E90B7AC26FC}" type="pres">
      <dgm:prSet presAssocID="{4B806929-9EF9-4DA9-BAA5-694D734B31F1}" presName="dummyConnPt" presStyleCnt="0"/>
      <dgm:spPr/>
      <dgm:t>
        <a:bodyPr/>
        <a:lstStyle/>
        <a:p>
          <a:endParaRPr lang="en-US"/>
        </a:p>
      </dgm:t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  <dgm:t>
        <a:bodyPr/>
        <a:lstStyle/>
        <a:p>
          <a:endParaRPr lang="en-US"/>
        </a:p>
      </dgm:t>
    </dgm:pt>
    <dgm:pt modelId="{D41B95B8-3FE2-4B4F-8D12-C3F44631A9E8}" type="pres">
      <dgm:prSet presAssocID="{D037FC77-30C2-440E-81FB-4F0E1FAB546C}" presName="dummyConnPt" presStyleCnt="0"/>
      <dgm:spPr/>
      <dgm:t>
        <a:bodyPr/>
        <a:lstStyle/>
        <a:p>
          <a:endParaRPr lang="en-US"/>
        </a:p>
      </dgm:t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  <dgm:t>
        <a:bodyPr/>
        <a:lstStyle/>
        <a:p>
          <a:endParaRPr lang="en-US"/>
        </a:p>
      </dgm:t>
    </dgm:pt>
    <dgm:pt modelId="{E899A576-F991-49E5-BC34-35F2C0372626}" type="pres">
      <dgm:prSet presAssocID="{C0D0A239-07BD-41DA-B0D6-E370A476DBD5}" presName="dummyConnPt" presStyleCnt="0"/>
      <dgm:spPr/>
      <dgm:t>
        <a:bodyPr/>
        <a:lstStyle/>
        <a:p>
          <a:endParaRPr lang="en-US"/>
        </a:p>
      </dgm:t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  <dgm:t>
        <a:bodyPr/>
        <a:lstStyle/>
        <a:p>
          <a:endParaRPr lang="en-US"/>
        </a:p>
      </dgm:t>
    </dgm:pt>
    <dgm:pt modelId="{17EC7BFB-9830-40BE-AA35-E8AEE3094969}" type="pres">
      <dgm:prSet presAssocID="{9763EEB2-4A69-4929-B42D-927DE81AFFE1}" presName="dummyConnPt" presStyleCnt="0"/>
      <dgm:spPr/>
      <dgm:t>
        <a:bodyPr/>
        <a:lstStyle/>
        <a:p>
          <a:endParaRPr lang="en-US"/>
        </a:p>
      </dgm:t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  <dgm:t>
        <a:bodyPr/>
        <a:lstStyle/>
        <a:p>
          <a:endParaRPr lang="en-US"/>
        </a:p>
      </dgm:t>
    </dgm:pt>
    <dgm:pt modelId="{1258C11F-7363-49FE-A8F9-EEF33F438663}" type="pres">
      <dgm:prSet presAssocID="{9BCDC6AA-FD48-4DC9-BE89-DFD079E2D0A7}" presName="dummyConnPt" presStyleCnt="0"/>
      <dgm:spPr/>
      <dgm:t>
        <a:bodyPr/>
        <a:lstStyle/>
        <a:p>
          <a:endParaRPr lang="en-US"/>
        </a:p>
      </dgm:t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5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  <dgm:t>
        <a:bodyPr/>
        <a:lstStyle/>
        <a:p>
          <a:endParaRPr lang="en-US"/>
        </a:p>
      </dgm:t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  <dgm:t>
        <a:bodyPr/>
        <a:lstStyle/>
        <a:p>
          <a:endParaRPr lang="en-US"/>
        </a:p>
      </dgm:t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  <dgm:t>
        <a:bodyPr/>
        <a:lstStyle/>
        <a:p>
          <a:endParaRPr lang="en-US"/>
        </a:p>
      </dgm:t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  <dgm:t>
        <a:bodyPr/>
        <a:lstStyle/>
        <a:p>
          <a:endParaRPr lang="en-US"/>
        </a:p>
      </dgm:t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8B35D-BE7D-4D82-AE53-CB43F868CBFF}" type="pres">
      <dgm:prSet presAssocID="{6809033D-3F02-E748-A253-3BBCE622033E}" presName="accentShape_2" presStyleCnt="0"/>
      <dgm:spPr/>
      <dgm:t>
        <a:bodyPr/>
        <a:lstStyle/>
        <a:p>
          <a:endParaRPr lang="en-US"/>
        </a:p>
      </dgm:t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F2123-60AB-482B-A24E-23D3E8865BD3}" type="pres">
      <dgm:prSet presAssocID="{C2EA3B99-A50D-6448-8A81-8E6FD73CB678}" presName="accentShape_3" presStyleCnt="0"/>
      <dgm:spPr/>
      <dgm:t>
        <a:bodyPr/>
        <a:lstStyle/>
        <a:p>
          <a:endParaRPr lang="en-US"/>
        </a:p>
      </dgm:t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  <dgm:t>
        <a:bodyPr/>
        <a:lstStyle/>
        <a:p>
          <a:endParaRPr lang="en-US"/>
        </a:p>
      </dgm:t>
    </dgm:pt>
    <dgm:pt modelId="{F7488161-3916-BB41-9DCC-A6B0515102F0}" type="pres">
      <dgm:prSet presAssocID="{500D7D1B-397C-0247-B637-E009F7F0DB56}" presName="bentUpArrow1" presStyleLbl="alignImgPlace1" presStyleIdx="0" presStyleCnt="3"/>
      <dgm:spPr/>
      <dgm:t>
        <a:bodyPr/>
        <a:lstStyle/>
        <a:p>
          <a:endParaRPr lang="en-US"/>
        </a:p>
      </dgm:t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  <dgm:t>
        <a:bodyPr/>
        <a:lstStyle/>
        <a:p>
          <a:endParaRPr lang="en-US"/>
        </a:p>
      </dgm:t>
    </dgm:pt>
    <dgm:pt modelId="{3EAE77A9-3300-1741-B7E9-9DC13FD97C41}" type="pres">
      <dgm:prSet presAssocID="{317E2A1B-081B-6941-8A9D-8201B5FD3A1B}" presName="composite" presStyleCnt="0"/>
      <dgm:spPr/>
      <dgm:t>
        <a:bodyPr/>
        <a:lstStyle/>
        <a:p>
          <a:endParaRPr lang="en-US"/>
        </a:p>
      </dgm:t>
    </dgm:pt>
    <dgm:pt modelId="{AE91A39F-5510-3B42-BB3F-4225CE9A99E9}" type="pres">
      <dgm:prSet presAssocID="{317E2A1B-081B-6941-8A9D-8201B5FD3A1B}" presName="bentUpArrow1" presStyleLbl="alignImgPlace1" presStyleIdx="1" presStyleCnt="3"/>
      <dgm:spPr/>
      <dgm:t>
        <a:bodyPr/>
        <a:lstStyle/>
        <a:p>
          <a:endParaRPr lang="en-US"/>
        </a:p>
      </dgm:t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  <dgm:t>
        <a:bodyPr/>
        <a:lstStyle/>
        <a:p>
          <a:endParaRPr lang="en-US"/>
        </a:p>
      </dgm:t>
    </dgm:pt>
    <dgm:pt modelId="{D479CDF3-3211-E24B-B884-BE7D4B891B45}" type="pres">
      <dgm:prSet presAssocID="{68C86C90-9C0C-0A43-AE25-96D313FD7B86}" presName="composite" presStyleCnt="0"/>
      <dgm:spPr/>
      <dgm:t>
        <a:bodyPr/>
        <a:lstStyle/>
        <a:p>
          <a:endParaRPr lang="en-US"/>
        </a:p>
      </dgm:t>
    </dgm:pt>
    <dgm:pt modelId="{B1D1C174-9C29-984A-A33F-99C8F12C15A4}" type="pres">
      <dgm:prSet presAssocID="{68C86C90-9C0C-0A43-AE25-96D313FD7B86}" presName="bentUpArrow1" presStyleLbl="alignImgPlace1" presStyleIdx="2" presStyleCnt="3"/>
      <dgm:spPr/>
      <dgm:t>
        <a:bodyPr/>
        <a:lstStyle/>
        <a:p>
          <a:endParaRPr lang="en-US"/>
        </a:p>
      </dgm:t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  <dgm:t>
        <a:bodyPr/>
        <a:lstStyle/>
        <a:p>
          <a:endParaRPr lang="en-US"/>
        </a:p>
      </dgm:t>
    </dgm:pt>
    <dgm:pt modelId="{C141A50E-6B6A-084B-8AE1-91FBD3059CC1}" type="pres">
      <dgm:prSet presAssocID="{F8A3BC2E-8C77-BF44-B288-6D426FC60310}" presName="composite" presStyleCnt="0"/>
      <dgm:spPr/>
      <dgm:t>
        <a:bodyPr/>
        <a:lstStyle/>
        <a:p>
          <a:endParaRPr lang="en-US"/>
        </a:p>
      </dgm:t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1" kern="1200" dirty="0" smtClean="0">
              <a:latin typeface="Sans-sarif"/>
            </a:rPr>
            <a:t>फ्लोचार्ट चरण 1</a:t>
          </a:r>
          <a:endParaRPr lang="en-US" sz="1800" b="1" kern="1200" dirty="0">
            <a:latin typeface="Sans-sarif"/>
          </a:endParaRP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03857"/>
                <a:satOff val="-2218"/>
                <a:lumOff val="8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03857"/>
                <a:satOff val="-2218"/>
                <a:lumOff val="8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03857"/>
                <a:satOff val="-2218"/>
                <a:lumOff val="8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9443"/>
                <a:satOff val="-2178"/>
                <a:lumOff val="9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9443"/>
                <a:satOff val="-2178"/>
                <a:lumOff val="9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9443"/>
                <a:satOff val="-2178"/>
                <a:lumOff val="9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1" kern="1200" dirty="0" smtClean="0">
              <a:latin typeface="Sans-sarif"/>
            </a:rPr>
            <a:t>फ्लोचार्ट चरण 2</a:t>
          </a:r>
          <a:endParaRPr lang="en-US" sz="1800" b="1" kern="1200" dirty="0">
            <a:latin typeface="Sans-sarif"/>
          </a:endParaRP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8886"/>
                <a:satOff val="-4356"/>
                <a:lumOff val="19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8886"/>
                <a:satOff val="-4356"/>
                <a:lumOff val="19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8886"/>
                <a:satOff val="-4356"/>
                <a:lumOff val="19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1" kern="1200" dirty="0" smtClean="0">
              <a:latin typeface="Sans-sarif"/>
            </a:rPr>
            <a:t>फ्लोचार्ट चरण 3</a:t>
          </a:r>
          <a:endParaRPr lang="en-US" sz="1800" b="1" kern="1200" dirty="0">
            <a:latin typeface="Sans-sarif"/>
          </a:endParaRP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11570"/>
                <a:satOff val="-6653"/>
                <a:lumOff val="24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570"/>
                <a:satOff val="-6653"/>
                <a:lumOff val="24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570"/>
                <a:satOff val="-6653"/>
                <a:lumOff val="24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1" kern="1200" dirty="0" smtClean="0">
              <a:latin typeface="Sans-sarif"/>
            </a:rPr>
            <a:t>फ्लोचार्ट चरण 4</a:t>
          </a:r>
          <a:endParaRPr lang="en-US" sz="1800" b="1" kern="1200" dirty="0">
            <a:latin typeface="Sans-sarif"/>
          </a:endParaRP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415426"/>
                <a:satOff val="-8871"/>
                <a:lumOff val="331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15426"/>
                <a:satOff val="-8871"/>
                <a:lumOff val="331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15426"/>
                <a:satOff val="-8871"/>
                <a:lumOff val="331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8713"/>
                <a:lumOff val="3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57772"/>
                <a:satOff val="-8713"/>
                <a:lumOff val="3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57772"/>
                <a:satOff val="-8713"/>
                <a:lumOff val="3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1" kern="1200" dirty="0" smtClean="0">
              <a:latin typeface="Sans-sarif"/>
            </a:rPr>
            <a:t>फ्लोचार्ट चरण 5</a:t>
          </a:r>
          <a:endParaRPr lang="en-US" sz="1800" b="1" kern="1200" dirty="0">
            <a:latin typeface="Sans-sarif"/>
          </a:endParaRP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11570"/>
                <a:satOff val="-6653"/>
                <a:lumOff val="24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570"/>
                <a:satOff val="-6653"/>
                <a:lumOff val="24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570"/>
                <a:satOff val="-6653"/>
                <a:lumOff val="24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8713"/>
                <a:lumOff val="3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57772"/>
                <a:satOff val="-8713"/>
                <a:lumOff val="3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57772"/>
                <a:satOff val="-8713"/>
                <a:lumOff val="3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1" kern="1200" dirty="0" smtClean="0">
              <a:latin typeface="Sans-sarif"/>
            </a:rPr>
            <a:t>फ्लोचार्ट चरण 6</a:t>
          </a:r>
          <a:endParaRPr lang="en-US" sz="1800" b="1" kern="1200" dirty="0">
            <a:latin typeface="Sans-sarif"/>
          </a:endParaRP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1" kern="1200" dirty="0" smtClean="0">
              <a:latin typeface="Sans-sarif"/>
            </a:rPr>
            <a:t>फ्लोचार्ट चरण 7</a:t>
          </a:r>
          <a:endParaRPr lang="en-US" sz="1800" b="1" kern="1200" dirty="0">
            <a:latin typeface="Sans-sarif"/>
          </a:endParaRP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03857"/>
                <a:satOff val="-2218"/>
                <a:lumOff val="8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03857"/>
                <a:satOff val="-2218"/>
                <a:lumOff val="8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03857"/>
                <a:satOff val="-2218"/>
                <a:lumOff val="8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8886"/>
                <a:satOff val="-4356"/>
                <a:lumOff val="19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8886"/>
                <a:satOff val="-4356"/>
                <a:lumOff val="19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8886"/>
                <a:satOff val="-4356"/>
                <a:lumOff val="19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1" kern="1200" dirty="0" smtClean="0">
              <a:latin typeface="Sans-sarif"/>
            </a:rPr>
            <a:t>फ्लोचार्ट चरण 8</a:t>
          </a:r>
          <a:endParaRPr lang="en-US" sz="1800" b="1" kern="1200" dirty="0">
            <a:latin typeface="Sans-sarif"/>
          </a:endParaRP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9443"/>
                <a:satOff val="-2178"/>
                <a:lumOff val="9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9443"/>
                <a:satOff val="-2178"/>
                <a:lumOff val="9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9443"/>
                <a:satOff val="-2178"/>
                <a:lumOff val="9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1" kern="1200" dirty="0" smtClean="0">
              <a:latin typeface="Sans-sarif"/>
            </a:rPr>
            <a:t>फ्लोचार्ट चरण 9</a:t>
          </a:r>
          <a:endParaRPr lang="en-US" sz="1800" b="1" kern="1200" dirty="0">
            <a:latin typeface="Sans-sarif"/>
          </a:endParaRP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3342513"/>
            <a:satOff val="-12663"/>
            <a:lumOff val="4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685026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22-11-2021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95918" y="2852936"/>
            <a:ext cx="7200165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rgbClr val="669E4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1052736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1819163"/>
            <a:ext cx="2808287" cy="5847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कृषि, सहकारिता और किसान कल्याण मंत्रालय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75" y="574992"/>
            <a:ext cx="806450" cy="1209675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371703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278092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282861"/>
            <a:ext cx="664464" cy="9966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76520" y="1340768"/>
            <a:ext cx="1440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K Grotesk" pitchFamily="2" charset="77"/>
              </a:rPr>
              <a:t>मंत्रालय का नाम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K Grotesk" pitchFamily="2" charset="7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86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90185217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xmlns="" id="{E612C641-F504-4CE8-836A-1670337A4A42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64203401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xmlns="" id="{CC3874F4-BA4F-4E40-8952-AFBF3A7DD7F4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1087078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xmlns="" id="{F60E36AB-DA0B-4021-9AD4-7FE90550C28E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xmlns="" id="{17D7A000-7A2C-4F7A-A4FA-F3C718AC29E1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xmlns="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xmlns="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xmlns="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xmlns="" id="{FA632AFD-812E-41C2-B193-5AC9A8F336D9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40119164"/>
              </p:ext>
            </p:extLst>
          </p:nvPr>
        </p:nvGraphicFramePr>
        <p:xfrm>
          <a:off x="1625280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xmlns="" id="{EC879EEF-2B5C-48BD-AEAB-C0D6C6F9FEBF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xmlns="" id="{AD7DC2F9-815F-4856-B620-FA0FA24A3800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1791154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1872627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86548C62-304A-4D08-BA24-BABD85AA32DE}"/>
              </a:ext>
            </a:extLst>
          </p:cNvPr>
          <p:cNvSpPr txBox="1"/>
          <p:nvPr/>
        </p:nvSpPr>
        <p:spPr>
          <a:xfrm>
            <a:off x="1631504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6C6165A8-BEF4-44E8-B97B-E8EF2154F38E}"/>
              </a:ext>
            </a:extLst>
          </p:cNvPr>
          <p:cNvSpPr txBox="1"/>
          <p:nvPr/>
        </p:nvSpPr>
        <p:spPr>
          <a:xfrm>
            <a:off x="1631504" y="37403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7C034935-1666-4E8D-84FF-7CED33B1C127}"/>
              </a:ext>
            </a:extLst>
          </p:cNvPr>
          <p:cNvSpPr txBox="1"/>
          <p:nvPr/>
        </p:nvSpPr>
        <p:spPr>
          <a:xfrm>
            <a:off x="163150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xmlns="" id="{124F7395-3315-48FD-9F9B-2B449596AD1B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xmlns="" id="{A8E0C6BE-C7D1-4D84-8882-879B5671C4C3}"/>
              </a:ext>
            </a:extLst>
          </p:cNvPr>
          <p:cNvSpPr txBox="1"/>
          <p:nvPr/>
        </p:nvSpPr>
        <p:spPr>
          <a:xfrm>
            <a:off x="7885399" y="37403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xmlns="" id="{8AE11342-5C0D-4BC6-B9D8-50EC865A2910}"/>
              </a:ext>
            </a:extLst>
          </p:cNvPr>
          <p:cNvSpPr txBox="1"/>
          <p:nvPr/>
        </p:nvSpPr>
        <p:spPr>
          <a:xfrm>
            <a:off x="7885399" y="518047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BE43D95-011E-4FA7-8D9B-55E35416ADD2}"/>
              </a:ext>
            </a:extLst>
          </p:cNvPr>
          <p:cNvSpPr/>
          <p:nvPr/>
        </p:nvSpPr>
        <p:spPr>
          <a:xfrm>
            <a:off x="7834139" y="1772816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DA7F6D1-77EF-4623-AF6A-8247D75BFE8F}"/>
              </a:ext>
            </a:extLst>
          </p:cNvPr>
          <p:cNvSpPr/>
          <p:nvPr/>
        </p:nvSpPr>
        <p:spPr>
          <a:xfrm>
            <a:off x="1559496" y="332737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3550E5A-62B4-4BE2-A3DE-C0237BC287ED}"/>
              </a:ext>
            </a:extLst>
          </p:cNvPr>
          <p:cNvSpPr/>
          <p:nvPr/>
        </p:nvSpPr>
        <p:spPr>
          <a:xfrm>
            <a:off x="1569443" y="4869160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3DE80C6-021B-439A-B604-C1CC2A3C9960}"/>
              </a:ext>
            </a:extLst>
          </p:cNvPr>
          <p:cNvSpPr/>
          <p:nvPr/>
        </p:nvSpPr>
        <p:spPr>
          <a:xfrm>
            <a:off x="7834139" y="483954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FD6ECCF-CA78-4D78-ABAC-4DBB939F19B4}"/>
              </a:ext>
            </a:extLst>
          </p:cNvPr>
          <p:cNvSpPr/>
          <p:nvPr/>
        </p:nvSpPr>
        <p:spPr>
          <a:xfrm>
            <a:off x="7834139" y="3327375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xmlns="" id="{46255D53-BA58-493F-881E-F61BD6176CB2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xmlns="" id="{A9A6D686-C547-41D6-ABC0-52F1D9130A09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xmlns="" id="{A1402EB6-AE04-4BC1-90F5-78C672F44495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xmlns="" id="{77D6BDAE-807F-470E-81B5-77FDF32485E3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F56F6BC4-9249-4442-908F-89DA15F7C6FB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xmlns="" id="{9D94CEB7-D949-4C72-8FF1-54AD365078B8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0C5CA2CE-64CC-4C30-BCFE-7AB79FD186FC}"/>
              </a:ext>
            </a:extLst>
          </p:cNvPr>
          <p:cNvSpPr txBox="1"/>
          <p:nvPr/>
        </p:nvSpPr>
        <p:spPr>
          <a:xfrm>
            <a:off x="183672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745F5369-8BA1-4F9D-B842-830B8E42CECF}"/>
              </a:ext>
            </a:extLst>
          </p:cNvPr>
          <p:cNvSpPr txBox="1"/>
          <p:nvPr/>
        </p:nvSpPr>
        <p:spPr>
          <a:xfrm>
            <a:off x="4943872" y="119675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49686794-750D-40DA-BB68-D0695443BA2F}"/>
              </a:ext>
            </a:extLst>
          </p:cNvPr>
          <p:cNvSpPr txBox="1"/>
          <p:nvPr/>
        </p:nvSpPr>
        <p:spPr>
          <a:xfrm>
            <a:off x="831744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xmlns="" id="{7F807FB8-FD5E-4D70-A224-F3527FE7F049}"/>
              </a:ext>
            </a:extLst>
          </p:cNvPr>
          <p:cNvSpPr txBox="1"/>
          <p:nvPr/>
        </p:nvSpPr>
        <p:spPr>
          <a:xfrm>
            <a:off x="2207568" y="49644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9DD0D9B7-05A3-45E9-8DD0-C8D603351D32}"/>
              </a:ext>
            </a:extLst>
          </p:cNvPr>
          <p:cNvSpPr txBox="1"/>
          <p:nvPr/>
        </p:nvSpPr>
        <p:spPr>
          <a:xfrm>
            <a:off x="7741383" y="503646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xmlns="" id="{CAF60FD9-EC6C-4764-A6C4-A137CCFBD7E2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xmlns="" id="{CCC5672C-8A32-4D9F-93D6-FE84AA57AD68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xmlns="" id="{7E1A6E2B-29C0-46DE-9B83-2E178096F1F9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xmlns="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xmlns="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xmlns="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xmlns="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xmlns="" id="{727717D6-556C-4A80-90A2-D0A27E7F1AB2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xmlns="" id="{939051C7-C046-4211-A627-2A6B8DA47D8D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xmlns="" id="{72E91540-260D-417B-8B18-F750E712AF4B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65541046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xmlns="" id="{78CFF7C0-9B37-4783-BA02-6F2E2B52612D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4096150" y="3284215"/>
            <a:ext cx="1855834" cy="360809"/>
          </a:xfrm>
        </p:spPr>
        <p:txBody>
          <a:bodyPr/>
          <a:lstStyle/>
          <a:p>
            <a:r>
              <a:rPr lang="hi-IN" dirty="0"/>
              <a:t>उप शीर्षक 1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उप शीर्षक 2 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1415480" y="2853432"/>
            <a:ext cx="2664296" cy="1295648"/>
          </a:xfrm>
        </p:spPr>
        <p:txBody>
          <a:bodyPr/>
          <a:lstStyle/>
          <a:p>
            <a:r>
              <a:rPr lang="hi-IN" dirty="0"/>
              <a:t>उप शीर्षक 1</a:t>
            </a:r>
          </a:p>
          <a:p>
            <a:pPr>
              <a:lnSpc>
                <a:spcPct val="100000"/>
              </a:lnSpc>
            </a:pPr>
            <a:r>
              <a:rPr lang="hi-IN" sz="1800" b="0" dirty="0"/>
              <a:t>उपशीर्षक का विवरण यहाँ लिखें </a:t>
            </a:r>
            <a:endParaRPr lang="en-US" sz="1800" b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9"/>
          </p:nvPr>
        </p:nvSpPr>
        <p:spPr>
          <a:xfrm>
            <a:off x="8112224" y="2853432"/>
            <a:ext cx="2664296" cy="1287264"/>
          </a:xfrm>
        </p:spPr>
        <p:txBody>
          <a:bodyPr/>
          <a:lstStyle/>
          <a:p>
            <a:r>
              <a:rPr lang="hi-IN" dirty="0"/>
              <a:t>उप शीर्षक 2 </a:t>
            </a:r>
          </a:p>
          <a:p>
            <a:pPr>
              <a:lnSpc>
                <a:spcPct val="100000"/>
              </a:lnSpc>
            </a:pPr>
            <a:r>
              <a:rPr lang="hi-IN" sz="1800" b="0" dirty="0"/>
              <a:t>उपशीर्षक का विवरण यहाँ लिखें </a:t>
            </a:r>
            <a:endParaRPr lang="en-US" sz="1800" b="0" dirty="0"/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xmlns="" id="{4E8FC702-03EE-4A66-9552-17025BD8A70D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80384045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xmlns="" id="{309A5EA0-3DC2-4E32-B051-6BBFF5115374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1496231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xmlns="" id="{8D56552C-CB26-48D4-B842-F3B8B98526A5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85490522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xmlns="" id="{16E3AF75-FB4D-4ABA-B17D-27C6807CFC02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2633108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xmlns="" id="{C614630E-EFFE-42F5-BEA3-7615E8E9CD77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0996485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xmlns="" id="{CCB8B253-BFB7-4E86-A074-74B887F67F6A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1991</TotalTime>
  <Words>1173</Words>
  <Application>Microsoft Office PowerPoint</Application>
  <PresentationFormat>Custom</PresentationFormat>
  <Paragraphs>294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</cp:lastModifiedBy>
  <cp:revision>265</cp:revision>
  <dcterms:created xsi:type="dcterms:W3CDTF">2021-06-21T15:58:00Z</dcterms:created>
  <dcterms:modified xsi:type="dcterms:W3CDTF">2021-11-22T10:12:44Z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