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5B9BD5"/>
    <a:srgbClr val="2F5597"/>
    <a:srgbClr val="4472C4"/>
    <a:srgbClr val="203864"/>
    <a:srgbClr val="ED7D31"/>
    <a:srgbClr val="2DCC71"/>
    <a:srgbClr val="F1C50F"/>
    <a:srgbClr val="CC3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86" d="100"/>
          <a:sy n="86" d="100"/>
        </p:scale>
        <p:origin x="912" y="9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5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19168"/>
                <a:satOff val="-1278"/>
                <a:lumOff val="-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9168"/>
                <a:satOff val="-1278"/>
                <a:lumOff val="-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9168"/>
                <a:satOff val="-1278"/>
                <a:lumOff val="-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757504"/>
                <a:satOff val="-3835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57504"/>
                <a:satOff val="-3835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57504"/>
                <a:satOff val="-3835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95840"/>
                <a:satOff val="-6392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95840"/>
                <a:satOff val="-6392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95840"/>
                <a:satOff val="-6392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434176"/>
                <a:satOff val="-8949"/>
                <a:lumOff val="-34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434176"/>
                <a:satOff val="-8949"/>
                <a:lumOff val="-34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434176"/>
                <a:satOff val="-8949"/>
                <a:lumOff val="-34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96336" y="1116854"/>
            <a:ext cx="1494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5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3793154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6988179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7127383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481231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40047029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3523002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912610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6914298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1867598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345521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75120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1155</Words>
  <Application>Microsoft Office PowerPoint</Application>
  <PresentationFormat>On-screen Show (4:3)</PresentationFormat>
  <Paragraphs>298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131</cp:revision>
  <dcterms:created xsi:type="dcterms:W3CDTF">2021-06-21T15:58:00Z</dcterms:created>
  <dcterms:modified xsi:type="dcterms:W3CDTF">2021-11-09T10:14:48Z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