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" y="141"/>
            <a:ext cx="12191491" cy="685771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1484784"/>
            <a:ext cx="731520" cy="109728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B6B8119-AB26-4567-9F4D-46730C39BF19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AC70D96-31CF-4862-8A83-18D3F164074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2B33302-C380-4A0A-A9AF-C69A026E783B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213BFA3-C79F-4F02-9CA3-A070821D737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4C398BB-0850-4598-9757-DA7A12ED9763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5080968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15993E3-7951-4C53-889D-E85C58819BD7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3A61D6A-A3E7-451B-B55B-CAAEEAEA55BA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94A698E8-F8EB-4D75-BE0E-EBEBDE3AFB71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0C16D13C-0C1E-4FBA-9D08-733932D756EC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9F2FAB0E-94B4-416B-98D4-EA3EADC01E37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0D0336-A358-4B60-BDC2-4E0A076C90D7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1E6A7DA-4B78-46EB-A3C4-4D3E73915EBF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B9C75B9-82AD-4035-987C-9896221E179B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B8A681A-859F-4BDD-9828-68B6CF05315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4A6E4A0D-183E-4F5B-86C9-C25ACC25397C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338434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57535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408752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67169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648411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408752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57535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215780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741980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525414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2192027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741980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5254148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934320C2-991D-449C-AB62-9D5556A612B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40CD255-4D85-418F-A9BD-DA4A82C197B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3F0F9A8-E606-4AAE-AB06-13B7620662D4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DC95935-68F2-4699-8749-85497B6315B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84B647A3-ABC4-46E9-8163-B80A8F3700D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75F0F02-187A-461B-A5E0-1633391F09C4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23202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04675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56490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04864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759423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01208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27159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75942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570F9118-E213-4A2B-907F-2F1897D7694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00A6C48-6B53-49A7-B34E-CB8B7538A1DA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9EBB7CC-2933-4799-888C-1EE2E19DFD2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67551D3-17C6-4A18-9DC4-C0F9E307DE6A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2046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275</cp:revision>
  <dcterms:created xsi:type="dcterms:W3CDTF">2021-06-21T15:58:00Z</dcterms:created>
  <dcterms:modified xsi:type="dcterms:W3CDTF">2021-11-03T05:17:14Z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