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D"/>
    <a:srgbClr val="F06060"/>
    <a:srgbClr val="BD042E"/>
    <a:srgbClr val="DC6D1B"/>
    <a:srgbClr val="85DAEB"/>
    <a:srgbClr val="56280E"/>
    <a:srgbClr val="E0B10B"/>
    <a:srgbClr val="544E61"/>
    <a:srgbClr val="A67E4C"/>
    <a:srgbClr val="588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2"/>
    <p:restoredTop sz="96281"/>
  </p:normalViewPr>
  <p:slideViewPr>
    <p:cSldViewPr>
      <p:cViewPr varScale="1">
        <p:scale>
          <a:sx n="66" d="100"/>
          <a:sy n="66" d="100"/>
        </p:scale>
        <p:origin x="460" y="44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358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</a:t>
          </a: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2</a:t>
          </a: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3</a:t>
          </a: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4</a:t>
          </a: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5</a:t>
          </a: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6</a:t>
          </a: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7</a:t>
          </a: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8</a:t>
          </a: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10</a:t>
          </a: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14C0C30A-8C11-4310-8210-17AC1D370CA0}" type="presOf" srcId="{C72BB335-9A67-478C-BB07-32187DDA7D9A}" destId="{18D3F37E-8720-4759-9D33-4198FE7EE183}" srcOrd="0" destOrd="0" presId="urn:microsoft.com/office/officeart/2005/8/layout/bProcess4#1"/>
    <dgm:cxn modelId="{C363920C-F211-456A-81AB-46A42F6CB538}" type="presOf" srcId="{9041AF63-C8E5-4288-9498-E9FE5AF2F16D}" destId="{EF7896DD-C83E-49F4-9C32-DEBB9D73517A}" srcOrd="0" destOrd="0" presId="urn:microsoft.com/office/officeart/2005/8/layout/bProcess4#1"/>
    <dgm:cxn modelId="{06C45514-F644-4512-BBAD-E98B3C1C5517}" type="presOf" srcId="{4B806929-9EF9-4DA9-BAA5-694D734B31F1}" destId="{CD402500-D1E1-4C77-8F00-827941CDC91B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4D2CDA32-6EF7-49D2-B891-303D9E366AA8}" type="presOf" srcId="{B2E1FAEF-0941-49D9-8FAB-FDB3DCB4E77E}" destId="{9C42D359-3289-4EC2-85DC-118A033E4736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8D7D0369-62FB-4CA2-B294-E8852CA49EF7}" type="presOf" srcId="{CAAA6253-ABB4-4B4C-BDBF-E4AE1047B1B1}" destId="{0E2F8354-918F-485B-A419-3CB88FA5547B}" srcOrd="0" destOrd="0" presId="urn:microsoft.com/office/officeart/2005/8/layout/bProcess4#1"/>
    <dgm:cxn modelId="{3E79DF4B-6255-400E-B51A-40530444402C}" type="presOf" srcId="{F728F409-FFFD-4CE2-A143-3C1AADD238D8}" destId="{BD329A57-037F-480A-8910-10595022CB4B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5F67736C-E9DF-4E0E-9278-9F71D29FF619}" type="presOf" srcId="{D613157B-A1C8-461E-8FB7-5BD46B71FA4C}" destId="{2F6527F8-B580-4296-9549-61E12CE5E127}" srcOrd="0" destOrd="0" presId="urn:microsoft.com/office/officeart/2005/8/layout/bProcess4#1"/>
    <dgm:cxn modelId="{A166394E-F30A-4A31-A117-B367223619BD}" type="presOf" srcId="{30274D43-D083-4FEF-A490-076F73E3D7F0}" destId="{855D1386-E57A-461A-9BD0-806FE2D26372}" srcOrd="0" destOrd="0" presId="urn:microsoft.com/office/officeart/2005/8/layout/bProcess4#1"/>
    <dgm:cxn modelId="{14CA3B4E-E2C2-4A79-BCEF-200102247BCB}" type="presOf" srcId="{075DA04A-1C62-436D-9879-E42D91753583}" destId="{D125951A-DE8C-4FE1-BBC0-AF45F0292D39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27FC7B84-E019-4C41-832C-065F94950BE8}" type="presOf" srcId="{9BCDC6AA-FD48-4DC9-BE89-DFD079E2D0A7}" destId="{96B76D69-2E1B-4AC1-8A6D-277E2FAD6E6A}" srcOrd="0" destOrd="0" presId="urn:microsoft.com/office/officeart/2005/8/layout/bProcess4#1"/>
    <dgm:cxn modelId="{24935F8A-2EEB-48A3-ACA9-9D59DF9E0BF5}" type="presOf" srcId="{03A7BEEF-E3FB-4C21-8FC4-CA28EF3AEA9A}" destId="{4BE37EA5-14E2-4A81-9E97-00E1A2E9DB43}" srcOrd="0" destOrd="0" presId="urn:microsoft.com/office/officeart/2005/8/layout/bProcess4#1"/>
    <dgm:cxn modelId="{A81D5C8D-C673-4671-84D9-4B80787EA167}" type="presOf" srcId="{C0D0A239-07BD-41DA-B0D6-E370A476DBD5}" destId="{7D07DB07-F60E-4E38-8620-01DFADF62717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B3D3C696-B741-4E1B-BA89-C8B16F49EC5F}" type="presOf" srcId="{9763EEB2-4A69-4929-B42D-927DE81AFFE1}" destId="{2C0FD86F-CB60-420A-B9F1-7FD27EECF808}" srcOrd="0" destOrd="0" presId="urn:microsoft.com/office/officeart/2005/8/layout/bProcess4#1"/>
    <dgm:cxn modelId="{6A9FC497-299D-4775-90E4-DE3A95695A38}" type="presOf" srcId="{7F831867-D356-45C1-AB18-C16043545271}" destId="{7EEEC43E-4852-4125-995A-4AB867C803D2}" srcOrd="0" destOrd="0" presId="urn:microsoft.com/office/officeart/2005/8/layout/bProcess4#1"/>
    <dgm:cxn modelId="{273F52B1-9E50-4056-935E-F35642780EC8}" type="presOf" srcId="{30AFF739-3738-41C6-BF79-47BA9CA6AA19}" destId="{E22C4731-FCE9-43AD-AE16-3EBADE16602F}" srcOrd="0" destOrd="0" presId="urn:microsoft.com/office/officeart/2005/8/layout/bProcess4#1"/>
    <dgm:cxn modelId="{22E5D2BB-2183-45E3-BD51-055177F55601}" type="presOf" srcId="{E409254D-FAA2-49DD-B69E-DBFDE00186B3}" destId="{BD8FBA8A-C1D7-4129-B67A-BD395B08F150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9B17CEC6-41A5-4C60-9C87-866C7156186E}" type="presOf" srcId="{D037FC77-30C2-440E-81FB-4F0E1FAB546C}" destId="{A9093BF8-4AF0-4939-91AE-6A3A85D337E2}" srcOrd="0" destOrd="0" presId="urn:microsoft.com/office/officeart/2005/8/layout/bProcess4#1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C26BABE1-AF1D-48F4-A384-6C79574EE12E}" type="presOf" srcId="{B8630B34-66EE-4EBF-9448-03229CBB11E8}" destId="{39260A67-0A48-4F56-BB5F-415F4C6B531A}" srcOrd="0" destOrd="0" presId="urn:microsoft.com/office/officeart/2005/8/layout/bProcess4#1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AB15FB14-8727-4C73-BD2E-FF2D008643A0}" type="presParOf" srcId="{D125951A-DE8C-4FE1-BBC0-AF45F0292D39}" destId="{2013CCC1-F5DB-4F2D-A548-64EAA945C044}" srcOrd="0" destOrd="0" presId="urn:microsoft.com/office/officeart/2005/8/layout/bProcess4#1"/>
    <dgm:cxn modelId="{71B184AB-915D-410E-A257-8AFACE975416}" type="presParOf" srcId="{2013CCC1-F5DB-4F2D-A548-64EAA945C044}" destId="{3E9D19ED-727B-4863-BCDB-ED3705C5AF78}" srcOrd="0" destOrd="0" presId="urn:microsoft.com/office/officeart/2005/8/layout/bProcess4#1"/>
    <dgm:cxn modelId="{F87C9346-F9B6-4EE2-96B6-2775197A1953}" type="presParOf" srcId="{2013CCC1-F5DB-4F2D-A548-64EAA945C044}" destId="{9C42D359-3289-4EC2-85DC-118A033E4736}" srcOrd="1" destOrd="0" presId="urn:microsoft.com/office/officeart/2005/8/layout/bProcess4#1"/>
    <dgm:cxn modelId="{3D2D25D2-020D-4348-9E45-C6143AFA6022}" type="presParOf" srcId="{D125951A-DE8C-4FE1-BBC0-AF45F0292D39}" destId="{18D3F37E-8720-4759-9D33-4198FE7EE183}" srcOrd="1" destOrd="0" presId="urn:microsoft.com/office/officeart/2005/8/layout/bProcess4#1"/>
    <dgm:cxn modelId="{28DAE6F3-97BD-46AF-A128-35DEDB524F30}" type="presParOf" srcId="{D125951A-DE8C-4FE1-BBC0-AF45F0292D39}" destId="{A49E635F-1DF2-4CDB-8058-9BC1AC3F4EB6}" srcOrd="2" destOrd="0" presId="urn:microsoft.com/office/officeart/2005/8/layout/bProcess4#1"/>
    <dgm:cxn modelId="{E3CD7CE3-04B5-40AF-8674-047075A6FBEF}" type="presParOf" srcId="{A49E635F-1DF2-4CDB-8058-9BC1AC3F4EB6}" destId="{76547E75-5CA1-4E26-A44A-2FAD59C2E73F}" srcOrd="0" destOrd="0" presId="urn:microsoft.com/office/officeart/2005/8/layout/bProcess4#1"/>
    <dgm:cxn modelId="{223544CE-C380-4B71-865A-9E321B2EA497}" type="presParOf" srcId="{A49E635F-1DF2-4CDB-8058-9BC1AC3F4EB6}" destId="{39260A67-0A48-4F56-BB5F-415F4C6B531A}" srcOrd="1" destOrd="0" presId="urn:microsoft.com/office/officeart/2005/8/layout/bProcess4#1"/>
    <dgm:cxn modelId="{FA1EE89E-E9EE-42D8-AE8A-14092E4AC70C}" type="presParOf" srcId="{D125951A-DE8C-4FE1-BBC0-AF45F0292D39}" destId="{7EEEC43E-4852-4125-995A-4AB867C803D2}" srcOrd="3" destOrd="0" presId="urn:microsoft.com/office/officeart/2005/8/layout/bProcess4#1"/>
    <dgm:cxn modelId="{CBC1A934-1B8E-43BF-9046-7E3B22838D95}" type="presParOf" srcId="{D125951A-DE8C-4FE1-BBC0-AF45F0292D39}" destId="{65DD1D02-4954-40CB-820A-932F64AF6AB1}" srcOrd="4" destOrd="0" presId="urn:microsoft.com/office/officeart/2005/8/layout/bProcess4#1"/>
    <dgm:cxn modelId="{1F865739-CA6A-485B-8771-E4F4669C0A2D}" type="presParOf" srcId="{65DD1D02-4954-40CB-820A-932F64AF6AB1}" destId="{C257BCBD-9F31-452E-92CD-F72FFBE55CE9}" srcOrd="0" destOrd="0" presId="urn:microsoft.com/office/officeart/2005/8/layout/bProcess4#1"/>
    <dgm:cxn modelId="{B5F5161C-325B-4F52-B936-D373B0C83926}" type="presParOf" srcId="{65DD1D02-4954-40CB-820A-932F64AF6AB1}" destId="{E22C4731-FCE9-43AD-AE16-3EBADE16602F}" srcOrd="1" destOrd="0" presId="urn:microsoft.com/office/officeart/2005/8/layout/bProcess4#1"/>
    <dgm:cxn modelId="{B79FCDFE-B16C-45F6-AB7C-1EA7DDB55C63}" type="presParOf" srcId="{D125951A-DE8C-4FE1-BBC0-AF45F0292D39}" destId="{BD8FBA8A-C1D7-4129-B67A-BD395B08F150}" srcOrd="5" destOrd="0" presId="urn:microsoft.com/office/officeart/2005/8/layout/bProcess4#1"/>
    <dgm:cxn modelId="{7F0895C4-9E3F-4CE4-A020-DDC08A48E7C0}" type="presParOf" srcId="{D125951A-DE8C-4FE1-BBC0-AF45F0292D39}" destId="{6900DECD-3E04-4018-92FE-1FBC5EDED018}" srcOrd="6" destOrd="0" presId="urn:microsoft.com/office/officeart/2005/8/layout/bProcess4#1"/>
    <dgm:cxn modelId="{68EDADF6-2091-42F0-BA8C-AAB62248CB67}" type="presParOf" srcId="{6900DECD-3E04-4018-92FE-1FBC5EDED018}" destId="{AAB594A6-B494-4D90-A954-AF78D55A62AC}" srcOrd="0" destOrd="0" presId="urn:microsoft.com/office/officeart/2005/8/layout/bProcess4#1"/>
    <dgm:cxn modelId="{4A82AE71-15F1-46BB-B231-2DE030D8F2E1}" type="presParOf" srcId="{6900DECD-3E04-4018-92FE-1FBC5EDED018}" destId="{855D1386-E57A-461A-9BD0-806FE2D26372}" srcOrd="1" destOrd="0" presId="urn:microsoft.com/office/officeart/2005/8/layout/bProcess4#1"/>
    <dgm:cxn modelId="{066FC545-7166-4211-902C-55EF3B466A0D}" type="presParOf" srcId="{D125951A-DE8C-4FE1-BBC0-AF45F0292D39}" destId="{0E2F8354-918F-485B-A419-3CB88FA5547B}" srcOrd="7" destOrd="0" presId="urn:microsoft.com/office/officeart/2005/8/layout/bProcess4#1"/>
    <dgm:cxn modelId="{D8D05D3A-DDA4-4A45-95A4-D9C34FC0A2EE}" type="presParOf" srcId="{D125951A-DE8C-4FE1-BBC0-AF45F0292D39}" destId="{6185D559-9AF7-4F79-8130-E56F687FF83D}" srcOrd="8" destOrd="0" presId="urn:microsoft.com/office/officeart/2005/8/layout/bProcess4#1"/>
    <dgm:cxn modelId="{CF13344E-0651-4847-A6F7-5BFC0958D4C9}" type="presParOf" srcId="{6185D559-9AF7-4F79-8130-E56F687FF83D}" destId="{466D717B-CF35-4F2C-974A-2E90B7AC26FC}" srcOrd="0" destOrd="0" presId="urn:microsoft.com/office/officeart/2005/8/layout/bProcess4#1"/>
    <dgm:cxn modelId="{E1C7097F-094F-464E-9C8F-11E5C35F0572}" type="presParOf" srcId="{6185D559-9AF7-4F79-8130-E56F687FF83D}" destId="{CD402500-D1E1-4C77-8F00-827941CDC91B}" srcOrd="1" destOrd="0" presId="urn:microsoft.com/office/officeart/2005/8/layout/bProcess4#1"/>
    <dgm:cxn modelId="{FE9E02B5-5115-411F-8BEE-5B5AB5B9AB44}" type="presParOf" srcId="{D125951A-DE8C-4FE1-BBC0-AF45F0292D39}" destId="{4BE37EA5-14E2-4A81-9E97-00E1A2E9DB43}" srcOrd="9" destOrd="0" presId="urn:microsoft.com/office/officeart/2005/8/layout/bProcess4#1"/>
    <dgm:cxn modelId="{396BB359-61F7-4A29-B535-17C648AD8379}" type="presParOf" srcId="{D125951A-DE8C-4FE1-BBC0-AF45F0292D39}" destId="{B75CA14B-24E5-4C54-A7A8-1D59A2FB50CF}" srcOrd="10" destOrd="0" presId="urn:microsoft.com/office/officeart/2005/8/layout/bProcess4#1"/>
    <dgm:cxn modelId="{8DB2B9B2-13D1-4B5C-B2D0-D01C669B81B4}" type="presParOf" srcId="{B75CA14B-24E5-4C54-A7A8-1D59A2FB50CF}" destId="{D41B95B8-3FE2-4B4F-8D12-C3F44631A9E8}" srcOrd="0" destOrd="0" presId="urn:microsoft.com/office/officeart/2005/8/layout/bProcess4#1"/>
    <dgm:cxn modelId="{584E863C-C801-40F1-9474-74FD88754012}" type="presParOf" srcId="{B75CA14B-24E5-4C54-A7A8-1D59A2FB50CF}" destId="{A9093BF8-4AF0-4939-91AE-6A3A85D337E2}" srcOrd="1" destOrd="0" presId="urn:microsoft.com/office/officeart/2005/8/layout/bProcess4#1"/>
    <dgm:cxn modelId="{25163AF1-069B-47E5-B857-E4D1CDF00CB1}" type="presParOf" srcId="{D125951A-DE8C-4FE1-BBC0-AF45F0292D39}" destId="{EF7896DD-C83E-49F4-9C32-DEBB9D73517A}" srcOrd="11" destOrd="0" presId="urn:microsoft.com/office/officeart/2005/8/layout/bProcess4#1"/>
    <dgm:cxn modelId="{9987E796-152A-47CD-8EAC-8A58830ABC82}" type="presParOf" srcId="{D125951A-DE8C-4FE1-BBC0-AF45F0292D39}" destId="{61170773-379C-408D-81C4-9FA0336D55C8}" srcOrd="12" destOrd="0" presId="urn:microsoft.com/office/officeart/2005/8/layout/bProcess4#1"/>
    <dgm:cxn modelId="{8EFCD91B-0F78-45DA-8775-C6925C5F69A7}" type="presParOf" srcId="{61170773-379C-408D-81C4-9FA0336D55C8}" destId="{E899A576-F991-49E5-BC34-35F2C0372626}" srcOrd="0" destOrd="0" presId="urn:microsoft.com/office/officeart/2005/8/layout/bProcess4#1"/>
    <dgm:cxn modelId="{D77D1D4F-6556-4EFF-95A8-E63F4F26B9A1}" type="presParOf" srcId="{61170773-379C-408D-81C4-9FA0336D55C8}" destId="{7D07DB07-F60E-4E38-8620-01DFADF62717}" srcOrd="1" destOrd="0" presId="urn:microsoft.com/office/officeart/2005/8/layout/bProcess4#1"/>
    <dgm:cxn modelId="{6C8C1B5D-5AA2-446C-89E5-04D6788110AA}" type="presParOf" srcId="{D125951A-DE8C-4FE1-BBC0-AF45F0292D39}" destId="{BD329A57-037F-480A-8910-10595022CB4B}" srcOrd="13" destOrd="0" presId="urn:microsoft.com/office/officeart/2005/8/layout/bProcess4#1"/>
    <dgm:cxn modelId="{8EEA6553-F260-4D1E-BFA1-B279CFDD791A}" type="presParOf" srcId="{D125951A-DE8C-4FE1-BBC0-AF45F0292D39}" destId="{82515EC2-DD60-43D0-B421-BB991C1642A9}" srcOrd="14" destOrd="0" presId="urn:microsoft.com/office/officeart/2005/8/layout/bProcess4#1"/>
    <dgm:cxn modelId="{A32332E5-C6BD-44A1-A39B-0FD71A48A363}" type="presParOf" srcId="{82515EC2-DD60-43D0-B421-BB991C1642A9}" destId="{17EC7BFB-9830-40BE-AA35-E8AEE3094969}" srcOrd="0" destOrd="0" presId="urn:microsoft.com/office/officeart/2005/8/layout/bProcess4#1"/>
    <dgm:cxn modelId="{53C7C361-40C9-4E81-AD82-676B835019A1}" type="presParOf" srcId="{82515EC2-DD60-43D0-B421-BB991C1642A9}" destId="{2C0FD86F-CB60-420A-B9F1-7FD27EECF808}" srcOrd="1" destOrd="0" presId="urn:microsoft.com/office/officeart/2005/8/layout/bProcess4#1"/>
    <dgm:cxn modelId="{00DA4E87-63E0-4477-A94E-50AC66EE4EB3}" type="presParOf" srcId="{D125951A-DE8C-4FE1-BBC0-AF45F0292D39}" destId="{2F6527F8-B580-4296-9549-61E12CE5E127}" srcOrd="15" destOrd="0" presId="urn:microsoft.com/office/officeart/2005/8/layout/bProcess4#1"/>
    <dgm:cxn modelId="{9ECA697A-6FA3-4EAA-97C2-A91E3F8BEF7F}" type="presParOf" srcId="{D125951A-DE8C-4FE1-BBC0-AF45F0292D39}" destId="{2B2C5CD9-1EBD-49EE-952F-EC7A26FF8B1A}" srcOrd="16" destOrd="0" presId="urn:microsoft.com/office/officeart/2005/8/layout/bProcess4#1"/>
    <dgm:cxn modelId="{5520F6ED-1E59-4679-B9C4-45AC58AE0592}" type="presParOf" srcId="{2B2C5CD9-1EBD-49EE-952F-EC7A26FF8B1A}" destId="{1258C11F-7363-49FE-A8F9-EEF33F438663}" srcOrd="0" destOrd="0" presId="urn:microsoft.com/office/officeart/2005/8/layout/bProcess4#1"/>
    <dgm:cxn modelId="{00481298-64EE-4AFD-A104-9BBCC44BDDA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24CEC6E-2CA9-49C4-8A11-4AE6F3CA0F2B}" type="presOf" srcId="{FF28F977-C8FB-174E-ACF4-316141F47632}" destId="{93FC4030-8F02-5C4B-B124-919850451BB0}" srcOrd="0" destOrd="0" presId="urn:microsoft.com/office/officeart/2005/8/layout/arrow6#1"/>
    <dgm:cxn modelId="{B896177F-324B-4514-AA81-14920D15A394}" type="presOf" srcId="{539FDA67-90E1-F94E-8691-0C86651660B5}" destId="{4FF0E215-6503-8747-B9CD-9703477D63B2}" srcOrd="0" destOrd="0" presId="urn:microsoft.com/office/officeart/2005/8/layout/arrow6#1"/>
    <dgm:cxn modelId="{1A46F4A0-FA27-4C34-9D98-DC7A15575C0C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F8E717DE-D021-4852-93C5-04E4CF870370}" type="presParOf" srcId="{93FC4030-8F02-5C4B-B124-919850451BB0}" destId="{2B071F57-8C63-CA4C-A5B5-CF7DF4ECC196}" srcOrd="0" destOrd="0" presId="urn:microsoft.com/office/officeart/2005/8/layout/arrow6#1"/>
    <dgm:cxn modelId="{15BE9811-5D8D-4B8E-B439-8FE43DCD5556}" type="presParOf" srcId="{93FC4030-8F02-5C4B-B124-919850451BB0}" destId="{4FF0E215-6503-8747-B9CD-9703477D63B2}" srcOrd="1" destOrd="0" presId="urn:microsoft.com/office/officeart/2005/8/layout/arrow6#1"/>
    <dgm:cxn modelId="{31E8192D-606D-405B-97D7-61DF0B44DCB3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2981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C9DA161C-0FAE-4195-8EDB-A8FA81F336EF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B3DB3B87-B13A-4F98-8BE5-A060E62E1D66}" type="parTrans" cxnId="{A3B8489C-0760-4BEA-9700-445B52BA0A85}">
      <dgm:prSet/>
      <dgm:spPr/>
      <dgm:t>
        <a:bodyPr/>
        <a:lstStyle/>
        <a:p>
          <a:endParaRPr lang="en-IN"/>
        </a:p>
      </dgm:t>
    </dgm:pt>
    <dgm:pt modelId="{D8113377-60AD-4915-BDA4-9F3637A1B0D7}" type="sibTrans" cxnId="{A3B8489C-0760-4BEA-9700-445B52BA0A85}">
      <dgm:prSet/>
      <dgm:spPr/>
      <dgm:t>
        <a:bodyPr/>
        <a:lstStyle/>
        <a:p>
          <a:endParaRPr lang="en-IN"/>
        </a:p>
      </dgm:t>
    </dgm:pt>
    <dgm:pt modelId="{93FACC8C-52F2-4E0A-87FE-E734967E0209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3D4ADF96-1690-48FF-BFE1-756A1F516CD4}" type="parTrans" cxnId="{AFB305D7-159B-4263-891F-83D8E7864E52}">
      <dgm:prSet/>
      <dgm:spPr/>
      <dgm:t>
        <a:bodyPr/>
        <a:lstStyle/>
        <a:p>
          <a:endParaRPr lang="en-IN"/>
        </a:p>
      </dgm:t>
    </dgm:pt>
    <dgm:pt modelId="{1BC259BA-CFC3-4A5D-9BFB-B3A62DAF2A10}" type="sibTrans" cxnId="{AFB305D7-159B-4263-891F-83D8E7864E52}">
      <dgm:prSet/>
      <dgm:spPr/>
      <dgm:t>
        <a:bodyPr/>
        <a:lstStyle/>
        <a:p>
          <a:endParaRPr lang="en-IN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A3B8489C-0760-4BEA-9700-445B52BA0A85}" srcId="{316A4380-FF10-5B4D-9742-8E6A92C9F0A6}" destId="{C9DA161C-0FAE-4195-8EDB-A8FA81F336EF}" srcOrd="1" destOrd="0" parTransId="{B3DB3B87-B13A-4F98-8BE5-A060E62E1D66}" sibTransId="{D8113377-60AD-4915-BDA4-9F3637A1B0D7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71AB1EC0-28BF-4EB2-8D86-8938D1CC4233}" type="presOf" srcId="{93FACC8C-52F2-4E0A-87FE-E734967E0209}" destId="{C259A450-0778-2D4D-BC8A-44C0FB2F5FE0}" srcOrd="0" destOrd="1" presId="urn:microsoft.com/office/officeart/2005/8/layout/radial2#1"/>
    <dgm:cxn modelId="{5E3938C1-5455-4334-B0C4-0729EE0A62FD}" type="presOf" srcId="{C9DA161C-0FAE-4195-8EDB-A8FA81F336EF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FB305D7-159B-4263-891F-83D8E7864E52}" srcId="{2A971883-9BBE-504F-95F6-36CCB5C553CA}" destId="{93FACC8C-52F2-4E0A-87FE-E734967E0209}" srcOrd="1" destOrd="0" parTransId="{3D4ADF96-1690-48FF-BFE1-756A1F516CD4}" sibTransId="{1BC259BA-CFC3-4A5D-9BFB-B3A62DAF2A10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3000" b="0" i="0" dirty="0" err="1"/>
            <a:t>प्रक्रम</a:t>
          </a:r>
          <a:endParaRPr lang="en-GB" sz="30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1 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2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3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4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1 </a:t>
          </a:r>
          <a:endParaRPr lang="en-GB" sz="2600" dirty="0">
            <a:latin typeface="Sans-sarif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2 </a:t>
          </a:r>
          <a:endParaRPr lang="en-GB" sz="2600" dirty="0">
            <a:latin typeface="Sans-sarif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3 </a:t>
          </a:r>
          <a:endParaRPr lang="en-GB" sz="2600" dirty="0">
            <a:latin typeface="Sans-sarif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4</a:t>
          </a:r>
          <a:endParaRPr lang="en-GB" sz="2600" dirty="0">
            <a:latin typeface="Sans-sarif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5</a:t>
          </a:r>
          <a:endParaRPr lang="en-GB" sz="2600" dirty="0">
            <a:latin typeface="Sans-sarif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247007" y="2196244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1564823"/>
              </a:lnTo>
              <a:lnTo>
                <a:pt x="547479" y="15648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2937210"/>
        <a:ext cx="82891" cy="82891"/>
      </dsp:txXfrm>
    </dsp:sp>
    <dsp:sp modelId="{566F60A2-8695-EA4F-8316-63CED4C086E7}">
      <dsp:nvSpPr>
        <dsp:cNvPr id="0" name=""/>
        <dsp:cNvSpPr/>
      </dsp:nvSpPr>
      <dsp:spPr>
        <a:xfrm>
          <a:off x="2247007" y="2196244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521607"/>
              </a:lnTo>
              <a:lnTo>
                <a:pt x="547479" y="5216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2438143"/>
        <a:ext cx="37809" cy="37809"/>
      </dsp:txXfrm>
    </dsp:sp>
    <dsp:sp modelId="{6D4ABAC1-D0DB-874D-95E9-FD21C57CB19A}">
      <dsp:nvSpPr>
        <dsp:cNvPr id="0" name=""/>
        <dsp:cNvSpPr/>
      </dsp:nvSpPr>
      <dsp:spPr>
        <a:xfrm>
          <a:off x="2247007" y="1674636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521607"/>
              </a:moveTo>
              <a:lnTo>
                <a:pt x="273739" y="521607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1916535"/>
        <a:ext cx="37809" cy="37809"/>
      </dsp:txXfrm>
    </dsp:sp>
    <dsp:sp modelId="{B22CCCBF-8A0E-434E-BB2E-C95A5A04B0ED}">
      <dsp:nvSpPr>
        <dsp:cNvPr id="0" name=""/>
        <dsp:cNvSpPr/>
      </dsp:nvSpPr>
      <dsp:spPr>
        <a:xfrm>
          <a:off x="2247007" y="631420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1564823"/>
              </a:moveTo>
              <a:lnTo>
                <a:pt x="273739" y="1564823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1372386"/>
        <a:ext cx="82891" cy="82891"/>
      </dsp:txXfrm>
    </dsp:sp>
    <dsp:sp modelId="{47EDD4C2-5DDE-4D41-BF14-A9B46564EF6C}">
      <dsp:nvSpPr>
        <dsp:cNvPr id="0" name=""/>
        <dsp:cNvSpPr/>
      </dsp:nvSpPr>
      <dsp:spPr>
        <a:xfrm rot="16200000">
          <a:off x="-366523" y="1778957"/>
          <a:ext cx="4392488" cy="834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900" kern="1200" dirty="0"/>
            <a:t>उप</a:t>
          </a:r>
          <a:r>
            <a:rPr lang="en-IN" sz="3900" kern="1200" dirty="0"/>
            <a:t> </a:t>
          </a:r>
          <a:r>
            <a:rPr lang="hi-IN" sz="3900" kern="1200" dirty="0"/>
            <a:t>शीर्षक</a:t>
          </a:r>
          <a:endParaRPr lang="en-GB" sz="3900" kern="1200" dirty="0">
            <a:latin typeface="Sans-sarif"/>
          </a:endParaRPr>
        </a:p>
      </dsp:txBody>
      <dsp:txXfrm>
        <a:off x="-366523" y="1778957"/>
        <a:ext cx="4392488" cy="834572"/>
      </dsp:txXfrm>
    </dsp:sp>
    <dsp:sp modelId="{15CC0AF5-579D-4F4A-8C6A-B0C30C3B62CE}">
      <dsp:nvSpPr>
        <dsp:cNvPr id="0" name=""/>
        <dsp:cNvSpPr/>
      </dsp:nvSpPr>
      <dsp:spPr>
        <a:xfrm>
          <a:off x="2794486" y="214133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794486" y="214133"/>
        <a:ext cx="2737398" cy="834572"/>
      </dsp:txXfrm>
    </dsp:sp>
    <dsp:sp modelId="{19495BE0-B1E0-D447-9415-29FC23BE0FEB}">
      <dsp:nvSpPr>
        <dsp:cNvPr id="0" name=""/>
        <dsp:cNvSpPr/>
      </dsp:nvSpPr>
      <dsp:spPr>
        <a:xfrm>
          <a:off x="2794486" y="1257349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794486" y="1257349"/>
        <a:ext cx="2737398" cy="834572"/>
      </dsp:txXfrm>
    </dsp:sp>
    <dsp:sp modelId="{BB888442-F14C-DF4E-8682-F5C5BFC3EEF9}">
      <dsp:nvSpPr>
        <dsp:cNvPr id="0" name=""/>
        <dsp:cNvSpPr/>
      </dsp:nvSpPr>
      <dsp:spPr>
        <a:xfrm>
          <a:off x="2794486" y="2300565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794486" y="2300565"/>
        <a:ext cx="2737398" cy="834572"/>
      </dsp:txXfrm>
    </dsp:sp>
    <dsp:sp modelId="{336BF91F-D92D-924D-9FD1-24F82F4024AD}">
      <dsp:nvSpPr>
        <dsp:cNvPr id="0" name=""/>
        <dsp:cNvSpPr/>
      </dsp:nvSpPr>
      <dsp:spPr>
        <a:xfrm>
          <a:off x="2794486" y="3343781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794486" y="3343781"/>
        <a:ext cx="2737398" cy="8345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14520" y="934320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47543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</a:t>
          </a:r>
        </a:p>
      </dsp:txBody>
      <dsp:txXfrm>
        <a:off x="381885" y="35930"/>
        <a:ext cx="1885527" cy="1103842"/>
      </dsp:txXfrm>
    </dsp:sp>
    <dsp:sp modelId="{7EEEC43E-4852-4125-995A-4AB867C803D2}">
      <dsp:nvSpPr>
        <dsp:cNvPr id="0" name=""/>
        <dsp:cNvSpPr/>
      </dsp:nvSpPr>
      <dsp:spPr>
        <a:xfrm rot="5400000">
          <a:off x="14520" y="2399979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47543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2</a:t>
          </a:r>
        </a:p>
      </dsp:txBody>
      <dsp:txXfrm>
        <a:off x="381885" y="1501588"/>
        <a:ext cx="1885527" cy="1103842"/>
      </dsp:txXfrm>
    </dsp:sp>
    <dsp:sp modelId="{BD8FBA8A-C1D7-4129-B67A-BD395B08F150}">
      <dsp:nvSpPr>
        <dsp:cNvPr id="0" name=""/>
        <dsp:cNvSpPr/>
      </dsp:nvSpPr>
      <dsp:spPr>
        <a:xfrm>
          <a:off x="747350" y="3132808"/>
          <a:ext cx="2590136" cy="175879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47543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3</a:t>
          </a:r>
        </a:p>
      </dsp:txBody>
      <dsp:txXfrm>
        <a:off x="381885" y="2967247"/>
        <a:ext cx="1885527" cy="1103842"/>
      </dsp:txXfrm>
    </dsp:sp>
    <dsp:sp modelId="{0E2F8354-918F-485B-A419-3CB88FA5547B}">
      <dsp:nvSpPr>
        <dsp:cNvPr id="0" name=""/>
        <dsp:cNvSpPr/>
      </dsp:nvSpPr>
      <dsp:spPr>
        <a:xfrm rot="16200000">
          <a:off x="2613622" y="2399979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946644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4</a:t>
          </a:r>
        </a:p>
      </dsp:txBody>
      <dsp:txXfrm>
        <a:off x="2980986" y="2967247"/>
        <a:ext cx="1885527" cy="1103842"/>
      </dsp:txXfrm>
    </dsp:sp>
    <dsp:sp modelId="{4BE37EA5-14E2-4A81-9E97-00E1A2E9DB43}">
      <dsp:nvSpPr>
        <dsp:cNvPr id="0" name=""/>
        <dsp:cNvSpPr/>
      </dsp:nvSpPr>
      <dsp:spPr>
        <a:xfrm rot="16200000">
          <a:off x="2613622" y="934320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946644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5</a:t>
          </a:r>
        </a:p>
      </dsp:txBody>
      <dsp:txXfrm>
        <a:off x="2980986" y="1501588"/>
        <a:ext cx="1885527" cy="1103842"/>
      </dsp:txXfrm>
    </dsp:sp>
    <dsp:sp modelId="{EF7896DD-C83E-49F4-9C32-DEBB9D73517A}">
      <dsp:nvSpPr>
        <dsp:cNvPr id="0" name=""/>
        <dsp:cNvSpPr/>
      </dsp:nvSpPr>
      <dsp:spPr>
        <a:xfrm>
          <a:off x="3346451" y="201491"/>
          <a:ext cx="2590136" cy="175879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946644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6</a:t>
          </a:r>
        </a:p>
      </dsp:txBody>
      <dsp:txXfrm>
        <a:off x="2980986" y="35930"/>
        <a:ext cx="1885527" cy="1103842"/>
      </dsp:txXfrm>
    </dsp:sp>
    <dsp:sp modelId="{BD329A57-037F-480A-8910-10595022CB4B}">
      <dsp:nvSpPr>
        <dsp:cNvPr id="0" name=""/>
        <dsp:cNvSpPr/>
      </dsp:nvSpPr>
      <dsp:spPr>
        <a:xfrm rot="5400000">
          <a:off x="5212723" y="934320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545745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7</a:t>
          </a:r>
        </a:p>
      </dsp:txBody>
      <dsp:txXfrm>
        <a:off x="5580087" y="35930"/>
        <a:ext cx="1885527" cy="1103842"/>
      </dsp:txXfrm>
    </dsp:sp>
    <dsp:sp modelId="{2F6527F8-B580-4296-9549-61E12CE5E127}">
      <dsp:nvSpPr>
        <dsp:cNvPr id="0" name=""/>
        <dsp:cNvSpPr/>
      </dsp:nvSpPr>
      <dsp:spPr>
        <a:xfrm rot="5400000">
          <a:off x="5212723" y="2399979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545745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8</a:t>
          </a:r>
        </a:p>
      </dsp:txBody>
      <dsp:txXfrm>
        <a:off x="5580087" y="1501588"/>
        <a:ext cx="1885527" cy="1103842"/>
      </dsp:txXfrm>
    </dsp:sp>
    <dsp:sp modelId="{96B76D69-2E1B-4AC1-8A6D-277E2FAD6E6A}">
      <dsp:nvSpPr>
        <dsp:cNvPr id="0" name=""/>
        <dsp:cNvSpPr/>
      </dsp:nvSpPr>
      <dsp:spPr>
        <a:xfrm>
          <a:off x="5545745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10</a:t>
          </a:r>
        </a:p>
      </dsp:txBody>
      <dsp:txXfrm>
        <a:off x="5580087" y="2967247"/>
        <a:ext cx="1885527" cy="1103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40464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-104548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11073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-75157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000" b="0" i="0" kern="1200" dirty="0" err="1"/>
            <a:t>प्रक्रम</a:t>
          </a:r>
          <a:endParaRPr lang="en-GB" sz="3000" kern="1200" dirty="0">
            <a:latin typeface="Sans-sarif"/>
          </a:endParaRP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Sans-sarif"/>
          </a:endParaRP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60851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381" y="1382553"/>
          <a:ext cx="1433512" cy="18434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1 </a:t>
          </a:r>
          <a:endParaRPr lang="en-GB" sz="2600" kern="1200" dirty="0">
            <a:latin typeface="Sans-sarif"/>
          </a:endParaRPr>
        </a:p>
      </dsp:txBody>
      <dsp:txXfrm>
        <a:off x="72359" y="1452531"/>
        <a:ext cx="1293556" cy="1703448"/>
      </dsp:txXfrm>
    </dsp:sp>
    <dsp:sp modelId="{F665AD87-A420-1140-9656-AF261E53FE64}">
      <dsp:nvSpPr>
        <dsp:cNvPr id="0" name=""/>
        <dsp:cNvSpPr/>
      </dsp:nvSpPr>
      <dsp:spPr>
        <a:xfrm>
          <a:off x="1674812" y="1382553"/>
          <a:ext cx="1433512" cy="18434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2 </a:t>
          </a:r>
          <a:endParaRPr lang="en-GB" sz="2600" kern="1200" dirty="0">
            <a:latin typeface="Sans-sarif"/>
          </a:endParaRPr>
        </a:p>
      </dsp:txBody>
      <dsp:txXfrm>
        <a:off x="1744790" y="1452531"/>
        <a:ext cx="1293556" cy="1703448"/>
      </dsp:txXfrm>
    </dsp:sp>
    <dsp:sp modelId="{A9754BF2-2B18-E448-96DB-B453A7286AEE}">
      <dsp:nvSpPr>
        <dsp:cNvPr id="0" name=""/>
        <dsp:cNvSpPr/>
      </dsp:nvSpPr>
      <dsp:spPr>
        <a:xfrm>
          <a:off x="3347243" y="1382553"/>
          <a:ext cx="1433512" cy="18434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3 </a:t>
          </a:r>
          <a:endParaRPr lang="en-GB" sz="2600" kern="1200" dirty="0">
            <a:latin typeface="Sans-sarif"/>
          </a:endParaRPr>
        </a:p>
      </dsp:txBody>
      <dsp:txXfrm>
        <a:off x="3417221" y="1452531"/>
        <a:ext cx="1293556" cy="1703448"/>
      </dsp:txXfrm>
    </dsp:sp>
    <dsp:sp modelId="{CA4AE9DA-6160-734F-BB5E-5046D87BB7DA}">
      <dsp:nvSpPr>
        <dsp:cNvPr id="0" name=""/>
        <dsp:cNvSpPr/>
      </dsp:nvSpPr>
      <dsp:spPr>
        <a:xfrm>
          <a:off x="5019675" y="1382553"/>
          <a:ext cx="1433512" cy="18434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4</a:t>
          </a:r>
          <a:endParaRPr lang="en-GB" sz="2600" kern="1200" dirty="0">
            <a:latin typeface="Sans-sarif"/>
          </a:endParaRPr>
        </a:p>
      </dsp:txBody>
      <dsp:txXfrm>
        <a:off x="5089653" y="1452531"/>
        <a:ext cx="1293556" cy="1703448"/>
      </dsp:txXfrm>
    </dsp:sp>
    <dsp:sp modelId="{C99703E6-89CA-B84F-97DC-E11F82F0F0FB}">
      <dsp:nvSpPr>
        <dsp:cNvPr id="0" name=""/>
        <dsp:cNvSpPr/>
      </dsp:nvSpPr>
      <dsp:spPr>
        <a:xfrm>
          <a:off x="6692106" y="1382553"/>
          <a:ext cx="1433512" cy="18434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5</a:t>
          </a:r>
          <a:endParaRPr lang="en-GB" sz="2600" kern="1200" dirty="0">
            <a:latin typeface="Sans-sarif"/>
          </a:endParaRPr>
        </a:p>
      </dsp:txBody>
      <dsp:txXfrm>
        <a:off x="6762084" y="1452531"/>
        <a:ext cx="1293556" cy="1703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1007312" y="1009343"/>
          <a:ext cx="4012169" cy="199348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032" y="802433"/>
        <a:ext cx="1993481" cy="2407301"/>
      </dsp:txXfrm>
    </dsp:sp>
    <dsp:sp modelId="{0AACB8C9-99B2-674C-A0D5-E2C37A2886F7}">
      <dsp:nvSpPr>
        <dsp:cNvPr id="0" name=""/>
        <dsp:cNvSpPr/>
      </dsp:nvSpPr>
      <dsp:spPr>
        <a:xfrm rot="16200000">
          <a:off x="1135680" y="1009343"/>
          <a:ext cx="4012169" cy="1993481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145024" y="802433"/>
        <a:ext cx="1993481" cy="2407301"/>
      </dsp:txXfrm>
    </dsp:sp>
    <dsp:sp modelId="{786FE105-E8B7-3D44-A134-098FC7E76181}">
      <dsp:nvSpPr>
        <dsp:cNvPr id="0" name=""/>
        <dsp:cNvSpPr/>
      </dsp:nvSpPr>
      <dsp:spPr>
        <a:xfrm rot="16200000">
          <a:off x="3278674" y="1009343"/>
          <a:ext cx="4012169" cy="1993481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288018" y="802433"/>
        <a:ext cx="1993481" cy="2407301"/>
      </dsp:txXfrm>
    </dsp:sp>
    <dsp:sp modelId="{322AAD36-4326-6C4D-B4C8-F354AEB72BE0}">
      <dsp:nvSpPr>
        <dsp:cNvPr id="0" name=""/>
        <dsp:cNvSpPr/>
      </dsp:nvSpPr>
      <dsp:spPr>
        <a:xfrm rot="16200000">
          <a:off x="5421667" y="1009343"/>
          <a:ext cx="4012169" cy="1993481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6431011" y="802433"/>
        <a:ext cx="1993481" cy="24073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74732" y="1066039"/>
          <a:ext cx="1710141" cy="325365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5056183" y="2307866"/>
        <a:ext cx="2928290" cy="444636"/>
      </dsp:txXfrm>
    </dsp:sp>
    <dsp:sp modelId="{CA0E963C-4763-E042-A890-F08CD650A506}">
      <dsp:nvSpPr>
        <dsp:cNvPr id="0" name=""/>
        <dsp:cNvSpPr/>
      </dsp:nvSpPr>
      <dsp:spPr>
        <a:xfrm>
          <a:off x="3211681" y="517183"/>
          <a:ext cx="1710141" cy="3800776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946927" y="2005214"/>
        <a:ext cx="3420698" cy="444636"/>
      </dsp:txXfrm>
    </dsp:sp>
    <dsp:sp modelId="{629D7055-DE38-8F4E-97FC-F6ED2C7DFB5A}">
      <dsp:nvSpPr>
        <dsp:cNvPr id="0" name=""/>
        <dsp:cNvSpPr/>
      </dsp:nvSpPr>
      <dsp:spPr>
        <a:xfrm>
          <a:off x="1343125" y="0"/>
          <a:ext cx="1710141" cy="43179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45639" y="1720763"/>
        <a:ext cx="3886163" cy="444636"/>
      </dsp:txXfrm>
    </dsp:sp>
    <dsp:sp modelId="{A5523B85-0412-4E42-9716-C4555CA93B92}">
      <dsp:nvSpPr>
        <dsp:cNvPr id="0" name=""/>
        <dsp:cNvSpPr/>
      </dsp:nvSpPr>
      <dsp:spPr>
        <a:xfrm>
          <a:off x="1343125" y="0"/>
          <a:ext cx="1214200" cy="43387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343125" y="0"/>
        <a:ext cx="1214200" cy="4338785"/>
      </dsp:txXfrm>
    </dsp:sp>
    <dsp:sp modelId="{1EBB2F6C-8754-460D-B0F1-53F75C569537}">
      <dsp:nvSpPr>
        <dsp:cNvPr id="0" name=""/>
        <dsp:cNvSpPr/>
      </dsp:nvSpPr>
      <dsp:spPr>
        <a:xfrm>
          <a:off x="3211681" y="517183"/>
          <a:ext cx="1214200" cy="3821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211681" y="517183"/>
        <a:ext cx="1214200" cy="3821602"/>
      </dsp:txXfrm>
    </dsp:sp>
    <dsp:sp modelId="{B16F5C68-3A30-4E19-AC0E-4FE4CB4F7C69}">
      <dsp:nvSpPr>
        <dsp:cNvPr id="0" name=""/>
        <dsp:cNvSpPr/>
      </dsp:nvSpPr>
      <dsp:spPr>
        <a:xfrm>
          <a:off x="5074732" y="1066039"/>
          <a:ext cx="1214200" cy="32727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5074732" y="1066039"/>
        <a:ext cx="1214200" cy="32727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359532"/>
            <a:satOff val="17037"/>
            <a:lumOff val="61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03-11-2021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0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" y="141"/>
            <a:ext cx="12191491" cy="6857714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002284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1857" y="2674107"/>
            <a:ext cx="2808287" cy="32284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0" y="1484784"/>
            <a:ext cx="731520" cy="1097280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4077071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82" y="3140968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8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>
            <a:spLocks noChangeAspect="1"/>
          </p:cNvSpPr>
          <p:nvPr userDrawn="1"/>
        </p:nvSpPr>
        <p:spPr>
          <a:xfrm>
            <a:off x="4221480" y="2793480"/>
            <a:ext cx="3749040" cy="1499616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96150" y="3296767"/>
            <a:ext cx="1855834" cy="360809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68008" y="3513560"/>
            <a:ext cx="1656184" cy="36711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15480" y="2853432"/>
            <a:ext cx="2664296" cy="12956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12224" y="2853432"/>
            <a:ext cx="2664296" cy="12872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71" y="764705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71" y="1340769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2852936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51882" y="1916833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38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59496" y="764705"/>
            <a:ext cx="9145016" cy="510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  <a:latin typeface="Calibre Medium"/>
                <a:ea typeface="Calibre Medium"/>
              </a:defRPr>
            </a:lvl1pPr>
          </a:lstStyle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60005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55949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60005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64" y="188640"/>
            <a:ext cx="504056" cy="7560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285" y="944724"/>
            <a:ext cx="119021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K Grotesk" pitchFamily="2" charset="77"/>
              </a:rPr>
              <a:t>मंत्रालय का नाम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HK Grotesk" pitchFamily="2" charset="7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5" r:id="rId27"/>
    <p:sldLayoutId id="2147483676" r:id="rId28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लम्बा उप शीर्षक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96315362"/>
              </p:ext>
            </p:extLst>
          </p:nvPr>
        </p:nvGraphicFramePr>
        <p:xfrm>
          <a:off x="1485900" y="2441167"/>
          <a:ext cx="8426524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18AFFD6A-0C80-4B40-A895-AFF9AED81769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85512201"/>
              </p:ext>
            </p:extLst>
          </p:nvPr>
        </p:nvGraphicFramePr>
        <p:xfrm>
          <a:off x="1559496" y="2114550"/>
          <a:ext cx="8128000" cy="433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08862FC1-0120-4C07-B43C-0F917BFDD855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36724800"/>
              </p:ext>
            </p:extLst>
          </p:nvPr>
        </p:nvGraphicFramePr>
        <p:xfrm>
          <a:off x="2272112" y="2016988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B57A7D69-4937-48E8-B2C0-A655D399C5CB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1663485"/>
              </p:ext>
            </p:extLst>
          </p:nvPr>
        </p:nvGraphicFramePr>
        <p:xfrm>
          <a:off x="1991544" y="1916832"/>
          <a:ext cx="69443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E6F6F18E-4BE4-4407-8FD0-486B89125173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97602" y="227687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7667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312488" y="227687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9705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935616" y="22768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717432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555994" y="23149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337810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6737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8775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1741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337926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75086" y="321297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37194" y="2580293"/>
            <a:ext cx="2066592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33549" y="258029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81380" y="2580293"/>
            <a:ext cx="2210963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643024" y="2580293"/>
            <a:ext cx="214160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E8CB573-28C8-4A09-86D8-DCC6580769AA}"/>
              </a:ext>
            </a:extLst>
          </p:cNvPr>
          <p:cNvSpPr txBox="1"/>
          <p:nvPr/>
        </p:nvSpPr>
        <p:spPr>
          <a:xfrm>
            <a:off x="4439816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926A118-27D3-4627-8500-816F0BCD4057}"/>
              </a:ext>
            </a:extLst>
          </p:cNvPr>
          <p:cNvSpPr txBox="1"/>
          <p:nvPr/>
        </p:nvSpPr>
        <p:spPr>
          <a:xfrm>
            <a:off x="7093311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37CFB6E-DE05-48EA-A90F-D24F3B7C60C9}"/>
              </a:ext>
            </a:extLst>
          </p:cNvPr>
          <p:cNvSpPr txBox="1"/>
          <p:nvPr/>
        </p:nvSpPr>
        <p:spPr>
          <a:xfrm>
            <a:off x="9685599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EF39F222-5E31-4FAD-BB5B-669AE9959EF3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54917383"/>
              </p:ext>
            </p:extLst>
          </p:nvPr>
        </p:nvGraphicFramePr>
        <p:xfrm>
          <a:off x="1625280" y="2130292"/>
          <a:ext cx="7847500" cy="410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9FFB1200-0057-4011-833F-20811E3DFF06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86" y="1806043"/>
            <a:ext cx="3963943" cy="45762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875086" y="220486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533BA97-2FFC-4E37-A0B6-80B0CCD20A2C}"/>
              </a:ext>
            </a:extLst>
          </p:cNvPr>
          <p:cNvSpPr txBox="1"/>
          <p:nvPr/>
        </p:nvSpPr>
        <p:spPr>
          <a:xfrm>
            <a:off x="1991544" y="43163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1A83C9-067A-482A-AF08-547B9C6E60DD}"/>
              </a:ext>
            </a:extLst>
          </p:cNvPr>
          <p:cNvSpPr txBox="1"/>
          <p:nvPr/>
        </p:nvSpPr>
        <p:spPr>
          <a:xfrm>
            <a:off x="2988855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684FFEC-B72D-4E80-8CD1-8A50122E2FB1}"/>
              </a:ext>
            </a:extLst>
          </p:cNvPr>
          <p:cNvSpPr txBox="1"/>
          <p:nvPr/>
        </p:nvSpPr>
        <p:spPr>
          <a:xfrm>
            <a:off x="811222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F116B0D-743C-427A-A380-514CDFA5A256}"/>
              </a:ext>
            </a:extLst>
          </p:cNvPr>
          <p:cNvSpPr txBox="1"/>
          <p:nvPr/>
        </p:nvSpPr>
        <p:spPr>
          <a:xfrm>
            <a:off x="8101423" y="22768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BD709B1C-657D-43B6-84C4-FA4EEF2404EC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1BEE8A8-F1A1-4D64-ABC0-334FEC9667E7}"/>
              </a:ext>
            </a:extLst>
          </p:cNvPr>
          <p:cNvSpPr txBox="1"/>
          <p:nvPr/>
        </p:nvSpPr>
        <p:spPr>
          <a:xfrm>
            <a:off x="2268775" y="450912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0092D7"/>
                </a:solidFill>
              </a:rPr>
              <a:t>उप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</a:rPr>
              <a:t>शीर्षक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92D7"/>
              </a:solidFill>
              <a:latin typeface="Sans-sarif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E4BA885-09E6-4AE5-96D6-A247584F3A2E}"/>
              </a:ext>
            </a:extLst>
          </p:cNvPr>
          <p:cNvSpPr txBox="1"/>
          <p:nvPr/>
        </p:nvSpPr>
        <p:spPr>
          <a:xfrm>
            <a:off x="7680176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0C738"/>
                </a:solidFill>
              </a:rPr>
              <a:t>उप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</a:rPr>
              <a:t>शीर्षक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0C738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FCB3E3B-1C6E-4588-B9F4-0CE3F4757CC0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2700"/>
                </a:solidFill>
              </a:rPr>
              <a:t>उप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</a:rPr>
              <a:t>शीर्षक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DA380590-A4B1-4F48-AD7C-066ACA8DC0F7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C24B2FE-5E54-400C-9A59-7D0A9379367A}"/>
              </a:ext>
            </a:extLst>
          </p:cNvPr>
          <p:cNvSpPr txBox="1"/>
          <p:nvPr/>
        </p:nvSpPr>
        <p:spPr>
          <a:xfrm>
            <a:off x="1631504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2DCC71"/>
                </a:solidFill>
              </a:rPr>
              <a:t>उप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</a:rPr>
              <a:t>शीर्षक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CACA577-E0BB-4E31-A1E5-6568BCCC8030}"/>
              </a:ext>
            </a:extLst>
          </p:cNvPr>
          <p:cNvSpPr txBox="1"/>
          <p:nvPr/>
        </p:nvSpPr>
        <p:spPr>
          <a:xfrm>
            <a:off x="7320136" y="22281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F5765"/>
                </a:solidFill>
              </a:rPr>
              <a:t>उप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</a:rPr>
              <a:t>शीर्षक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6F0DB68-23BD-4C2F-81ED-8961D514A0A6}"/>
              </a:ext>
            </a:extLst>
          </p:cNvPr>
          <p:cNvSpPr txBox="1"/>
          <p:nvPr/>
        </p:nvSpPr>
        <p:spPr>
          <a:xfrm>
            <a:off x="8029415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CC3D73"/>
                </a:solidFill>
              </a:rPr>
              <a:t>उप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</a:rPr>
              <a:t>शीर्षक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E62BED2-CEB4-4241-A1A1-AB19F095133E}"/>
              </a:ext>
            </a:extLst>
          </p:cNvPr>
          <p:cNvSpPr txBox="1"/>
          <p:nvPr/>
        </p:nvSpPr>
        <p:spPr>
          <a:xfrm>
            <a:off x="6877287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77E23"/>
                </a:solidFill>
              </a:rPr>
              <a:t>उप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</a:rPr>
              <a:t>शीर्षक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77E23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3DF4023-FF33-4029-802F-F204AC668D5D}"/>
              </a:ext>
            </a:extLst>
          </p:cNvPr>
          <p:cNvSpPr txBox="1"/>
          <p:nvPr/>
        </p:nvSpPr>
        <p:spPr>
          <a:xfrm>
            <a:off x="235158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1C50F"/>
                </a:solidFill>
              </a:rPr>
              <a:t>उप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</a:rPr>
              <a:t>शीर्षक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E37DBC3-107E-41F6-B73B-94B6966E9D87}"/>
              </a:ext>
            </a:extLst>
          </p:cNvPr>
          <p:cNvSpPr txBox="1"/>
          <p:nvPr/>
        </p:nvSpPr>
        <p:spPr>
          <a:xfrm>
            <a:off x="2772831" y="184482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06BDC0FF-6CFB-4C95-ADFD-604A3342439D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14" y="1129173"/>
            <a:ext cx="7447372" cy="58305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B8DA71D-6E65-40F7-B2F7-7AE38F8201BC}"/>
              </a:ext>
            </a:extLst>
          </p:cNvPr>
          <p:cNvSpPr txBox="1"/>
          <p:nvPr/>
        </p:nvSpPr>
        <p:spPr>
          <a:xfrm>
            <a:off x="4755406" y="19888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F12D61-5566-4601-B8F2-038D0D607B29}"/>
              </a:ext>
            </a:extLst>
          </p:cNvPr>
          <p:cNvSpPr txBox="1"/>
          <p:nvPr/>
        </p:nvSpPr>
        <p:spPr>
          <a:xfrm>
            <a:off x="4799856" y="317316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ADF2310-C851-455E-8CF3-FD37A766FCCA}"/>
              </a:ext>
            </a:extLst>
          </p:cNvPr>
          <p:cNvSpPr txBox="1"/>
          <p:nvPr/>
        </p:nvSpPr>
        <p:spPr>
          <a:xfrm>
            <a:off x="4799856" y="4397297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F9E62F-DB52-4194-B234-E7632433D3EC}"/>
              </a:ext>
            </a:extLst>
          </p:cNvPr>
          <p:cNvSpPr txBox="1"/>
          <p:nvPr/>
        </p:nvSpPr>
        <p:spPr>
          <a:xfrm>
            <a:off x="4755406" y="55892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AB92A071-4A67-435C-AB5D-7E018F42F751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9448800" y="6448425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6" y="1484783"/>
            <a:ext cx="9721080" cy="5040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6384453" y="2060847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1</a:t>
            </a:r>
            <a:endParaRPr lang="en-GB" sz="2000" b="1" dirty="0">
              <a:latin typeface="Sans-sarif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6433194" y="2812866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3</a:t>
            </a:r>
            <a:endParaRPr lang="en-GB" sz="2000" b="1" dirty="0">
              <a:latin typeface="Sans-sarif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6456040" y="3676962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5</a:t>
            </a:r>
            <a:endParaRPr lang="en-GB" sz="2000" b="1" dirty="0">
              <a:latin typeface="Sans-sarif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6456040" y="4616573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7</a:t>
            </a:r>
            <a:endParaRPr lang="en-GB" sz="2000" b="1" dirty="0">
              <a:latin typeface="Sans-sarif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749848" y="2528341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2</a:t>
            </a:r>
            <a:endParaRPr lang="en-GB" sz="2000" b="1" dirty="0">
              <a:latin typeface="Sans-sarif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719736" y="33204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4</a:t>
            </a:r>
            <a:endParaRPr lang="en-GB" sz="2000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719736" y="4184525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6</a:t>
            </a:r>
            <a:endParaRPr lang="en-GB" sz="2000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719736" y="51206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8</a:t>
            </a:r>
            <a:endParaRPr lang="en-GB" sz="2000" b="1" dirty="0">
              <a:latin typeface="Sans-sarif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A5B040D-FA8B-41A3-89BC-0CD89D7EDECB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6" y="2492896"/>
            <a:ext cx="3571336" cy="48531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5EF767-CCF2-4724-9DF7-20DF384D80B6}"/>
              </a:ext>
            </a:extLst>
          </p:cNvPr>
          <p:cNvSpPr txBox="1"/>
          <p:nvPr/>
        </p:nvSpPr>
        <p:spPr>
          <a:xfrm>
            <a:off x="3071664" y="2814725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0071BC"/>
                </a:solidFill>
              </a:rPr>
              <a:t>उप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</a:rPr>
              <a:t>शीर्षक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0071BC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AC4235C-9AD4-4FE2-814F-C2688EA235C7}"/>
              </a:ext>
            </a:extLst>
          </p:cNvPr>
          <p:cNvSpPr txBox="1"/>
          <p:nvPr/>
        </p:nvSpPr>
        <p:spPr>
          <a:xfrm>
            <a:off x="3575720" y="3861048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8CC63F"/>
                </a:solidFill>
              </a:rPr>
              <a:t>उप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</a:rPr>
              <a:t>शीर्षक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8CC63F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A9727FC-0590-49C0-9F64-293A2998C52C}"/>
              </a:ext>
            </a:extLst>
          </p:cNvPr>
          <p:cNvSpPr txBox="1"/>
          <p:nvPr/>
        </p:nvSpPr>
        <p:spPr>
          <a:xfrm>
            <a:off x="3224064" y="4869160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F7931E"/>
                </a:solidFill>
              </a:rPr>
              <a:t>उप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</a:rPr>
              <a:t>शीर्षक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F7931E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E870BBBC-8EF6-46D6-89C1-6610B1A03683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1836727" y="330827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4943872" y="119675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8317447" y="330827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2207568" y="496445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7741383" y="503646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F7DD59AB-E201-4408-923C-B3A6E7E6D4E2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2484799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184752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7165319" y="177281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8184232" y="30202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D2FAD527-381B-4292-B2BD-8F6B653CE787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2844839" y="20841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7093311" y="20121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2063552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7885399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7165319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2772831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AF446E04-897C-4860-B5BD-05AAAC336BC0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83" y="2338434"/>
            <a:ext cx="4042894" cy="40428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1487488" y="2575353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1487488" y="408752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1487488" y="5671697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8688288" y="5648411"/>
            <a:ext cx="2129922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8677487" y="408752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8688288" y="2575353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1415480" y="2157804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1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1415480" y="3741980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DC6D1B"/>
                </a:solidFill>
              </a:rPr>
              <a:t>उप</a:t>
            </a:r>
            <a:r>
              <a:rPr lang="en-IN" sz="2400" b="1" dirty="0">
                <a:solidFill>
                  <a:srgbClr val="DC6D1B"/>
                </a:solidFill>
              </a:rPr>
              <a:t> </a:t>
            </a:r>
            <a:r>
              <a:rPr lang="hi-IN" sz="2400" b="1" dirty="0">
                <a:solidFill>
                  <a:srgbClr val="DC6D1B"/>
                </a:solidFill>
              </a:rPr>
              <a:t>शीर्षक</a:t>
            </a:r>
            <a:r>
              <a:rPr lang="en-US" sz="2400" b="1" dirty="0">
                <a:solidFill>
                  <a:srgbClr val="DC6D1B"/>
                </a:solidFill>
              </a:rPr>
              <a:t> 3</a:t>
            </a:r>
            <a:endParaRPr lang="en-GB" sz="24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1415480" y="5254148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BD042E"/>
                </a:solidFill>
              </a:rPr>
              <a:t>उप</a:t>
            </a:r>
            <a:r>
              <a:rPr lang="en-IN" sz="2400" b="1" dirty="0">
                <a:solidFill>
                  <a:srgbClr val="BD042E"/>
                </a:solidFill>
              </a:rPr>
              <a:t> </a:t>
            </a:r>
            <a:r>
              <a:rPr lang="hi-IN" sz="2400" b="1" dirty="0">
                <a:solidFill>
                  <a:srgbClr val="BD042E"/>
                </a:solidFill>
              </a:rPr>
              <a:t>शीर्षक</a:t>
            </a:r>
            <a:r>
              <a:rPr lang="en-US" sz="2400" b="1" dirty="0">
                <a:solidFill>
                  <a:srgbClr val="BD042E"/>
                </a:solidFill>
              </a:rPr>
              <a:t> 5</a:t>
            </a:r>
            <a:endParaRPr lang="en-GB" sz="24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8616701" y="2192027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70C0"/>
                </a:solidFill>
              </a:rPr>
              <a:t>उप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hi-IN" sz="2400" b="1" dirty="0">
                <a:solidFill>
                  <a:srgbClr val="0070C0"/>
                </a:solidFill>
              </a:rPr>
              <a:t>शीर्षक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  <a:endParaRPr lang="en-GB" sz="24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8616701" y="3741980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F06060"/>
                </a:solidFill>
              </a:rPr>
              <a:t>उप</a:t>
            </a:r>
            <a:r>
              <a:rPr lang="en-IN" sz="2400" b="1" dirty="0">
                <a:solidFill>
                  <a:srgbClr val="F06060"/>
                </a:solidFill>
              </a:rPr>
              <a:t> </a:t>
            </a:r>
            <a:r>
              <a:rPr lang="hi-IN" sz="2400" b="1" dirty="0">
                <a:solidFill>
                  <a:srgbClr val="F06060"/>
                </a:solidFill>
              </a:rPr>
              <a:t>शीर्षक</a:t>
            </a:r>
            <a:r>
              <a:rPr lang="en-US" sz="2400" b="1" dirty="0">
                <a:solidFill>
                  <a:srgbClr val="F06060"/>
                </a:solidFill>
              </a:rPr>
              <a:t> 4</a:t>
            </a:r>
            <a:endParaRPr lang="en-GB" sz="24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8616701" y="5254148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6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3CE5688A-29ED-4077-A516-94280597F73C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48" y="2002511"/>
            <a:ext cx="2953112" cy="41452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775520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764719" y="35242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764719" y="48204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949295" y="278092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960096" y="40770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7021303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249CCD31-1293-4D32-B33B-CDBEFB7B93FF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5015880" y="162880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1908735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8101423" y="335699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2412791" y="530120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7597367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23815C6E-04A5-451B-8985-FC1892945C35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28237"/>
              </p:ext>
            </p:extLst>
          </p:nvPr>
        </p:nvGraphicFramePr>
        <p:xfrm>
          <a:off x="1487490" y="2335344"/>
          <a:ext cx="871296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2AA18D6F-64AA-406A-9377-C23DABB20E25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आपका</a:t>
            </a:r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धन्यवाद</a:t>
            </a:r>
            <a:r>
              <a:rPr lang="en-US" sz="5000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46243537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8CFF7C0-9B37-4783-BA02-6F2E2B52612D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 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026489903"/>
              </p:ext>
            </p:extLst>
          </p:nvPr>
        </p:nvGraphicFramePr>
        <p:xfrm>
          <a:off x="4223792" y="1741228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31084" y="3053166"/>
            <a:ext cx="312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6268" y="3054907"/>
            <a:ext cx="2911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5D02EE24-4DE7-4632-BCEA-D140642B1839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61402065"/>
              </p:ext>
            </p:extLst>
          </p:nvPr>
        </p:nvGraphicFramePr>
        <p:xfrm>
          <a:off x="1594532" y="2315943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DBF252F6-1495-4EC1-89C6-12AB4CE3A073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9495" y="2079186"/>
            <a:ext cx="180020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60" y="2160659"/>
            <a:ext cx="3627074" cy="36335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/>
              <a:t>शीर्षक का विवरण यहाँ लिखें 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631504" y="24441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631504" y="40283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631504" y="554051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7885399" y="242088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7885399" y="40283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7885399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7834139" y="2060848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559496" y="3615407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569443" y="5157192"/>
            <a:ext cx="179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7834139" y="5127575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7834139" y="3615407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24E8729D-FB9C-4C71-BDA5-1E59851D20AE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70079314"/>
              </p:ext>
            </p:extLst>
          </p:nvPr>
        </p:nvGraphicFramePr>
        <p:xfrm>
          <a:off x="2311400" y="1945482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87C3FEDC-50B9-4154-AEF7-B7E277DA4076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02022146"/>
              </p:ext>
            </p:extLst>
          </p:nvPr>
        </p:nvGraphicFramePr>
        <p:xfrm>
          <a:off x="2511722" y="1916832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54367823-614C-4ADE-854A-23519A49518E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99171072"/>
              </p:ext>
            </p:extLst>
          </p:nvPr>
        </p:nvGraphicFramePr>
        <p:xfrm>
          <a:off x="1775520" y="1700808"/>
          <a:ext cx="8128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114602E3-4F45-41EA-AF29-C418233FACF0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2041</TotalTime>
  <Words>1179</Words>
  <Application>Microsoft Office PowerPoint</Application>
  <PresentationFormat>Widescreen</PresentationFormat>
  <Paragraphs>298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Calibre Medium</vt:lpstr>
      <vt:lpstr>Calibri</vt:lpstr>
      <vt:lpstr>Calibri Light</vt:lpstr>
      <vt:lpstr>Georgia</vt:lpstr>
      <vt:lpstr>HK Grotesk</vt:lpstr>
      <vt:lpstr>HK Grotesk Regular</vt:lpstr>
      <vt:lpstr>Lato Light</vt:lpstr>
      <vt:lpstr>Mangal</vt:lpstr>
      <vt:lpstr>Open Sans Light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Sunil Sunsunwal</cp:lastModifiedBy>
  <cp:revision>274</cp:revision>
  <dcterms:created xsi:type="dcterms:W3CDTF">2021-06-21T15:58:00Z</dcterms:created>
  <dcterms:modified xsi:type="dcterms:W3CDTF">2021-11-03T05:14:36Z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