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12" r:id="rId15"/>
    <p:sldId id="4091" r:id="rId16"/>
    <p:sldId id="264" r:id="rId17"/>
    <p:sldId id="281" r:id="rId18"/>
    <p:sldId id="4122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6" d="100"/>
          <a:sy n="66" d="100"/>
        </p:scale>
        <p:origin x="460" y="4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800" b="1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800" b="1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800" b="1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User Dashboard</a:t>
          </a:r>
          <a:endParaRPr lang="en-US" sz="1800" b="1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800" b="1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800" b="1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800" b="1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800" b="1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Download Now</a:t>
          </a:r>
          <a:endParaRPr lang="en-US" sz="1800" b="1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4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800" b="1" kern="1200" dirty="0">
            <a:latin typeface="Sans-sarif"/>
          </a:endParaRP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4">
                <a:hueOff val="1400127"/>
                <a:satOff val="-5825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00127"/>
                <a:satOff val="-5825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00127"/>
                <a:satOff val="-5825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25111"/>
                <a:satOff val="-5097"/>
                <a:lumOff val="12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25111"/>
                <a:satOff val="-5097"/>
                <a:lumOff val="12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25111"/>
                <a:satOff val="-5097"/>
                <a:lumOff val="12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800" b="1" kern="1200" dirty="0">
            <a:latin typeface="Sans-sarif"/>
          </a:endParaRP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4">
                <a:hueOff val="2800255"/>
                <a:satOff val="-11651"/>
                <a:lumOff val="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800255"/>
                <a:satOff val="-11651"/>
                <a:lumOff val="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800255"/>
                <a:satOff val="-11651"/>
                <a:lumOff val="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800" b="1" kern="1200" dirty="0">
            <a:latin typeface="Sans-sarif"/>
          </a:endParaRP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4">
                <a:hueOff val="4200382"/>
                <a:satOff val="-17476"/>
                <a:lumOff val="4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200382"/>
                <a:satOff val="-17476"/>
                <a:lumOff val="4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200382"/>
                <a:satOff val="-17476"/>
                <a:lumOff val="4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675334"/>
                <a:satOff val="-15291"/>
                <a:lumOff val="36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675334"/>
                <a:satOff val="-15291"/>
                <a:lumOff val="36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675334"/>
                <a:satOff val="-15291"/>
                <a:lumOff val="36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800" b="1" kern="1200" dirty="0">
            <a:latin typeface="Sans-sarif"/>
          </a:endParaRP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4">
                <a:hueOff val="5600509"/>
                <a:satOff val="-23301"/>
                <a:lumOff val="5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600509"/>
                <a:satOff val="-23301"/>
                <a:lumOff val="5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600509"/>
                <a:satOff val="-23301"/>
                <a:lumOff val="5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800" b="1" kern="1200" dirty="0">
            <a:latin typeface="Sans-sarif"/>
          </a:endParaRP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4">
                <a:hueOff val="7000636"/>
                <a:satOff val="-29126"/>
                <a:lumOff val="6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000636"/>
                <a:satOff val="-29126"/>
                <a:lumOff val="6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000636"/>
                <a:satOff val="-29126"/>
                <a:lumOff val="6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125556"/>
                <a:satOff val="-25486"/>
                <a:lumOff val="60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125556"/>
                <a:satOff val="-25486"/>
                <a:lumOff val="60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125556"/>
                <a:satOff val="-25486"/>
                <a:lumOff val="60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800" b="1" kern="1200" dirty="0">
            <a:latin typeface="Sans-sarif"/>
          </a:endParaRP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4">
                <a:hueOff val="8400764"/>
                <a:satOff val="-34952"/>
                <a:lumOff val="8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400764"/>
                <a:satOff val="-34952"/>
                <a:lumOff val="8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400764"/>
                <a:satOff val="-34952"/>
                <a:lumOff val="8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800" b="1" kern="1200" dirty="0">
            <a:latin typeface="Sans-sarif"/>
          </a:endParaRP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575779"/>
                <a:satOff val="-35680"/>
                <a:lumOff val="84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575779"/>
                <a:satOff val="-35680"/>
                <a:lumOff val="84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575779"/>
                <a:satOff val="-35680"/>
                <a:lumOff val="84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800" b="1" kern="1200" dirty="0">
            <a:latin typeface="Sans-sarif"/>
          </a:endParaRP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800" b="1" kern="1200" dirty="0">
            <a:latin typeface="Sans-sarif"/>
          </a:endParaRP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5430266"/>
            <a:satOff val="-26493"/>
            <a:lumOff val="3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0860531"/>
            <a:satOff val="-52986"/>
            <a:lumOff val="7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31338" y="2852936"/>
            <a:ext cx="7200165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1522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8730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1052736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1819163"/>
            <a:ext cx="2808287" cy="5847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कृषि, सहकारिता और किसान कल्याण मंत्रालय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75" y="574992"/>
            <a:ext cx="806450" cy="1209675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71703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278092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282861"/>
            <a:ext cx="664464" cy="9966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76520" y="1340768"/>
            <a:ext cx="1440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K Grotesk" pitchFamily="2" charset="77"/>
              </a:rPr>
              <a:t>मंत्रालय का नाम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K Grotesk" pitchFamily="2" charset="7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86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40540609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612C641-F504-4CE8-836A-1670337A4A42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99508038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C3874F4-BA4F-4E40-8952-AFBF3A7DD7F4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1087078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60E36AB-DA0B-4021-9AD4-7FE90550C28E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7D7A000-7A2C-4F7A-A4FA-F3C718AC29E1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FA632AFD-812E-41C2-B193-5AC9A8F336D9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28111733"/>
              </p:ext>
            </p:extLst>
          </p:nvPr>
        </p:nvGraphicFramePr>
        <p:xfrm>
          <a:off x="1625280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EC879EEF-2B5C-48BD-AEAB-C0D6C6F9FEBF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AD7DC2F9-815F-4856-B620-FA0FA24A3800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1791154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1872627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37403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37403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18047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1772816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32737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4869160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483954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327375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46255D53-BA58-493F-881E-F61BD6176CB2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A9A6D686-C547-41D6-ABC0-52F1D9130A09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A1402EB6-AE04-4BC1-90F5-78C672F44495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77D6BDAE-807F-470E-81B5-77FDF32485E3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56F6BC4-9249-4442-908F-89DA15F7C6FB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9D94CEB7-D949-4C72-8FF1-54AD365078B8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19675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49644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03646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AF60FD9-EC6C-4764-A6C4-A137CCFBD7E2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CC5672C-8A32-4D9F-93D6-FE84AA57AD68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7E1A6E2B-29C0-46DE-9B83-2E178096F1F9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727717D6-556C-4A80-90A2-D0A27E7F1AB2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939051C7-C046-4211-A627-2A6B8DA47D8D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72E91540-260D-417B-8B18-F750E712AF4B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65541046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8CFF7C0-9B37-4783-BA02-6F2E2B52612D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उप शीर्षक 1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उप शीर्षक 2 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1415480" y="2853432"/>
            <a:ext cx="2664296" cy="1295648"/>
          </a:xfrm>
        </p:spPr>
        <p:txBody>
          <a:bodyPr/>
          <a:lstStyle/>
          <a:p>
            <a:r>
              <a:rPr lang="hi-IN" dirty="0"/>
              <a:t>उप शीर्षक 1</a:t>
            </a:r>
          </a:p>
          <a:p>
            <a:pPr>
              <a:lnSpc>
                <a:spcPct val="100000"/>
              </a:lnSpc>
            </a:pPr>
            <a:r>
              <a:rPr lang="hi-IN" sz="1800" b="0" dirty="0"/>
              <a:t>उपशीर्षक का विवरण यहाँ लिखें </a:t>
            </a:r>
            <a:endParaRPr lang="en-US" sz="1800" b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8112224" y="2853432"/>
            <a:ext cx="2664296" cy="1287264"/>
          </a:xfrm>
        </p:spPr>
        <p:txBody>
          <a:bodyPr/>
          <a:lstStyle/>
          <a:p>
            <a:r>
              <a:rPr lang="hi-IN" dirty="0"/>
              <a:t>उप शीर्षक 2 </a:t>
            </a:r>
          </a:p>
          <a:p>
            <a:pPr>
              <a:lnSpc>
                <a:spcPct val="100000"/>
              </a:lnSpc>
            </a:pPr>
            <a:r>
              <a:rPr lang="hi-IN" sz="1800" b="0" dirty="0"/>
              <a:t>उपशीर्षक का विवरण यहाँ लिखें </a:t>
            </a:r>
            <a:endParaRPr lang="en-US" sz="1800" b="0" dirty="0"/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4E8FC702-03EE-4A66-9552-17025BD8A70D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80384045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309A5EA0-3DC2-4E32-B051-6BBFF5115374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1496231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D56552C-CB26-48D4-B842-F3B8B98526A5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85490522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6E3AF75-FB4D-4ABA-B17D-27C6807CFC02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92993864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614630E-EFFE-42F5-BEA3-7615E8E9CD77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07485897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CB8B253-BFB7-4E86-A074-74B887F67F6A}"/>
              </a:ext>
            </a:extLst>
          </p:cNvPr>
          <p:cNvSpPr>
            <a:spLocks noGrp="1"/>
          </p:cNvSpPr>
          <p:nvPr/>
        </p:nvSpPr>
        <p:spPr>
          <a:xfrm>
            <a:off x="11064552" y="640380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1986</TotalTime>
  <Words>1172</Words>
  <Application>Microsoft Office PowerPoint</Application>
  <PresentationFormat>Widescreen</PresentationFormat>
  <Paragraphs>294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264</cp:revision>
  <dcterms:created xsi:type="dcterms:W3CDTF">2021-06-21T15:58:00Z</dcterms:created>
  <dcterms:modified xsi:type="dcterms:W3CDTF">2021-11-03T05:09:28Z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