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5B9BD5"/>
    <a:srgbClr val="2F5597"/>
    <a:srgbClr val="4472C4"/>
    <a:srgbClr val="203864"/>
    <a:srgbClr val="ED7D31"/>
    <a:srgbClr val="2DCC71"/>
    <a:srgbClr val="F1C50F"/>
    <a:srgbClr val="CC3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468560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-216531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96336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5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60990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6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64643445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5764525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7127383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1411082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37557" y="1556792"/>
            <a:ext cx="6468887" cy="576063"/>
          </a:xfrm>
        </p:spPr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816783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816783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816783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515795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504996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515796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744774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744774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744774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444208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444208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444208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0047029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5230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912610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6914298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86759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8496581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8163679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132</cp:revision>
  <dcterms:created xsi:type="dcterms:W3CDTF">2021-06-21T15:58:00Z</dcterms:created>
  <dcterms:modified xsi:type="dcterms:W3CDTF">2021-11-09T10:11:58Z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