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09" r:id="rId20"/>
    <p:sldId id="310" r:id="rId21"/>
    <p:sldId id="316" r:id="rId22"/>
    <p:sldId id="314" r:id="rId23"/>
    <p:sldId id="318" r:id="rId24"/>
    <p:sldId id="315" r:id="rId25"/>
    <p:sldId id="319" r:id="rId26"/>
    <p:sldId id="317" r:id="rId27"/>
    <p:sldId id="311" r:id="rId28"/>
    <p:sldId id="31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F536D"/>
    <a:srgbClr val="39A7B7"/>
    <a:srgbClr val="65BD8B"/>
    <a:srgbClr val="92CB4A"/>
    <a:srgbClr val="0072C0"/>
    <a:srgbClr val="F4FBFE"/>
    <a:srgbClr val="10546D"/>
    <a:srgbClr val="226578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788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B-4EA2-87D0-5E8804A14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B-4EA2-87D0-5E8804A14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B-4EA2-87D0-5E8804A1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1A-4933-9A8C-F68F380B4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1A-4933-9A8C-F68F380B4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1A-4933-9A8C-F68F380B4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1A-4933-9A8C-F68F380B4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41A-4933-9A8C-F68F380B412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A-4933-9A8C-F68F380B41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1 </a:t>
          </a:r>
          <a:endParaRPr lang="en-IN" sz="24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2</a:t>
          </a:r>
          <a:endParaRPr lang="en-IN" sz="24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3</a:t>
          </a:r>
          <a:endParaRPr lang="en-IN" sz="24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4</a:t>
          </a:r>
          <a:endParaRPr lang="en-IN" sz="24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 dirty="0">
              <a:solidFill>
                <a:schemeClr val="bg1"/>
              </a:solidFill>
            </a:rPr>
            <a:t>उप</a:t>
          </a:r>
          <a:r>
            <a:rPr lang="en-IN" sz="2200" b="0" dirty="0">
              <a:solidFill>
                <a:schemeClr val="bg1"/>
              </a:solidFill>
            </a:rPr>
            <a:t> </a:t>
          </a:r>
          <a:r>
            <a:rPr lang="hi-IN" sz="2200" b="0" dirty="0">
              <a:solidFill>
                <a:schemeClr val="bg1"/>
              </a:solidFill>
            </a:rPr>
            <a:t>शीर्षक</a:t>
          </a:r>
          <a:r>
            <a:rPr lang="en-IN" sz="2200" b="0" dirty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 dirty="0">
              <a:solidFill>
                <a:srgbClr val="5B9BD5"/>
              </a:solidFill>
            </a:rPr>
            <a:t>उप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शीर्षक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एक</a:t>
          </a:r>
          <a:endParaRPr lang="en-IN" sz="2800" dirty="0">
            <a:solidFill>
              <a:srgbClr val="5B9BD5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 dirty="0">
              <a:solidFill>
                <a:srgbClr val="65BD8B"/>
              </a:solidFill>
            </a:rPr>
            <a:t>उप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शीर्षक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दो</a:t>
          </a:r>
          <a:endParaRPr lang="en-IN" sz="2800" dirty="0">
            <a:solidFill>
              <a:srgbClr val="65BD8B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 dirty="0">
              <a:solidFill>
                <a:srgbClr val="92CB4A"/>
              </a:solidFill>
            </a:rPr>
            <a:t>उप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शीर्षक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तीन</a:t>
          </a:r>
          <a:endParaRPr lang="en-IN" sz="2800" dirty="0">
            <a:solidFill>
              <a:srgbClr val="92CB4A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57AA9DBD-E8CA-4256-9D23-AF6C4D580B93}" type="parTrans" cxnId="{71A42ABF-1F9E-4686-BF8C-7441C02E8D05}">
      <dgm:prSet/>
      <dgm:spPr/>
      <dgm:t>
        <a:bodyPr/>
        <a:lstStyle/>
        <a:p>
          <a:endParaRPr lang="en-IN"/>
        </a:p>
      </dgm:t>
    </dgm:pt>
    <dgm:pt modelId="{28247AF1-D249-416E-949F-A05C1CC35DAD}" type="sibTrans" cxnId="{71A42ABF-1F9E-4686-BF8C-7441C02E8D05}">
      <dgm:prSet/>
      <dgm:spPr/>
      <dgm:t>
        <a:bodyPr/>
        <a:lstStyle/>
        <a:p>
          <a:endParaRPr lang="en-IN"/>
        </a:p>
      </dgm:t>
    </dgm:pt>
    <dgm:pt modelId="{2CA5CD41-8B74-4C6D-A7E6-661C5E8907A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4E3FD2F1-2ED4-457F-BEE3-30195FAFEF8D}" type="parTrans" cxnId="{7C92ECDB-9F79-4269-8E8E-ADEB2AA2E989}">
      <dgm:prSet/>
      <dgm:spPr/>
      <dgm:t>
        <a:bodyPr/>
        <a:lstStyle/>
        <a:p>
          <a:endParaRPr lang="en-IN"/>
        </a:p>
      </dgm:t>
    </dgm:pt>
    <dgm:pt modelId="{FB79BE0A-AD38-45A1-8FD8-EE02BAD92211}" type="sibTrans" cxnId="{7C92ECDB-9F79-4269-8E8E-ADEB2AA2E989}">
      <dgm:prSet/>
      <dgm:spPr/>
      <dgm:t>
        <a:bodyPr/>
        <a:lstStyle/>
        <a:p>
          <a:endParaRPr lang="en-IN"/>
        </a:p>
      </dgm:t>
    </dgm:pt>
    <dgm:pt modelId="{20A91486-1068-4CC5-B5F3-14801BAC4A2C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56C9AD34-35E0-411D-9E8B-B35EA128B928}" type="parTrans" cxnId="{0F0452D6-583B-49E5-BF5D-942796C620AD}">
      <dgm:prSet/>
      <dgm:spPr/>
      <dgm:t>
        <a:bodyPr/>
        <a:lstStyle/>
        <a:p>
          <a:endParaRPr lang="en-IN"/>
        </a:p>
      </dgm:t>
    </dgm:pt>
    <dgm:pt modelId="{B9A9F783-019B-40B1-8248-D47DBEA833A5}" type="sibTrans" cxnId="{0F0452D6-583B-49E5-BF5D-942796C620AD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एक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दो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तीन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 dirty="0">
              <a:solidFill>
                <a:srgbClr val="5B9BD5"/>
              </a:solidFill>
            </a:rPr>
            <a:t>उप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शीर्षक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एक</a:t>
          </a:r>
          <a:r>
            <a:rPr lang="en-IN" sz="2400" b="0" dirty="0">
              <a:solidFill>
                <a:srgbClr val="5B9BD5"/>
              </a:solidFill>
            </a:rPr>
            <a:t> </a:t>
          </a:r>
          <a:endParaRPr lang="en-IN" sz="2400" dirty="0">
            <a:solidFill>
              <a:srgbClr val="5B9BD5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 dirty="0">
              <a:solidFill>
                <a:srgbClr val="65BD8B"/>
              </a:solidFill>
            </a:rPr>
            <a:t>उप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शीर्षक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दो</a:t>
          </a:r>
          <a:r>
            <a:rPr lang="en-IN" sz="2400" b="0" dirty="0">
              <a:solidFill>
                <a:srgbClr val="65BD8B"/>
              </a:solidFill>
            </a:rPr>
            <a:t> </a:t>
          </a:r>
          <a:endParaRPr lang="en-IN" sz="2400" dirty="0">
            <a:solidFill>
              <a:srgbClr val="65BD8B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 dirty="0">
              <a:solidFill>
                <a:srgbClr val="92CB4A"/>
              </a:solidFill>
            </a:rPr>
            <a:t>उप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शीर्षक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तीन</a:t>
          </a:r>
          <a:r>
            <a:rPr lang="en-IN" sz="2400" b="0" dirty="0">
              <a:solidFill>
                <a:srgbClr val="92CB4A"/>
              </a:solidFill>
            </a:rPr>
            <a:t> </a:t>
          </a:r>
          <a:endParaRPr lang="en-IN" sz="2400" dirty="0">
            <a:solidFill>
              <a:srgbClr val="92CB4A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 dirty="0">
              <a:solidFill>
                <a:schemeClr val="bg1"/>
              </a:solidFill>
            </a:rPr>
            <a:t>उप</a:t>
          </a:r>
          <a:r>
            <a:rPr lang="en-IN" sz="2400" b="1" dirty="0">
              <a:solidFill>
                <a:schemeClr val="bg1"/>
              </a:solidFill>
            </a:rPr>
            <a:t> </a:t>
          </a:r>
          <a:r>
            <a:rPr lang="hi-IN" sz="2400" b="1" dirty="0">
              <a:solidFill>
                <a:schemeClr val="bg1"/>
              </a:solidFill>
            </a:rPr>
            <a:t>शीर्षक</a:t>
          </a:r>
          <a:endParaRPr lang="en-IN" sz="24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492759" y="-264458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43454"/>
        <a:ext cx="6044173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492759" y="-158811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1099924"/>
        <a:ext cx="6044173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492759" y="-531053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2156988"/>
        <a:ext cx="6044173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492759" y="526011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42927" y="3214053"/>
        <a:ext cx="6044173" cy="706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1 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2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3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4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820895"/>
        <a:ext cx="943830" cy="943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41308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84716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 dirty="0">
              <a:solidFill>
                <a:schemeClr val="bg1"/>
              </a:solidFill>
            </a:rPr>
            <a:t>उप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r>
            <a:rPr lang="hi-IN" sz="2200" b="0" kern="1200" dirty="0">
              <a:solidFill>
                <a:schemeClr val="bg1"/>
              </a:solidFill>
            </a:rPr>
            <a:t>शीर्षक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35701" y="2029472"/>
        <a:ext cx="1638790" cy="1638790"/>
      </dsp:txXfrm>
    </dsp:sp>
    <dsp:sp modelId="{3841BEC8-0353-4296-A0DE-9FC27B1A8DAD}">
      <dsp:nvSpPr>
        <dsp:cNvPr id="0" name=""/>
        <dsp:cNvSpPr/>
      </dsp:nvSpPr>
      <dsp:spPr>
        <a:xfrm rot="21590736">
          <a:off x="2076536" y="1598845"/>
          <a:ext cx="33577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2076536" y="1682637"/>
        <a:ext cx="235045" cy="250968"/>
      </dsp:txXfrm>
    </dsp:sp>
    <dsp:sp modelId="{23EE8B3A-21AA-4DB8-8F95-5ADAE249ADAD}">
      <dsp:nvSpPr>
        <dsp:cNvPr id="0" name=""/>
        <dsp:cNvSpPr/>
      </dsp:nvSpPr>
      <dsp:spPr>
        <a:xfrm>
          <a:off x="2700122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983502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034487" y="2029472"/>
        <a:ext cx="1638790" cy="1638790"/>
      </dsp:txXfrm>
    </dsp:sp>
    <dsp:sp modelId="{10A94801-0FF1-4DFC-851E-230C3BC62214}">
      <dsp:nvSpPr>
        <dsp:cNvPr id="0" name=""/>
        <dsp:cNvSpPr/>
      </dsp:nvSpPr>
      <dsp:spPr>
        <a:xfrm>
          <a:off x="4776191" y="1595271"/>
          <a:ext cx="33530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4776191" y="1678927"/>
        <a:ext cx="234716" cy="250968"/>
      </dsp:txXfrm>
    </dsp:sp>
    <dsp:sp modelId="{4E91418C-4F30-4E60-BCB2-3587FA02E99B}">
      <dsp:nvSpPr>
        <dsp:cNvPr id="0" name=""/>
        <dsp:cNvSpPr/>
      </dsp:nvSpPr>
      <dsp:spPr>
        <a:xfrm>
          <a:off x="5398908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682288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733273" y="2029472"/>
        <a:ext cx="1638790" cy="1638790"/>
      </dsp:txXfrm>
    </dsp:sp>
    <dsp:sp modelId="{93A7CE7D-08A1-4F7C-B0F9-BA5FAA3440A2}">
      <dsp:nvSpPr>
        <dsp:cNvPr id="0" name=""/>
        <dsp:cNvSpPr/>
      </dsp:nvSpPr>
      <dsp:spPr>
        <a:xfrm>
          <a:off x="7474977" y="1595271"/>
          <a:ext cx="335308" cy="41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/>
        </a:p>
      </dsp:txBody>
      <dsp:txXfrm>
        <a:off x="7474977" y="1678927"/>
        <a:ext cx="234716" cy="250968"/>
      </dsp:txXfrm>
    </dsp:sp>
    <dsp:sp modelId="{E095A5DF-820C-4578-AEE5-E7A6ECCB1B76}">
      <dsp:nvSpPr>
        <dsp:cNvPr id="0" name=""/>
        <dsp:cNvSpPr/>
      </dsp:nvSpPr>
      <dsp:spPr>
        <a:xfrm>
          <a:off x="8097694" y="934031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381073" y="1978487"/>
          <a:ext cx="1740760" cy="174076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432058" y="2029472"/>
        <a:ext cx="1638790" cy="163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66657" cy="416665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83328" y="0"/>
          <a:ext cx="6906683" cy="4166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5B9BD5"/>
              </a:solidFill>
            </a:rPr>
            <a:t>उप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शीर्षक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एक</a:t>
          </a:r>
          <a:endParaRPr lang="en-IN" sz="28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2083328" y="0"/>
        <a:ext cx="3453341" cy="1250000"/>
      </dsp:txXfrm>
    </dsp:sp>
    <dsp:sp modelId="{FF8C2713-0511-452F-96D0-7E23A7EDB212}">
      <dsp:nvSpPr>
        <dsp:cNvPr id="0" name=""/>
        <dsp:cNvSpPr/>
      </dsp:nvSpPr>
      <dsp:spPr>
        <a:xfrm>
          <a:off x="729166" y="1250000"/>
          <a:ext cx="2708324" cy="27083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83328" y="1250000"/>
          <a:ext cx="6906683" cy="2708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65BD8B"/>
              </a:solidFill>
            </a:rPr>
            <a:t>उप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शीर्षक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दो</a:t>
          </a:r>
          <a:endParaRPr lang="en-IN" sz="2800" kern="1200" dirty="0">
            <a:solidFill>
              <a:srgbClr val="65BD8B"/>
            </a:solidFill>
          </a:endParaRPr>
        </a:p>
      </dsp:txBody>
      <dsp:txXfrm>
        <a:off x="2083328" y="1250000"/>
        <a:ext cx="3453341" cy="1249995"/>
      </dsp:txXfrm>
    </dsp:sp>
    <dsp:sp modelId="{4C388C45-EDBF-4617-A045-B9FC5CB79E41}">
      <dsp:nvSpPr>
        <dsp:cNvPr id="0" name=""/>
        <dsp:cNvSpPr/>
      </dsp:nvSpPr>
      <dsp:spPr>
        <a:xfrm>
          <a:off x="1458330" y="2499996"/>
          <a:ext cx="1249996" cy="124999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83328" y="2499996"/>
          <a:ext cx="6906683" cy="1249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92CB4A"/>
              </a:solidFill>
            </a:rPr>
            <a:t>उप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शीर्षक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तीन</a:t>
          </a:r>
          <a:endParaRPr lang="en-IN" sz="2800" kern="1200" dirty="0">
            <a:solidFill>
              <a:srgbClr val="92CB4A"/>
            </a:solidFill>
          </a:endParaRPr>
        </a:p>
      </dsp:txBody>
      <dsp:txXfrm>
        <a:off x="2083328" y="2499996"/>
        <a:ext cx="3453341" cy="1249996"/>
      </dsp:txXfrm>
    </dsp:sp>
    <dsp:sp modelId="{790CCD6C-E472-45BF-873D-CC7592617ABD}">
      <dsp:nvSpPr>
        <dsp:cNvPr id="0" name=""/>
        <dsp:cNvSpPr/>
      </dsp:nvSpPr>
      <dsp:spPr>
        <a:xfrm>
          <a:off x="5536670" y="0"/>
          <a:ext cx="3453341" cy="1250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36670" y="0"/>
        <a:ext cx="3453341" cy="1250000"/>
      </dsp:txXfrm>
    </dsp:sp>
    <dsp:sp modelId="{E4A2CD1B-0491-4420-A78C-F237452EA418}">
      <dsp:nvSpPr>
        <dsp:cNvPr id="0" name=""/>
        <dsp:cNvSpPr/>
      </dsp:nvSpPr>
      <dsp:spPr>
        <a:xfrm>
          <a:off x="5536670" y="1250000"/>
          <a:ext cx="3453341" cy="12499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</dsp:txBody>
      <dsp:txXfrm>
        <a:off x="5536670" y="1250000"/>
        <a:ext cx="3453341" cy="1249995"/>
      </dsp:txXfrm>
    </dsp:sp>
    <dsp:sp modelId="{21E9002D-89D5-4B51-8F31-35D43D10B2F9}">
      <dsp:nvSpPr>
        <dsp:cNvPr id="0" name=""/>
        <dsp:cNvSpPr/>
      </dsp:nvSpPr>
      <dsp:spPr>
        <a:xfrm>
          <a:off x="5536670" y="2499996"/>
          <a:ext cx="3453341" cy="12499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</dsp:txBody>
      <dsp:txXfrm>
        <a:off x="5536670" y="2499996"/>
        <a:ext cx="3453341" cy="124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8390458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तीन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0" y="2834528"/>
        <a:ext cx="8390458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4195229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8313"/>
        <a:ext cx="4195229" cy="427963"/>
      </dsp:txXfrm>
    </dsp:sp>
    <dsp:sp modelId="{C823887D-2F91-4D44-8FD4-8CF03AF80C05}">
      <dsp:nvSpPr>
        <dsp:cNvPr id="0" name=""/>
        <dsp:cNvSpPr/>
      </dsp:nvSpPr>
      <dsp:spPr>
        <a:xfrm>
          <a:off x="4195229" y="3318313"/>
          <a:ext cx="4195229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3318313"/>
        <a:ext cx="4195229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8390458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दो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1417597"/>
        <a:ext cx="8390458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9838"/>
        <a:ext cx="4195229" cy="427835"/>
      </dsp:txXfrm>
    </dsp:sp>
    <dsp:sp modelId="{C93986F0-460D-4BE0-AB5B-8F1F0079C7C8}">
      <dsp:nvSpPr>
        <dsp:cNvPr id="0" name=""/>
        <dsp:cNvSpPr/>
      </dsp:nvSpPr>
      <dsp:spPr>
        <a:xfrm>
          <a:off x="4195229" y="1919838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1919838"/>
        <a:ext cx="4195229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390458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एक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665"/>
        <a:ext cx="8390458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906"/>
        <a:ext cx="4195229" cy="427835"/>
      </dsp:txXfrm>
    </dsp:sp>
    <dsp:sp modelId="{CC625C77-5BF3-427A-B168-480D45171C77}">
      <dsp:nvSpPr>
        <dsp:cNvPr id="0" name=""/>
        <dsp:cNvSpPr/>
      </dsp:nvSpPr>
      <dsp:spPr>
        <a:xfrm>
          <a:off x="4195229" y="502906"/>
          <a:ext cx="4195229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195229" y="502906"/>
        <a:ext cx="4195229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 dirty="0">
              <a:solidFill>
                <a:schemeClr val="bg1"/>
              </a:solidFill>
            </a:rPr>
            <a:t>उप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r>
            <a:rPr lang="hi-IN" sz="2600" b="0" kern="1200" dirty="0">
              <a:solidFill>
                <a:schemeClr val="bg1"/>
              </a:solidFill>
            </a:rPr>
            <a:t>शीर्षक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535902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603045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5B9BD5"/>
              </a:solidFill>
            </a:rPr>
            <a:t>उप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शीर्षक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एक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2650819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603045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65BD8B"/>
              </a:solidFill>
            </a:rPr>
            <a:t>उप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शीर्षक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दो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endParaRPr lang="en-IN" sz="2400" kern="1200" dirty="0">
            <a:solidFill>
              <a:srgbClr val="65BD8B"/>
            </a:solidFill>
          </a:endParaRPr>
        </a:p>
      </dsp:txBody>
      <dsp:txXfrm>
        <a:off x="2650819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603045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92CB4A"/>
              </a:solidFill>
            </a:rPr>
            <a:t>उप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शीर्षक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तीन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endParaRPr lang="en-IN" sz="2400" kern="1200" dirty="0">
            <a:solidFill>
              <a:srgbClr val="92CB4A"/>
            </a:solidFill>
          </a:endParaRPr>
        </a:p>
      </dsp:txBody>
      <dsp:txXfrm>
        <a:off x="2650819" y="2665414"/>
        <a:ext cx="2591737" cy="883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</a:rPr>
            <a:t>उप</a:t>
          </a:r>
          <a:r>
            <a:rPr lang="en-IN" sz="2400" b="1" kern="1200" dirty="0">
              <a:solidFill>
                <a:schemeClr val="bg1"/>
              </a:solidFill>
            </a:rPr>
            <a:t> </a:t>
          </a:r>
          <a:r>
            <a:rPr lang="hi-IN" sz="2400" b="1" kern="1200" dirty="0">
              <a:solidFill>
                <a:schemeClr val="bg1"/>
              </a:solidFill>
            </a:rPr>
            <a:t>शीर्षक</a:t>
          </a:r>
          <a:endParaRPr lang="en-IN" sz="24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6055B1-0335-451F-A1BB-100376BE32F2}"/>
              </a:ext>
            </a:extLst>
          </p:cNvPr>
          <p:cNvSpPr txBox="1"/>
          <p:nvPr userDrawn="1"/>
        </p:nvSpPr>
        <p:spPr>
          <a:xfrm>
            <a:off x="584462" y="3572301"/>
            <a:ext cx="1114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21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762" r="83499"/>
          <a:stretch/>
        </p:blipFill>
        <p:spPr>
          <a:xfrm>
            <a:off x="11063498" y="0"/>
            <a:ext cx="1188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5EDD5B-11E3-4ABC-A48A-40111E1B3548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863C6-CB96-4780-8A74-43F4A15C179B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20" name="Object 5" descr="preencoded.png">
            <a:extLst>
              <a:ext uri="{FF2B5EF4-FFF2-40B4-BE49-F238E27FC236}">
                <a16:creationId xmlns:a16="http://schemas.microsoft.com/office/drawing/2014/main" id="{9BD11CCD-1F24-48EE-82FA-374286CE4C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F649A-FD7C-403E-BC6A-4640EF2B2A8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8A46F-EE9F-402F-8F6E-D895CE22CE99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00273072-74E3-49F8-9C50-22D335490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59068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35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335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EFD445-196C-46F5-B39A-FAA9FEE7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62" r="83499"/>
          <a:stretch/>
        </p:blipFill>
        <p:spPr>
          <a:xfrm>
            <a:off x="0" y="0"/>
            <a:ext cx="1188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E3844D-63D4-4D46-8B98-2CE080DD514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25CD7-E4BD-470B-919F-7CB424B58FB2}"/>
              </a:ext>
            </a:extLst>
          </p:cNvPr>
          <p:cNvSpPr txBox="1"/>
          <p:nvPr userDrawn="1"/>
        </p:nvSpPr>
        <p:spPr>
          <a:xfrm>
            <a:off x="1731456" y="92935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C3251F99-EE5D-423B-9C8E-C7F6AD4543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13956" y="87302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5DA3C-C19F-4009-95F1-3A7031847A1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5F3F8-A809-4B85-9C59-B1789B876B15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728EF-B56D-4A2C-B83F-00AF6630B312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92A37-8E88-447F-90FD-A35733E74331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DBD31-59AE-41F8-BC5F-8ADFA8B58024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2599A-BA7F-48DE-87C7-C9E139E7CB53}" type="datetime1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61BC9-5AED-4100-9F11-3AB2212A2943}" type="datetime1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9F55980-4340-3543-90E8-C737AA807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5B899-ADFF-2C48-9623-4B4EF5ED1DE6}"/>
              </a:ext>
            </a:extLst>
          </p:cNvPr>
          <p:cNvSpPr txBox="1"/>
          <p:nvPr userDrawn="1"/>
        </p:nvSpPr>
        <p:spPr>
          <a:xfrm>
            <a:off x="669303" y="2055813"/>
            <a:ext cx="11057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2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22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F09E9-DEE9-4E18-B74F-48B9FF5DDF89}" type="datetime1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B3DA0-A85D-4E03-9FE3-CE84F3BCE639}" type="datetime1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E1ACE-16AB-47C4-BD7E-293A8196D43F}" type="datetime1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6C83-A880-423F-8553-577DC0CF9BAB}" type="datetime1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524D-BE9A-40BC-8B55-0EAA72BC16BE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EA59-6042-40FF-948A-90974FC8BDCC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DC601-C3AB-4359-887E-3B6772019170}"/>
              </a:ext>
            </a:extLst>
          </p:cNvPr>
          <p:cNvSpPr txBox="1"/>
          <p:nvPr userDrawn="1"/>
        </p:nvSpPr>
        <p:spPr>
          <a:xfrm>
            <a:off x="2216944" y="2006329"/>
            <a:ext cx="775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4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8D9A-C1B8-489F-BC1A-8DDE03EABB12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82C0E-5813-234E-A1FC-32B19530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CFDDB-5114-457F-92F7-F3F1AB0AAB1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B5F05-E6C2-488E-A11B-1592430024B9}"/>
              </a:ext>
            </a:extLst>
          </p:cNvPr>
          <p:cNvSpPr txBox="1"/>
          <p:nvPr userDrawn="1"/>
        </p:nvSpPr>
        <p:spPr>
          <a:xfrm>
            <a:off x="2216944" y="2006329"/>
            <a:ext cx="775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4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0"/>
            <a:ext cx="560596" cy="578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22CA1-8B8F-4522-BE62-32D9CA83D316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A725C-47C3-4BC7-921F-AE403D372C50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907" y="-12700"/>
            <a:ext cx="9457318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80B755E7-7CF2-4F39-8B99-5CBFF8EE2B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0604" y="5687453"/>
            <a:ext cx="560596" cy="557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28E7D49-9752-44D5-BC73-839A2BCBE7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5071" y="568745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C3D50-DD8C-4CDE-9D45-4EBB95DEEBCB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07704-C031-48CD-B3AD-F38254263533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102235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0902" y="73077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902" y="139371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7A638-8377-4DF4-87D9-3C3448A1F1E3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F6609-3844-4B98-9C40-F8EA04C2727F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9095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07FC868C-8CBB-49A8-9080-169DE8D5D8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0001D-4B0C-4893-981F-4082029A681F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07AD0-9F55-414E-8E46-08031F5F81EC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07047F-13F7-49FC-948B-9AAE3B9E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62" r="83499"/>
          <a:stretch/>
        </p:blipFill>
        <p:spPr>
          <a:xfrm>
            <a:off x="10223500" y="0"/>
            <a:ext cx="2027998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9B5C7-252B-49C1-8DF8-22D9FF25BE51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CB8002BC-8870-4C56-BAAD-488DF5269F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A0722A-937C-459E-B6A6-1DF1DC0BC37A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73FC-51E2-482C-BEB3-E15C86FB0051}" type="datetime1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0343-D012-40BD-AE63-06CEC0368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2" r:id="rId3"/>
    <p:sldLayoutId id="2147483670" r:id="rId4"/>
    <p:sldLayoutId id="2147483664" r:id="rId5"/>
    <p:sldLayoutId id="2147483672" r:id="rId6"/>
    <p:sldLayoutId id="2147483679" r:id="rId7"/>
    <p:sldLayoutId id="2147483663" r:id="rId8"/>
    <p:sldLayoutId id="2147483677" r:id="rId9"/>
    <p:sldLayoutId id="2147483678" r:id="rId10"/>
    <p:sldLayoutId id="2147483673" r:id="rId11"/>
    <p:sldLayoutId id="2147483674" r:id="rId12"/>
    <p:sldLayoutId id="2147483675" r:id="rId13"/>
    <p:sldLayoutId id="2147483649" r:id="rId14"/>
    <p:sldLayoutId id="2147483650" r:id="rId15"/>
    <p:sldLayoutId id="2147483676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3" Type="http://schemas.openxmlformats.org/officeDocument/2006/relationships/image" Target="../media/image60.svg"/><Relationship Id="rId21" Type="http://schemas.openxmlformats.org/officeDocument/2006/relationships/image" Target="../media/image78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8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7.svg"/><Relationship Id="rId5" Type="http://schemas.openxmlformats.org/officeDocument/2006/relationships/image" Target="../media/image53.svg"/><Relationship Id="rId10" Type="http://schemas.openxmlformats.org/officeDocument/2006/relationships/image" Target="../media/image46.png"/><Relationship Id="rId4" Type="http://schemas.openxmlformats.org/officeDocument/2006/relationships/image" Target="../media/image52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AAC4D-4B34-4C4D-BAD4-C30829C76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2373F1-AFBE-413D-8A0B-DB5C5CE097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563A7-DFBE-46ED-9B36-FEA04A5E2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  <a:p>
            <a:endParaRPr lang="en-IN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28762-6B7D-42FE-82BC-FD62B6AE76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pic>
        <p:nvPicPr>
          <p:cNvPr id="48" name="Object 5" descr="preencoded.png">
            <a:extLst>
              <a:ext uri="{FF2B5EF4-FFF2-40B4-BE49-F238E27FC236}">
                <a16:creationId xmlns:a16="http://schemas.microsoft.com/office/drawing/2014/main" id="{55670391-3E70-42D6-B12F-53B08C82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00820" y="2668270"/>
            <a:ext cx="1612900" cy="1600200"/>
          </a:xfrm>
          <a:prstGeom prst="rect">
            <a:avLst/>
          </a:prstGeom>
        </p:spPr>
      </p:pic>
      <p:pic>
        <p:nvPicPr>
          <p:cNvPr id="49" name="Object 6" descr="preencoded.png">
            <a:extLst>
              <a:ext uri="{FF2B5EF4-FFF2-40B4-BE49-F238E27FC236}">
                <a16:creationId xmlns:a16="http://schemas.microsoft.com/office/drawing/2014/main" id="{2A6191AB-F65E-4285-AB80-05C4D7451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13620" y="1372870"/>
            <a:ext cx="1600200" cy="1612900"/>
          </a:xfrm>
          <a:prstGeom prst="rect">
            <a:avLst/>
          </a:prstGeom>
        </p:spPr>
      </p:pic>
      <p:pic>
        <p:nvPicPr>
          <p:cNvPr id="50" name="Object 7" descr="preencoded.png">
            <a:extLst>
              <a:ext uri="{FF2B5EF4-FFF2-40B4-BE49-F238E27FC236}">
                <a16:creationId xmlns:a16="http://schemas.microsoft.com/office/drawing/2014/main" id="{33154326-03E6-4C9B-9532-E008C7F1F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64220" y="1347470"/>
            <a:ext cx="1612900" cy="1612900"/>
          </a:xfrm>
          <a:prstGeom prst="rect">
            <a:avLst/>
          </a:prstGeom>
        </p:spPr>
      </p:pic>
      <p:pic>
        <p:nvPicPr>
          <p:cNvPr id="51" name="Object 8" descr="preencoded.png">
            <a:extLst>
              <a:ext uri="{FF2B5EF4-FFF2-40B4-BE49-F238E27FC236}">
                <a16:creationId xmlns:a16="http://schemas.microsoft.com/office/drawing/2014/main" id="{D2EACE4B-2AD1-47D1-959B-4E4B7BF2A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1520" y="4585970"/>
            <a:ext cx="1257300" cy="1257300"/>
          </a:xfrm>
          <a:prstGeom prst="rect">
            <a:avLst/>
          </a:prstGeom>
        </p:spPr>
      </p:pic>
      <p:pic>
        <p:nvPicPr>
          <p:cNvPr id="53" name="Object 11" descr="preencoded.png">
            <a:extLst>
              <a:ext uri="{FF2B5EF4-FFF2-40B4-BE49-F238E27FC236}">
                <a16:creationId xmlns:a16="http://schemas.microsoft.com/office/drawing/2014/main" id="{7E1140B3-D4CE-4625-9168-D8A7C1C01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64220" y="4014470"/>
            <a:ext cx="1600200" cy="1600200"/>
          </a:xfrm>
          <a:prstGeom prst="rect">
            <a:avLst/>
          </a:prstGeom>
        </p:spPr>
      </p:pic>
      <p:pic>
        <p:nvPicPr>
          <p:cNvPr id="54" name="Object 12" descr="preencoded.png">
            <a:extLst>
              <a:ext uri="{FF2B5EF4-FFF2-40B4-BE49-F238E27FC236}">
                <a16:creationId xmlns:a16="http://schemas.microsoft.com/office/drawing/2014/main" id="{A465AD2C-CD31-4418-8248-7C5795FC8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463020" y="1347470"/>
            <a:ext cx="1600200" cy="1612900"/>
          </a:xfrm>
          <a:prstGeom prst="rect">
            <a:avLst/>
          </a:prstGeom>
        </p:spPr>
      </p:pic>
      <p:pic>
        <p:nvPicPr>
          <p:cNvPr id="55" name="Object 13" descr="preencoded.png">
            <a:extLst>
              <a:ext uri="{FF2B5EF4-FFF2-40B4-BE49-F238E27FC236}">
                <a16:creationId xmlns:a16="http://schemas.microsoft.com/office/drawing/2014/main" id="{804FC57E-7C93-4A87-BD31-B40D1B37D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463020" y="1347470"/>
            <a:ext cx="1600200" cy="1612900"/>
          </a:xfrm>
          <a:prstGeom prst="rect">
            <a:avLst/>
          </a:prstGeom>
        </p:spPr>
      </p:pic>
      <p:pic>
        <p:nvPicPr>
          <p:cNvPr id="56" name="Object 14" descr="preencoded.png">
            <a:extLst>
              <a:ext uri="{FF2B5EF4-FFF2-40B4-BE49-F238E27FC236}">
                <a16:creationId xmlns:a16="http://schemas.microsoft.com/office/drawing/2014/main" id="{51F3BC69-4760-4C8C-80E0-C01B4BD561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12220" y="4014470"/>
            <a:ext cx="1600200" cy="1600200"/>
          </a:xfrm>
          <a:prstGeom prst="rect">
            <a:avLst/>
          </a:prstGeom>
        </p:spPr>
      </p:pic>
      <p:pic>
        <p:nvPicPr>
          <p:cNvPr id="57" name="Object 15" descr="preencoded.png">
            <a:extLst>
              <a:ext uri="{FF2B5EF4-FFF2-40B4-BE49-F238E27FC236}">
                <a16:creationId xmlns:a16="http://schemas.microsoft.com/office/drawing/2014/main" id="{04D4A7AA-0183-49A3-9529-093931D232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701020" y="2668270"/>
            <a:ext cx="1600200" cy="1600200"/>
          </a:xfrm>
          <a:prstGeom prst="rect">
            <a:avLst/>
          </a:prstGeom>
        </p:spPr>
      </p:pic>
      <p:pic>
        <p:nvPicPr>
          <p:cNvPr id="58" name="Object 16" descr="preencoded.png">
            <a:extLst>
              <a:ext uri="{FF2B5EF4-FFF2-40B4-BE49-F238E27FC236}">
                <a16:creationId xmlns:a16="http://schemas.microsoft.com/office/drawing/2014/main" id="{8E12B910-FFD4-4265-9EB7-86D5A0D0FF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8220" y="3950970"/>
            <a:ext cx="1612900" cy="1600200"/>
          </a:xfrm>
          <a:prstGeom prst="rect">
            <a:avLst/>
          </a:prstGeom>
        </p:spPr>
      </p:pic>
      <p:pic>
        <p:nvPicPr>
          <p:cNvPr id="59" name="Object 17" descr="preencoded.png">
            <a:extLst>
              <a:ext uri="{FF2B5EF4-FFF2-40B4-BE49-F238E27FC236}">
                <a16:creationId xmlns:a16="http://schemas.microsoft.com/office/drawing/2014/main" id="{DEB29674-C02E-42E4-9D43-25F8A9B093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615170" y="3182620"/>
            <a:ext cx="571500" cy="571500"/>
          </a:xfrm>
          <a:prstGeom prst="rect">
            <a:avLst/>
          </a:prstGeom>
        </p:spPr>
      </p:pic>
      <p:pic>
        <p:nvPicPr>
          <p:cNvPr id="60" name="Object 18" descr="preencoded.png">
            <a:extLst>
              <a:ext uri="{FF2B5EF4-FFF2-40B4-BE49-F238E27FC236}">
                <a16:creationId xmlns:a16="http://schemas.microsoft.com/office/drawing/2014/main" id="{DE232185-59A8-4CE0-A71F-756F07EC91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415270" y="1893570"/>
            <a:ext cx="584200" cy="571500"/>
          </a:xfrm>
          <a:prstGeom prst="rect">
            <a:avLst/>
          </a:prstGeom>
        </p:spPr>
      </p:pic>
      <p:pic>
        <p:nvPicPr>
          <p:cNvPr id="61" name="Object 19" descr="preencoded.png">
            <a:extLst>
              <a:ext uri="{FF2B5EF4-FFF2-40B4-BE49-F238E27FC236}">
                <a16:creationId xmlns:a16="http://schemas.microsoft.com/office/drawing/2014/main" id="{BD17DA5D-C0E7-45F7-ADC6-93CD2B2D71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202670" y="3182620"/>
            <a:ext cx="584200" cy="571500"/>
          </a:xfrm>
          <a:prstGeom prst="rect">
            <a:avLst/>
          </a:prstGeom>
        </p:spPr>
      </p:pic>
      <p:pic>
        <p:nvPicPr>
          <p:cNvPr id="62" name="Object 20" descr="preencoded.png">
            <a:extLst>
              <a:ext uri="{FF2B5EF4-FFF2-40B4-BE49-F238E27FC236}">
                <a16:creationId xmlns:a16="http://schemas.microsoft.com/office/drawing/2014/main" id="{48DDC679-EFD5-429B-BDAB-F0A1DE97F5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402570" y="4465320"/>
            <a:ext cx="571500" cy="571500"/>
          </a:xfrm>
          <a:prstGeom prst="rect">
            <a:avLst/>
          </a:prstGeom>
        </p:spPr>
      </p:pic>
      <p:sp>
        <p:nvSpPr>
          <p:cNvPr id="63" name="Object26">
            <a:extLst>
              <a:ext uri="{FF2B5EF4-FFF2-40B4-BE49-F238E27FC236}">
                <a16:creationId xmlns:a16="http://schemas.microsoft.com/office/drawing/2014/main" id="{32A67C3D-110D-444A-A571-D483DC1AD39C}"/>
              </a:ext>
            </a:extLst>
          </p:cNvPr>
          <p:cNvSpPr/>
          <p:nvPr/>
        </p:nvSpPr>
        <p:spPr>
          <a:xfrm>
            <a:off x="2641600" y="274256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4" name="Object27">
            <a:extLst>
              <a:ext uri="{FF2B5EF4-FFF2-40B4-BE49-F238E27FC236}">
                <a16:creationId xmlns:a16="http://schemas.microsoft.com/office/drawing/2014/main" id="{A8948B10-4CEA-4B32-BB82-AD1CFB65E589}"/>
              </a:ext>
            </a:extLst>
          </p:cNvPr>
          <p:cNvSpPr/>
          <p:nvPr/>
        </p:nvSpPr>
        <p:spPr>
          <a:xfrm>
            <a:off x="2641600" y="384746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5" name="Object28">
            <a:extLst>
              <a:ext uri="{FF2B5EF4-FFF2-40B4-BE49-F238E27FC236}">
                <a16:creationId xmlns:a16="http://schemas.microsoft.com/office/drawing/2014/main" id="{44BCB640-3C79-40FD-AFDA-56CC2D423775}"/>
              </a:ext>
            </a:extLst>
          </p:cNvPr>
          <p:cNvSpPr/>
          <p:nvPr/>
        </p:nvSpPr>
        <p:spPr>
          <a:xfrm>
            <a:off x="2641600" y="494919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6" name="Object29">
            <a:extLst>
              <a:ext uri="{FF2B5EF4-FFF2-40B4-BE49-F238E27FC236}">
                <a16:creationId xmlns:a16="http://schemas.microsoft.com/office/drawing/2014/main" id="{7BFE1A2E-FAC2-4A5D-8BD3-141EF7937EC3}"/>
              </a:ext>
            </a:extLst>
          </p:cNvPr>
          <p:cNvSpPr/>
          <p:nvPr/>
        </p:nvSpPr>
        <p:spPr>
          <a:xfrm>
            <a:off x="2641600" y="603186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7" name="Object30">
            <a:extLst>
              <a:ext uri="{FF2B5EF4-FFF2-40B4-BE49-F238E27FC236}">
                <a16:creationId xmlns:a16="http://schemas.microsoft.com/office/drawing/2014/main" id="{3033B637-4F4F-438E-849D-6161391FF787}"/>
              </a:ext>
            </a:extLst>
          </p:cNvPr>
          <p:cNvSpPr/>
          <p:nvPr/>
        </p:nvSpPr>
        <p:spPr>
          <a:xfrm>
            <a:off x="2641600" y="2259965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0072C0"/>
                </a:solidFill>
              </a:rPr>
              <a:t>उप</a:t>
            </a:r>
            <a:r>
              <a:rPr lang="en-IN" sz="2400" b="1" dirty="0">
                <a:solidFill>
                  <a:srgbClr val="0072C0"/>
                </a:solidFill>
              </a:rPr>
              <a:t> </a:t>
            </a:r>
            <a:r>
              <a:rPr lang="hi-IN" sz="2400" b="1" dirty="0">
                <a:solidFill>
                  <a:srgbClr val="0072C0"/>
                </a:solidFill>
              </a:rPr>
              <a:t>शीर्षक</a:t>
            </a:r>
            <a:endParaRPr lang="en-US" sz="2400" b="1" dirty="0">
              <a:solidFill>
                <a:srgbClr val="0072C0"/>
              </a:solidFill>
            </a:endParaRPr>
          </a:p>
        </p:txBody>
      </p:sp>
      <p:sp>
        <p:nvSpPr>
          <p:cNvPr id="68" name="Object31">
            <a:extLst>
              <a:ext uri="{FF2B5EF4-FFF2-40B4-BE49-F238E27FC236}">
                <a16:creationId xmlns:a16="http://schemas.microsoft.com/office/drawing/2014/main" id="{0C97157B-694C-4D1A-A1E9-69D6A6AFD6DA}"/>
              </a:ext>
            </a:extLst>
          </p:cNvPr>
          <p:cNvSpPr/>
          <p:nvPr/>
        </p:nvSpPr>
        <p:spPr>
          <a:xfrm>
            <a:off x="2641599" y="3368039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69" name="Object32">
            <a:extLst>
              <a:ext uri="{FF2B5EF4-FFF2-40B4-BE49-F238E27FC236}">
                <a16:creationId xmlns:a16="http://schemas.microsoft.com/office/drawing/2014/main" id="{C9E5A263-697E-4542-965F-B32AB4FCAEC6}"/>
              </a:ext>
            </a:extLst>
          </p:cNvPr>
          <p:cNvSpPr/>
          <p:nvPr/>
        </p:nvSpPr>
        <p:spPr>
          <a:xfrm>
            <a:off x="2641600" y="447294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70" name="Object33">
            <a:extLst>
              <a:ext uri="{FF2B5EF4-FFF2-40B4-BE49-F238E27FC236}">
                <a16:creationId xmlns:a16="http://schemas.microsoft.com/office/drawing/2014/main" id="{7E8B9E08-B0D1-43B9-BFA6-CCEE2301DEF9}"/>
              </a:ext>
            </a:extLst>
          </p:cNvPr>
          <p:cNvSpPr/>
          <p:nvPr/>
        </p:nvSpPr>
        <p:spPr>
          <a:xfrm>
            <a:off x="2641600" y="5555614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1671-6119-47D7-A1E9-AB6A3EF9E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  <a:p>
            <a:endParaRPr lang="en-IN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142D-0433-42F9-990B-48A08F9291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D0233A90-CD84-4315-9326-09A0B5CA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4E27C049-2FC7-4780-9CF0-A4CE4AA70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28" name="Object 8" descr="preencoded.png">
            <a:extLst>
              <a:ext uri="{FF2B5EF4-FFF2-40B4-BE49-F238E27FC236}">
                <a16:creationId xmlns:a16="http://schemas.microsoft.com/office/drawing/2014/main" id="{6CAFC34E-B4ED-4E59-A12A-19C91988B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29" name="Object 9" descr="preencoded.png">
            <a:extLst>
              <a:ext uri="{FF2B5EF4-FFF2-40B4-BE49-F238E27FC236}">
                <a16:creationId xmlns:a16="http://schemas.microsoft.com/office/drawing/2014/main" id="{54FD5372-B2D7-4A3C-8581-DF820FBAE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31" name="Object 10" descr="preencoded.png">
            <a:extLst>
              <a:ext uri="{FF2B5EF4-FFF2-40B4-BE49-F238E27FC236}">
                <a16:creationId xmlns:a16="http://schemas.microsoft.com/office/drawing/2014/main" id="{480F8090-8F5A-48AE-8DA1-A18A74CF3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32" name="Object 11" descr="preencoded.png">
            <a:extLst>
              <a:ext uri="{FF2B5EF4-FFF2-40B4-BE49-F238E27FC236}">
                <a16:creationId xmlns:a16="http://schemas.microsoft.com/office/drawing/2014/main" id="{14FF3A2E-FCB4-4E7B-867A-3D8A09939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51" name="Object 12" descr="preencoded.png">
            <a:extLst>
              <a:ext uri="{FF2B5EF4-FFF2-40B4-BE49-F238E27FC236}">
                <a16:creationId xmlns:a16="http://schemas.microsoft.com/office/drawing/2014/main" id="{74911531-5B65-47B2-A704-052A4F44C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52" name="Object 13" descr="preencoded.png">
            <a:extLst>
              <a:ext uri="{FF2B5EF4-FFF2-40B4-BE49-F238E27FC236}">
                <a16:creationId xmlns:a16="http://schemas.microsoft.com/office/drawing/2014/main" id="{8DCAD8FA-2DD8-4640-95BE-536D0DB01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53" name="Object 14" descr="preencoded.png">
            <a:extLst>
              <a:ext uri="{FF2B5EF4-FFF2-40B4-BE49-F238E27FC236}">
                <a16:creationId xmlns:a16="http://schemas.microsoft.com/office/drawing/2014/main" id="{0887DE9E-AF76-459F-94DB-53AA05128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54" name="Object 15" descr="preencoded.png">
            <a:extLst>
              <a:ext uri="{FF2B5EF4-FFF2-40B4-BE49-F238E27FC236}">
                <a16:creationId xmlns:a16="http://schemas.microsoft.com/office/drawing/2014/main" id="{71294E96-9D8A-48BF-8386-C0183BC95B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55" name="Object 16" descr="preencoded.png">
            <a:extLst>
              <a:ext uri="{FF2B5EF4-FFF2-40B4-BE49-F238E27FC236}">
                <a16:creationId xmlns:a16="http://schemas.microsoft.com/office/drawing/2014/main" id="{9CC0AF5A-05BE-49A2-88CC-97BD7FF310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56" name="Object 17" descr="preencoded.png">
            <a:extLst>
              <a:ext uri="{FF2B5EF4-FFF2-40B4-BE49-F238E27FC236}">
                <a16:creationId xmlns:a16="http://schemas.microsoft.com/office/drawing/2014/main" id="{F9BBA858-75B2-46B9-A7CA-04D25B4693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57" name="Object27">
            <a:extLst>
              <a:ext uri="{FF2B5EF4-FFF2-40B4-BE49-F238E27FC236}">
                <a16:creationId xmlns:a16="http://schemas.microsoft.com/office/drawing/2014/main" id="{086E82A4-A887-4221-BD18-46AB8B03FCE7}"/>
              </a:ext>
            </a:extLst>
          </p:cNvPr>
          <p:cNvSpPr/>
          <p:nvPr/>
        </p:nvSpPr>
        <p:spPr>
          <a:xfrm>
            <a:off x="2600325" y="321310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58" name="Object28">
            <a:extLst>
              <a:ext uri="{FF2B5EF4-FFF2-40B4-BE49-F238E27FC236}">
                <a16:creationId xmlns:a16="http://schemas.microsoft.com/office/drawing/2014/main" id="{E594CAFA-479C-4EFC-B8A8-2AEACCCEBE8C}"/>
              </a:ext>
            </a:extLst>
          </p:cNvPr>
          <p:cNvSpPr/>
          <p:nvPr/>
        </p:nvSpPr>
        <p:spPr>
          <a:xfrm>
            <a:off x="2600325" y="431799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59" name="Object29">
            <a:extLst>
              <a:ext uri="{FF2B5EF4-FFF2-40B4-BE49-F238E27FC236}">
                <a16:creationId xmlns:a16="http://schemas.microsoft.com/office/drawing/2014/main" id="{D882C803-A4A6-4B3C-AB3D-CC9FA89DA002}"/>
              </a:ext>
            </a:extLst>
          </p:cNvPr>
          <p:cNvSpPr/>
          <p:nvPr/>
        </p:nvSpPr>
        <p:spPr>
          <a:xfrm>
            <a:off x="2600325" y="542416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60" name="Object31">
            <a:extLst>
              <a:ext uri="{FF2B5EF4-FFF2-40B4-BE49-F238E27FC236}">
                <a16:creationId xmlns:a16="http://schemas.microsoft.com/office/drawing/2014/main" id="{5FBB03F4-1601-48E8-971B-4216045FC986}"/>
              </a:ext>
            </a:extLst>
          </p:cNvPr>
          <p:cNvSpPr/>
          <p:nvPr/>
        </p:nvSpPr>
        <p:spPr>
          <a:xfrm>
            <a:off x="2600324" y="275209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61" name="Object32">
            <a:extLst>
              <a:ext uri="{FF2B5EF4-FFF2-40B4-BE49-F238E27FC236}">
                <a16:creationId xmlns:a16="http://schemas.microsoft.com/office/drawing/2014/main" id="{7175D2C0-B5A3-4D6F-9044-88C704E000EA}"/>
              </a:ext>
            </a:extLst>
          </p:cNvPr>
          <p:cNvSpPr/>
          <p:nvPr/>
        </p:nvSpPr>
        <p:spPr>
          <a:xfrm>
            <a:off x="2600325" y="384174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62" name="Object33">
            <a:extLst>
              <a:ext uri="{FF2B5EF4-FFF2-40B4-BE49-F238E27FC236}">
                <a16:creationId xmlns:a16="http://schemas.microsoft.com/office/drawing/2014/main" id="{A177A573-DF04-4513-9C17-1881D7ACFE77}"/>
              </a:ext>
            </a:extLst>
          </p:cNvPr>
          <p:cNvSpPr/>
          <p:nvPr/>
        </p:nvSpPr>
        <p:spPr>
          <a:xfrm>
            <a:off x="2600325" y="493394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F91340-98A9-F240-9072-855A3D345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21EFDB-E857-A54C-8BB2-07AB810227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90902" y="1343345"/>
            <a:ext cx="8390458" cy="612567"/>
          </a:xfrm>
        </p:spPr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736436-2AF7-4DA8-BB58-5960F21E1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227206"/>
              </p:ext>
            </p:extLst>
          </p:nvPr>
        </p:nvGraphicFramePr>
        <p:xfrm>
          <a:off x="2632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144CE-EB43-FD47-BE4A-25E0DC040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170EE-040A-584C-BAB6-07F53D0CF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115B5-20F3-4875-975F-2E0E84694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240715"/>
              </p:ext>
            </p:extLst>
          </p:nvPr>
        </p:nvGraphicFramePr>
        <p:xfrm>
          <a:off x="36290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939F-0ED0-214D-B12A-1167F7A50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1B397-7B29-0344-92AF-EFE3F1996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39689A-7719-45BD-A5D9-395F39AE2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322881"/>
              </p:ext>
            </p:extLst>
          </p:nvPr>
        </p:nvGraphicFramePr>
        <p:xfrm>
          <a:off x="2620328" y="2209801"/>
          <a:ext cx="8990012" cy="416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FB463-FFDA-5A44-8A3C-084737933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D352AE-631B-4A41-88F0-B98F37BB5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C148E3-68F8-4B02-8F13-01CCB023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887694"/>
              </p:ext>
            </p:extLst>
          </p:nvPr>
        </p:nvGraphicFramePr>
        <p:xfrm>
          <a:off x="2607309" y="2482850"/>
          <a:ext cx="8390458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FD7E-3074-0E43-B83E-1A46BA2D9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968E6-A1A2-4C44-831B-F177E62D5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90902" y="1374793"/>
            <a:ext cx="8390458" cy="612567"/>
          </a:xfrm>
        </p:spPr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8F6960-4D82-4E42-8EA9-B8569A56A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65643"/>
              </p:ext>
            </p:extLst>
          </p:nvPr>
        </p:nvGraphicFramePr>
        <p:xfrm>
          <a:off x="139763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C7254D-DABA-4DA8-8D08-E40477F6E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21830"/>
              </p:ext>
            </p:extLst>
          </p:nvPr>
        </p:nvGraphicFramePr>
        <p:xfrm>
          <a:off x="6457206" y="1961848"/>
          <a:ext cx="5826234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E57F3-3516-2244-B64A-447646F50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9EA412-CEE4-994F-A03D-496A1E2B6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FD9C6F-B7B1-4279-AEC3-0FD66481E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6607"/>
              </p:ext>
            </p:extLst>
          </p:nvPr>
        </p:nvGraphicFramePr>
        <p:xfrm>
          <a:off x="3204209" y="23018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17DBE3-3D34-4FD2-A1B6-3BFCC21AE5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193C4-D867-4D81-99C4-DB56233030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2F2E-407E-4C6D-911F-6E51BB32F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8AF6-4688-479D-A6AF-22E98E995A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C951B2-954C-42CF-920D-0AB88C9DA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85942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5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E6BB92-859C-4BB0-AFF3-F689B56CEE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9C16D-348E-4190-9269-E02605D2CB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DF1C-C546-4E26-BE11-D83C688528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7F961-560D-465E-A8F6-E089E6F5BE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4395DE-6C00-4F0C-B51D-94A6467F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54288"/>
              </p:ext>
            </p:extLst>
          </p:nvPr>
        </p:nvGraphicFramePr>
        <p:xfrm>
          <a:off x="10645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5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2578100" y="3054350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5000" dirty="0">
                <a:solidFill>
                  <a:schemeClr val="bg1"/>
                </a:solidFill>
              </a:rPr>
              <a:t>प्रस्तुति का शीर्षक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2936875" y="3917950"/>
            <a:ext cx="63182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800" dirty="0">
                <a:solidFill>
                  <a:schemeClr val="bg1"/>
                </a:solidFill>
              </a:rPr>
              <a:t>आपकी प्रस्तुति का एक लंबा उप</a:t>
            </a:r>
            <a:r>
              <a:rPr lang="en-IN" sz="2800" dirty="0">
                <a:solidFill>
                  <a:schemeClr val="bg1"/>
                </a:solidFill>
              </a:rPr>
              <a:t> </a:t>
            </a:r>
            <a:r>
              <a:rPr lang="hi-IN" sz="2800" dirty="0">
                <a:solidFill>
                  <a:schemeClr val="bg1"/>
                </a:solidFill>
              </a:rPr>
              <a:t>शीर्षक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3576320" y="5570958"/>
            <a:ext cx="5130800" cy="525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dirty="0">
                <a:solidFill>
                  <a:schemeClr val="bg1"/>
                </a:solidFill>
              </a:rPr>
              <a:t>प्रस्तुतकर्ता का विवरण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1953CE-0EF4-4F18-A4EF-D37871EDA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15E62-9289-4F95-A563-06177296B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721E-4861-48D9-A77D-0FD8583E17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749" y="1065114"/>
            <a:ext cx="9490986" cy="433748"/>
          </a:xfrm>
        </p:spPr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19C90-4505-4220-B547-F92D1FA02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645607"/>
            <a:ext cx="8754706" cy="433748"/>
          </a:xfrm>
        </p:spPr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701620-5371-4602-AB5A-08F8464E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668050"/>
              </p:ext>
            </p:extLst>
          </p:nvPr>
        </p:nvGraphicFramePr>
        <p:xfrm>
          <a:off x="1285804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95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C56B2-8CA5-4554-B541-6A5EF3985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4BF6D-3080-435E-AB84-E22B388D13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705-99B8-4F98-9087-9F54EF7A3C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5A33-365B-4E25-8511-CF6F586E09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1F2D2F-6248-4D6D-93E3-B479AF1D5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32958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87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DBA7E7-DA80-47FB-9C02-9AC2CA2F68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6FEA2-D6DB-4E69-9AE0-F6B6006A3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1047-DC27-460F-8C59-E5837C5F6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EBFE4-71C8-4CCF-99F0-1D375F43EA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13129430"/>
                  </p:ext>
                </p:extLst>
              </p:nvPr>
            </p:nvGraphicFramePr>
            <p:xfrm>
              <a:off x="1021696" y="2162176"/>
              <a:ext cx="9505705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162176"/>
                <a:ext cx="9505705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03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7CDD9D-B7FF-437A-AF1F-836B7F9EF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E8F26-42A3-4523-B3DC-921C652160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A489-C46B-4744-B262-7FE1B2684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6BD75-E989-4DAF-A442-FB0549C76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EA153C-299B-48F4-8810-E7E5A011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96330"/>
              </p:ext>
            </p:extLst>
          </p:nvPr>
        </p:nvGraphicFramePr>
        <p:xfrm>
          <a:off x="762000" y="2130489"/>
          <a:ext cx="105156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94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C4DDD1-C6BC-410F-B354-3EE588A263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7A8F3-11FF-438C-88CA-984D0CA730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EEB79-86F3-4A83-A1C0-5BD9788A7E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ADF41-60E6-460A-B237-140E77BFA3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pSp>
        <p:nvGrpSpPr>
          <p:cNvPr id="89" name="Google Shape;627;p29">
            <a:extLst>
              <a:ext uri="{FF2B5EF4-FFF2-40B4-BE49-F238E27FC236}">
                <a16:creationId xmlns:a16="http://schemas.microsoft.com/office/drawing/2014/main" id="{D69B8427-FF75-4E06-B380-1E4542CEADA6}"/>
              </a:ext>
            </a:extLst>
          </p:cNvPr>
          <p:cNvGrpSpPr/>
          <p:nvPr/>
        </p:nvGrpSpPr>
        <p:grpSpPr>
          <a:xfrm>
            <a:off x="1674817" y="2544419"/>
            <a:ext cx="1548051" cy="3248467"/>
            <a:chOff x="453009" y="1206500"/>
            <a:chExt cx="1548051" cy="3248467"/>
          </a:xfrm>
        </p:grpSpPr>
        <p:sp>
          <p:nvSpPr>
            <p:cNvPr id="90" name="Google Shape;628;p29">
              <a:extLst>
                <a:ext uri="{FF2B5EF4-FFF2-40B4-BE49-F238E27FC236}">
                  <a16:creationId xmlns:a16="http://schemas.microsoft.com/office/drawing/2014/main" id="{21BB5441-1034-47F6-81DE-35A2EC72653D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629;p29">
              <a:extLst>
                <a:ext uri="{FF2B5EF4-FFF2-40B4-BE49-F238E27FC236}">
                  <a16:creationId xmlns:a16="http://schemas.microsoft.com/office/drawing/2014/main" id="{0220C05A-69F3-412C-91B8-F479E41EA0AD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630;p29">
              <a:extLst>
                <a:ext uri="{FF2B5EF4-FFF2-40B4-BE49-F238E27FC236}">
                  <a16:creationId xmlns:a16="http://schemas.microsoft.com/office/drawing/2014/main" id="{610BF0F5-5BB3-4043-A2F4-B3128AE9344B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631;p29">
              <a:extLst>
                <a:ext uri="{FF2B5EF4-FFF2-40B4-BE49-F238E27FC236}">
                  <a16:creationId xmlns:a16="http://schemas.microsoft.com/office/drawing/2014/main" id="{9F21072D-7D1A-41C2-83FC-C0207B3F8373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Google Shape;632;p29">
              <a:extLst>
                <a:ext uri="{FF2B5EF4-FFF2-40B4-BE49-F238E27FC236}">
                  <a16:creationId xmlns:a16="http://schemas.microsoft.com/office/drawing/2014/main" id="{565C9EFF-0C8D-4530-8C97-9FE21C777125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633;p29">
              <a:extLst>
                <a:ext uri="{FF2B5EF4-FFF2-40B4-BE49-F238E27FC236}">
                  <a16:creationId xmlns:a16="http://schemas.microsoft.com/office/drawing/2014/main" id="{4FC297B7-67B2-41E4-9A7F-372DC3D46F80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6" name="Google Shape;634;p29">
              <a:extLst>
                <a:ext uri="{FF2B5EF4-FFF2-40B4-BE49-F238E27FC236}">
                  <a16:creationId xmlns:a16="http://schemas.microsoft.com/office/drawing/2014/main" id="{F984E1AA-C24C-4CD4-A9C5-9B015063B6DA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97" name="Google Shape;635;p29">
            <a:extLst>
              <a:ext uri="{FF2B5EF4-FFF2-40B4-BE49-F238E27FC236}">
                <a16:creationId xmlns:a16="http://schemas.microsoft.com/office/drawing/2014/main" id="{4BFBB22A-9E81-4413-88E9-44A76B085A7B}"/>
              </a:ext>
            </a:extLst>
          </p:cNvPr>
          <p:cNvGrpSpPr/>
          <p:nvPr/>
        </p:nvGrpSpPr>
        <p:grpSpPr>
          <a:xfrm>
            <a:off x="8361735" y="2544419"/>
            <a:ext cx="1546873" cy="3248480"/>
            <a:chOff x="7139927" y="1206500"/>
            <a:chExt cx="1546873" cy="3248480"/>
          </a:xfrm>
        </p:grpSpPr>
        <p:sp>
          <p:nvSpPr>
            <p:cNvPr id="98" name="Google Shape;636;p29">
              <a:extLst>
                <a:ext uri="{FF2B5EF4-FFF2-40B4-BE49-F238E27FC236}">
                  <a16:creationId xmlns:a16="http://schemas.microsoft.com/office/drawing/2014/main" id="{27D1C0C9-01A2-47D9-B361-F25F72109A4B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637;p29">
              <a:extLst>
                <a:ext uri="{FF2B5EF4-FFF2-40B4-BE49-F238E27FC236}">
                  <a16:creationId xmlns:a16="http://schemas.microsoft.com/office/drawing/2014/main" id="{0CCBB8A9-4B89-4646-A195-4C50389C45E0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638;p29">
              <a:extLst>
                <a:ext uri="{FF2B5EF4-FFF2-40B4-BE49-F238E27FC236}">
                  <a16:creationId xmlns:a16="http://schemas.microsoft.com/office/drawing/2014/main" id="{2339BAC4-6A24-4077-9609-14C5649770CB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1" name="Google Shape;639;p29">
              <a:extLst>
                <a:ext uri="{FF2B5EF4-FFF2-40B4-BE49-F238E27FC236}">
                  <a16:creationId xmlns:a16="http://schemas.microsoft.com/office/drawing/2014/main" id="{9FDC61F8-6287-4904-8533-39DA167D38ED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Google Shape;641;p29">
              <a:extLst>
                <a:ext uri="{FF2B5EF4-FFF2-40B4-BE49-F238E27FC236}">
                  <a16:creationId xmlns:a16="http://schemas.microsoft.com/office/drawing/2014/main" id="{F17B6DDA-D1C0-4AAE-BAF0-FB2AA8FA381F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642;p29">
              <a:extLst>
                <a:ext uri="{FF2B5EF4-FFF2-40B4-BE49-F238E27FC236}">
                  <a16:creationId xmlns:a16="http://schemas.microsoft.com/office/drawing/2014/main" id="{D02475C8-B4DC-424E-AD8A-0EF443C21DC0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04" name="Google Shape;643;p29">
            <a:extLst>
              <a:ext uri="{FF2B5EF4-FFF2-40B4-BE49-F238E27FC236}">
                <a16:creationId xmlns:a16="http://schemas.microsoft.com/office/drawing/2014/main" id="{4CB26980-FBC7-4290-A3C1-08C0E6053EA8}"/>
              </a:ext>
            </a:extLst>
          </p:cNvPr>
          <p:cNvGrpSpPr/>
          <p:nvPr/>
        </p:nvGrpSpPr>
        <p:grpSpPr>
          <a:xfrm>
            <a:off x="3348217" y="2544419"/>
            <a:ext cx="1546829" cy="3248480"/>
            <a:chOff x="2124900" y="1206500"/>
            <a:chExt cx="1546829" cy="3248480"/>
          </a:xfrm>
        </p:grpSpPr>
        <p:sp>
          <p:nvSpPr>
            <p:cNvPr id="105" name="Google Shape;644;p29">
              <a:extLst>
                <a:ext uri="{FF2B5EF4-FFF2-40B4-BE49-F238E27FC236}">
                  <a16:creationId xmlns:a16="http://schemas.microsoft.com/office/drawing/2014/main" id="{9F2EC55D-2801-4E3B-A3FC-3272E5E0E1BE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645;p29">
              <a:extLst>
                <a:ext uri="{FF2B5EF4-FFF2-40B4-BE49-F238E27FC236}">
                  <a16:creationId xmlns:a16="http://schemas.microsoft.com/office/drawing/2014/main" id="{78DA293A-E6F8-48D2-BD37-B9C7B9F46F14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646;p29">
              <a:extLst>
                <a:ext uri="{FF2B5EF4-FFF2-40B4-BE49-F238E27FC236}">
                  <a16:creationId xmlns:a16="http://schemas.microsoft.com/office/drawing/2014/main" id="{31721140-314B-4EC1-8FAD-43B3973509A2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647;p29">
              <a:extLst>
                <a:ext uri="{FF2B5EF4-FFF2-40B4-BE49-F238E27FC236}">
                  <a16:creationId xmlns:a16="http://schemas.microsoft.com/office/drawing/2014/main" id="{141ED5BC-1187-4C31-905C-362E6B5AB535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" name="Google Shape;648;p29">
              <a:extLst>
                <a:ext uri="{FF2B5EF4-FFF2-40B4-BE49-F238E27FC236}">
                  <a16:creationId xmlns:a16="http://schemas.microsoft.com/office/drawing/2014/main" id="{9B1DCE5C-4691-485F-8CDB-8B8F91ECAF75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110" name="Google Shape;650;p29">
              <a:extLst>
                <a:ext uri="{FF2B5EF4-FFF2-40B4-BE49-F238E27FC236}">
                  <a16:creationId xmlns:a16="http://schemas.microsoft.com/office/drawing/2014/main" id="{7805A240-2F10-45E2-A58A-340A69260543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1" name="Google Shape;651;p29">
            <a:extLst>
              <a:ext uri="{FF2B5EF4-FFF2-40B4-BE49-F238E27FC236}">
                <a16:creationId xmlns:a16="http://schemas.microsoft.com/office/drawing/2014/main" id="{7393B90A-8917-441C-AC67-C789E0B275E6}"/>
              </a:ext>
            </a:extLst>
          </p:cNvPr>
          <p:cNvGrpSpPr/>
          <p:nvPr/>
        </p:nvGrpSpPr>
        <p:grpSpPr>
          <a:xfrm>
            <a:off x="5020395" y="2544419"/>
            <a:ext cx="1543800" cy="3248480"/>
            <a:chOff x="3798605" y="1206500"/>
            <a:chExt cx="1543800" cy="3248480"/>
          </a:xfrm>
        </p:grpSpPr>
        <p:sp>
          <p:nvSpPr>
            <p:cNvPr id="112" name="Google Shape;652;p29">
              <a:extLst>
                <a:ext uri="{FF2B5EF4-FFF2-40B4-BE49-F238E27FC236}">
                  <a16:creationId xmlns:a16="http://schemas.microsoft.com/office/drawing/2014/main" id="{FC7D10EB-1BC7-482A-B98F-89A67FCB7E46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653;p29">
              <a:extLst>
                <a:ext uri="{FF2B5EF4-FFF2-40B4-BE49-F238E27FC236}">
                  <a16:creationId xmlns:a16="http://schemas.microsoft.com/office/drawing/2014/main" id="{9F186180-8F78-440B-A83F-D2BD9E47DEDD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654;p29">
              <a:extLst>
                <a:ext uri="{FF2B5EF4-FFF2-40B4-BE49-F238E27FC236}">
                  <a16:creationId xmlns:a16="http://schemas.microsoft.com/office/drawing/2014/main" id="{65A19026-47F0-4DD5-8B09-C25CD3C1EBE1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655;p29">
              <a:extLst>
                <a:ext uri="{FF2B5EF4-FFF2-40B4-BE49-F238E27FC236}">
                  <a16:creationId xmlns:a16="http://schemas.microsoft.com/office/drawing/2014/main" id="{B9CF185D-B04A-4552-9754-CCD7577EC925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" name="Google Shape;656;p29">
              <a:extLst>
                <a:ext uri="{FF2B5EF4-FFF2-40B4-BE49-F238E27FC236}">
                  <a16:creationId xmlns:a16="http://schemas.microsoft.com/office/drawing/2014/main" id="{29B5EFC0-7359-4FB3-A2C1-D14AC2652D12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117" name="Google Shape;658;p29">
              <a:extLst>
                <a:ext uri="{FF2B5EF4-FFF2-40B4-BE49-F238E27FC236}">
                  <a16:creationId xmlns:a16="http://schemas.microsoft.com/office/drawing/2014/main" id="{8CBAF0D4-1501-4974-A421-55D70DB145EE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8" name="Google Shape;659;p29">
            <a:extLst>
              <a:ext uri="{FF2B5EF4-FFF2-40B4-BE49-F238E27FC236}">
                <a16:creationId xmlns:a16="http://schemas.microsoft.com/office/drawing/2014/main" id="{4897EA41-8FF2-44DD-B85C-4A84B9125E1C}"/>
              </a:ext>
            </a:extLst>
          </p:cNvPr>
          <p:cNvGrpSpPr/>
          <p:nvPr/>
        </p:nvGrpSpPr>
        <p:grpSpPr>
          <a:xfrm>
            <a:off x="6689544" y="2544419"/>
            <a:ext cx="1546842" cy="3248480"/>
            <a:chOff x="5466225" y="1206500"/>
            <a:chExt cx="1546842" cy="3248480"/>
          </a:xfrm>
        </p:grpSpPr>
        <p:sp>
          <p:nvSpPr>
            <p:cNvPr id="119" name="Google Shape;660;p29">
              <a:extLst>
                <a:ext uri="{FF2B5EF4-FFF2-40B4-BE49-F238E27FC236}">
                  <a16:creationId xmlns:a16="http://schemas.microsoft.com/office/drawing/2014/main" id="{CBB8C30F-C3D7-4513-8371-834EBC98B4F5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661;p29">
              <a:extLst>
                <a:ext uri="{FF2B5EF4-FFF2-40B4-BE49-F238E27FC236}">
                  <a16:creationId xmlns:a16="http://schemas.microsoft.com/office/drawing/2014/main" id="{95D2BDB1-7733-4C1D-8BAD-92B580B5914F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662;p29">
              <a:extLst>
                <a:ext uri="{FF2B5EF4-FFF2-40B4-BE49-F238E27FC236}">
                  <a16:creationId xmlns:a16="http://schemas.microsoft.com/office/drawing/2014/main" id="{0B95B558-6155-4F7A-958C-A8D0B2913F91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663;p29">
              <a:extLst>
                <a:ext uri="{FF2B5EF4-FFF2-40B4-BE49-F238E27FC236}">
                  <a16:creationId xmlns:a16="http://schemas.microsoft.com/office/drawing/2014/main" id="{509C064D-9BEF-4BCD-A8DE-9425D5449FF9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" name="Google Shape;664;p29">
              <a:extLst>
                <a:ext uri="{FF2B5EF4-FFF2-40B4-BE49-F238E27FC236}">
                  <a16:creationId xmlns:a16="http://schemas.microsoft.com/office/drawing/2014/main" id="{0306B83D-EE3B-40E5-A0C5-9D263205C600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24" name="Google Shape;666;p29">
              <a:extLst>
                <a:ext uri="{FF2B5EF4-FFF2-40B4-BE49-F238E27FC236}">
                  <a16:creationId xmlns:a16="http://schemas.microsoft.com/office/drawing/2014/main" id="{09239F92-FE45-475D-9E6E-6C04ABABA9D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25" name="Google Shape;667;p29">
                <a:extLst>
                  <a:ext uri="{FF2B5EF4-FFF2-40B4-BE49-F238E27FC236}">
                    <a16:creationId xmlns:a16="http://schemas.microsoft.com/office/drawing/2014/main" id="{5E1D6FC2-1EDE-4B90-BB16-D7E395CB4468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126" name="Google Shape;668;p29">
                <a:extLst>
                  <a:ext uri="{FF2B5EF4-FFF2-40B4-BE49-F238E27FC236}">
                    <a16:creationId xmlns:a16="http://schemas.microsoft.com/office/drawing/2014/main" id="{BCB552BB-E6CE-422C-9B83-63180509ED96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127" name="Google Shape;633;p29">
            <a:extLst>
              <a:ext uri="{FF2B5EF4-FFF2-40B4-BE49-F238E27FC236}">
                <a16:creationId xmlns:a16="http://schemas.microsoft.com/office/drawing/2014/main" id="{6269E1BD-ABBD-4947-A332-E520ACEED4BB}"/>
              </a:ext>
            </a:extLst>
          </p:cNvPr>
          <p:cNvSpPr txBox="1"/>
          <p:nvPr/>
        </p:nvSpPr>
        <p:spPr>
          <a:xfrm>
            <a:off x="334514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8" name="Google Shape;633;p29">
            <a:extLst>
              <a:ext uri="{FF2B5EF4-FFF2-40B4-BE49-F238E27FC236}">
                <a16:creationId xmlns:a16="http://schemas.microsoft.com/office/drawing/2014/main" id="{78431738-3A3B-459A-9909-CF85C6854EED}"/>
              </a:ext>
            </a:extLst>
          </p:cNvPr>
          <p:cNvSpPr txBox="1"/>
          <p:nvPr/>
        </p:nvSpPr>
        <p:spPr>
          <a:xfrm>
            <a:off x="503814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Google Shape;633;p29">
            <a:extLst>
              <a:ext uri="{FF2B5EF4-FFF2-40B4-BE49-F238E27FC236}">
                <a16:creationId xmlns:a16="http://schemas.microsoft.com/office/drawing/2014/main" id="{CAE658C2-1091-4C06-BD3F-3902FCB4E314}"/>
              </a:ext>
            </a:extLst>
          </p:cNvPr>
          <p:cNvSpPr txBox="1"/>
          <p:nvPr/>
        </p:nvSpPr>
        <p:spPr>
          <a:xfrm>
            <a:off x="668862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Google Shape;633;p29">
            <a:extLst>
              <a:ext uri="{FF2B5EF4-FFF2-40B4-BE49-F238E27FC236}">
                <a16:creationId xmlns:a16="http://schemas.microsoft.com/office/drawing/2014/main" id="{83F7A408-F9D1-4242-9DD2-57CB66C7CFA4}"/>
              </a:ext>
            </a:extLst>
          </p:cNvPr>
          <p:cNvSpPr txBox="1"/>
          <p:nvPr/>
        </p:nvSpPr>
        <p:spPr>
          <a:xfrm>
            <a:off x="836480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5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D5E2C6-C7EE-4767-9CD6-4435B4DB90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1B56-C3C0-4AB9-9927-132864BF61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1E02D-E1B1-408F-92D0-822B3F1050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>
                <a:solidFill>
                  <a:srgbClr val="385723"/>
                </a:solidFill>
              </a:rPr>
              <a:t>स्लाइड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F5A3A-770C-4CFA-8EA5-F6029EB928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66C279-36DD-43EA-858A-1CEBC81EB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422420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97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28695-0C38-4921-BE3C-5B4737183A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0896B-CCBF-4BB2-9774-E0B3A2714B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44CBA-DA91-435B-A65A-1B69AA045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86967-55D2-4C6C-8B07-35006A8A0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pSp>
        <p:nvGrpSpPr>
          <p:cNvPr id="47" name="Google Shape;55;p15">
            <a:extLst>
              <a:ext uri="{FF2B5EF4-FFF2-40B4-BE49-F238E27FC236}">
                <a16:creationId xmlns:a16="http://schemas.microsoft.com/office/drawing/2014/main" id="{5AE31AC3-0CF5-4EA5-B0C8-773E55C8B54E}"/>
              </a:ext>
            </a:extLst>
          </p:cNvPr>
          <p:cNvGrpSpPr/>
          <p:nvPr/>
        </p:nvGrpSpPr>
        <p:grpSpPr>
          <a:xfrm>
            <a:off x="6750388" y="4256400"/>
            <a:ext cx="3836112" cy="1393525"/>
            <a:chOff x="4597738" y="2856225"/>
            <a:chExt cx="3836112" cy="1393525"/>
          </a:xfrm>
        </p:grpSpPr>
        <p:sp>
          <p:nvSpPr>
            <p:cNvPr id="48" name="Google Shape;56;p15">
              <a:extLst>
                <a:ext uri="{FF2B5EF4-FFF2-40B4-BE49-F238E27FC236}">
                  <a16:creationId xmlns:a16="http://schemas.microsoft.com/office/drawing/2014/main" id="{4B3D9F2D-2CA7-4212-AE45-1372E4BD5DC8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9" name="Google Shape;57;p15">
              <a:extLst>
                <a:ext uri="{FF2B5EF4-FFF2-40B4-BE49-F238E27FC236}">
                  <a16:creationId xmlns:a16="http://schemas.microsoft.com/office/drawing/2014/main" id="{12F6A894-EC68-49F4-AF8A-2C61421F0147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58;p15">
              <a:extLst>
                <a:ext uri="{FF2B5EF4-FFF2-40B4-BE49-F238E27FC236}">
                  <a16:creationId xmlns:a16="http://schemas.microsoft.com/office/drawing/2014/main" id="{07973DED-6AC7-4A64-868F-AF90376502D4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1" name="Google Shape;60;p15">
              <a:extLst>
                <a:ext uri="{FF2B5EF4-FFF2-40B4-BE49-F238E27FC236}">
                  <a16:creationId xmlns:a16="http://schemas.microsoft.com/office/drawing/2014/main" id="{C4A935C5-DCBE-40F4-8488-42405C5E1BD4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B8E4DD36-6B73-4A86-B536-28D3F371A4F1}"/>
              </a:ext>
            </a:extLst>
          </p:cNvPr>
          <p:cNvGrpSpPr/>
          <p:nvPr/>
        </p:nvGrpSpPr>
        <p:grpSpPr>
          <a:xfrm>
            <a:off x="67503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3BEF9A01-7EE8-44EB-AD73-10E343CF47DF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18735DC2-BEC4-49F0-A3E4-BDCA3A96C6D9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D70F8767-B028-49D3-B7E0-5A04B1BE0967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6" name="Google Shape;67;p15">
              <a:extLst>
                <a:ext uri="{FF2B5EF4-FFF2-40B4-BE49-F238E27FC236}">
                  <a16:creationId xmlns:a16="http://schemas.microsoft.com/office/drawing/2014/main" id="{CE059D1A-15C6-4D79-A062-5318BADD00CC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7" name="Google Shape;69;p15">
            <a:extLst>
              <a:ext uri="{FF2B5EF4-FFF2-40B4-BE49-F238E27FC236}">
                <a16:creationId xmlns:a16="http://schemas.microsoft.com/office/drawing/2014/main" id="{CCA91C4E-20A0-4F9C-B47F-98EEECBDA911}"/>
              </a:ext>
            </a:extLst>
          </p:cNvPr>
          <p:cNvGrpSpPr/>
          <p:nvPr/>
        </p:nvGrpSpPr>
        <p:grpSpPr>
          <a:xfrm>
            <a:off x="2851788" y="4256400"/>
            <a:ext cx="3847125" cy="1393525"/>
            <a:chOff x="699138" y="2856225"/>
            <a:chExt cx="3847125" cy="1393525"/>
          </a:xfrm>
        </p:grpSpPr>
        <p:sp>
          <p:nvSpPr>
            <p:cNvPr id="58" name="Google Shape;70;p15">
              <a:extLst>
                <a:ext uri="{FF2B5EF4-FFF2-40B4-BE49-F238E27FC236}">
                  <a16:creationId xmlns:a16="http://schemas.microsoft.com/office/drawing/2014/main" id="{CB805FD3-DFC7-4CF4-ADB5-C78489D62B7B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9" name="Google Shape;71;p15">
              <a:extLst>
                <a:ext uri="{FF2B5EF4-FFF2-40B4-BE49-F238E27FC236}">
                  <a16:creationId xmlns:a16="http://schemas.microsoft.com/office/drawing/2014/main" id="{DC323605-B546-468A-91CF-16FF0BB7E32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0" name="Google Shape;72;p15">
              <a:extLst>
                <a:ext uri="{FF2B5EF4-FFF2-40B4-BE49-F238E27FC236}">
                  <a16:creationId xmlns:a16="http://schemas.microsoft.com/office/drawing/2014/main" id="{A93C0D31-2350-4856-95BA-CEB574AB53AF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1" name="Google Shape;73;p15">
                <a:extLst>
                  <a:ext uri="{FF2B5EF4-FFF2-40B4-BE49-F238E27FC236}">
                    <a16:creationId xmlns:a16="http://schemas.microsoft.com/office/drawing/2014/main" id="{C90D7823-74C5-45F0-B294-B2267AD41FA0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2" name="Google Shape;74;p15">
                <a:extLst>
                  <a:ext uri="{FF2B5EF4-FFF2-40B4-BE49-F238E27FC236}">
                    <a16:creationId xmlns:a16="http://schemas.microsoft.com/office/drawing/2014/main" id="{F8C2FA0C-0489-46E1-8F7A-9CFCC992A226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3" name="Google Shape;75;p15">
                  <a:extLst>
                    <a:ext uri="{FF2B5EF4-FFF2-40B4-BE49-F238E27FC236}">
                      <a16:creationId xmlns:a16="http://schemas.microsoft.com/office/drawing/2014/main" id="{BD7E4266-36B7-429A-8D43-725928BE8EA3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4" name="Google Shape;76;p15">
                  <a:extLst>
                    <a:ext uri="{FF2B5EF4-FFF2-40B4-BE49-F238E27FC236}">
                      <a16:creationId xmlns:a16="http://schemas.microsoft.com/office/drawing/2014/main" id="{FBFBEDA0-188D-4AEF-BC77-1BCA5F010B9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65" name="Google Shape;77;p15">
            <a:extLst>
              <a:ext uri="{FF2B5EF4-FFF2-40B4-BE49-F238E27FC236}">
                <a16:creationId xmlns:a16="http://schemas.microsoft.com/office/drawing/2014/main" id="{13125A7F-2E5E-4271-BBD4-0DC16ED7BA27}"/>
              </a:ext>
            </a:extLst>
          </p:cNvPr>
          <p:cNvGrpSpPr/>
          <p:nvPr/>
        </p:nvGrpSpPr>
        <p:grpSpPr>
          <a:xfrm>
            <a:off x="2851788" y="2811425"/>
            <a:ext cx="3847125" cy="1393800"/>
            <a:chOff x="699138" y="1411250"/>
            <a:chExt cx="3847125" cy="1393800"/>
          </a:xfrm>
        </p:grpSpPr>
        <p:sp>
          <p:nvSpPr>
            <p:cNvPr id="66" name="Google Shape;78;p15">
              <a:extLst>
                <a:ext uri="{FF2B5EF4-FFF2-40B4-BE49-F238E27FC236}">
                  <a16:creationId xmlns:a16="http://schemas.microsoft.com/office/drawing/2014/main" id="{1A248E50-A637-477D-8997-B76D933B9C7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7" name="Google Shape;79;p15">
              <a:extLst>
                <a:ext uri="{FF2B5EF4-FFF2-40B4-BE49-F238E27FC236}">
                  <a16:creationId xmlns:a16="http://schemas.microsoft.com/office/drawing/2014/main" id="{840AAFBB-A029-4DAE-A4EB-53367EFDAB5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8" name="Google Shape;80;p15">
              <a:extLst>
                <a:ext uri="{FF2B5EF4-FFF2-40B4-BE49-F238E27FC236}">
                  <a16:creationId xmlns:a16="http://schemas.microsoft.com/office/drawing/2014/main" id="{2EE894A6-F1F8-4F88-A237-5BF44D199CE7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69" name="Google Shape;81;p15">
                <a:extLst>
                  <a:ext uri="{FF2B5EF4-FFF2-40B4-BE49-F238E27FC236}">
                    <a16:creationId xmlns:a16="http://schemas.microsoft.com/office/drawing/2014/main" id="{2CAA80E1-E0F1-424E-8630-128E0D362338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0" name="Google Shape;84;p15">
                <a:extLst>
                  <a:ext uri="{FF2B5EF4-FFF2-40B4-BE49-F238E27FC236}">
                    <a16:creationId xmlns:a16="http://schemas.microsoft.com/office/drawing/2014/main" id="{B818A6BA-D556-48F7-B2AC-B8BD83A85C7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1" name="Google Shape;86;p15">
            <a:extLst>
              <a:ext uri="{FF2B5EF4-FFF2-40B4-BE49-F238E27FC236}">
                <a16:creationId xmlns:a16="http://schemas.microsoft.com/office/drawing/2014/main" id="{E6CD23C0-2134-41AE-873F-789D1435F55E}"/>
              </a:ext>
            </a:extLst>
          </p:cNvPr>
          <p:cNvSpPr/>
          <p:nvPr/>
        </p:nvSpPr>
        <p:spPr>
          <a:xfrm>
            <a:off x="76749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2" name="Google Shape;87;p15">
            <a:extLst>
              <a:ext uri="{FF2B5EF4-FFF2-40B4-BE49-F238E27FC236}">
                <a16:creationId xmlns:a16="http://schemas.microsoft.com/office/drawing/2014/main" id="{AE5B7E8B-8A20-448D-A86A-6545DF6B9B2B}"/>
              </a:ext>
            </a:extLst>
          </p:cNvPr>
          <p:cNvGrpSpPr/>
          <p:nvPr/>
        </p:nvGrpSpPr>
        <p:grpSpPr>
          <a:xfrm>
            <a:off x="5571388" y="4863025"/>
            <a:ext cx="166700" cy="165525"/>
            <a:chOff x="3418738" y="3462850"/>
            <a:chExt cx="166700" cy="165525"/>
          </a:xfrm>
        </p:grpSpPr>
        <p:sp>
          <p:nvSpPr>
            <p:cNvPr id="73" name="Google Shape;88;p15">
              <a:extLst>
                <a:ext uri="{FF2B5EF4-FFF2-40B4-BE49-F238E27FC236}">
                  <a16:creationId xmlns:a16="http://schemas.microsoft.com/office/drawing/2014/main" id="{10B3156C-D864-4FA7-AECF-F2444231B380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4" name="Google Shape;89;p15">
              <a:extLst>
                <a:ext uri="{FF2B5EF4-FFF2-40B4-BE49-F238E27FC236}">
                  <a16:creationId xmlns:a16="http://schemas.microsoft.com/office/drawing/2014/main" id="{8E1879B6-C07E-471E-936B-EEBF41AA8390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5" name="Google Shape;90;p15">
            <a:extLst>
              <a:ext uri="{FF2B5EF4-FFF2-40B4-BE49-F238E27FC236}">
                <a16:creationId xmlns:a16="http://schemas.microsoft.com/office/drawing/2014/main" id="{83AC00DC-46E1-4ADA-91DB-F9BB8F79D383}"/>
              </a:ext>
            </a:extLst>
          </p:cNvPr>
          <p:cNvGrpSpPr/>
          <p:nvPr/>
        </p:nvGrpSpPr>
        <p:grpSpPr>
          <a:xfrm>
            <a:off x="5518688" y="3472075"/>
            <a:ext cx="271775" cy="89925"/>
            <a:chOff x="3366038" y="2071900"/>
            <a:chExt cx="271775" cy="89925"/>
          </a:xfrm>
        </p:grpSpPr>
        <p:sp>
          <p:nvSpPr>
            <p:cNvPr id="76" name="Google Shape;91;p15">
              <a:extLst>
                <a:ext uri="{FF2B5EF4-FFF2-40B4-BE49-F238E27FC236}">
                  <a16:creationId xmlns:a16="http://schemas.microsoft.com/office/drawing/2014/main" id="{70B132F1-A996-425D-9E2F-3F5CC13D8947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7" name="Google Shape;92;p15">
              <a:extLst>
                <a:ext uri="{FF2B5EF4-FFF2-40B4-BE49-F238E27FC236}">
                  <a16:creationId xmlns:a16="http://schemas.microsoft.com/office/drawing/2014/main" id="{DA0E2471-EFFF-4537-AE6B-704FCAB7F165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8" name="Google Shape;93;p15">
              <a:extLst>
                <a:ext uri="{FF2B5EF4-FFF2-40B4-BE49-F238E27FC236}">
                  <a16:creationId xmlns:a16="http://schemas.microsoft.com/office/drawing/2014/main" id="{91C67DD0-E686-465F-8E69-BA9F383889D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94;p15">
              <a:extLst>
                <a:ext uri="{FF2B5EF4-FFF2-40B4-BE49-F238E27FC236}">
                  <a16:creationId xmlns:a16="http://schemas.microsoft.com/office/drawing/2014/main" id="{738248E9-F6BC-40F5-BFBD-A5871BA620C4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0" name="Google Shape;95;p15">
              <a:extLst>
                <a:ext uri="{FF2B5EF4-FFF2-40B4-BE49-F238E27FC236}">
                  <a16:creationId xmlns:a16="http://schemas.microsoft.com/office/drawing/2014/main" id="{950C470E-0E49-4E1F-BADD-4D22438812F6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1" name="Google Shape;96;p15">
            <a:extLst>
              <a:ext uri="{FF2B5EF4-FFF2-40B4-BE49-F238E27FC236}">
                <a16:creationId xmlns:a16="http://schemas.microsoft.com/office/drawing/2014/main" id="{CCF49B3D-0B2B-4394-95B5-BE075467C400}"/>
              </a:ext>
            </a:extLst>
          </p:cNvPr>
          <p:cNvGrpSpPr/>
          <p:nvPr/>
        </p:nvGrpSpPr>
        <p:grpSpPr>
          <a:xfrm>
            <a:off x="7702588" y="4809750"/>
            <a:ext cx="163150" cy="233975"/>
            <a:chOff x="5549938" y="3409575"/>
            <a:chExt cx="163150" cy="233975"/>
          </a:xfrm>
        </p:grpSpPr>
        <p:sp>
          <p:nvSpPr>
            <p:cNvPr id="82" name="Google Shape;97;p15">
              <a:extLst>
                <a:ext uri="{FF2B5EF4-FFF2-40B4-BE49-F238E27FC236}">
                  <a16:creationId xmlns:a16="http://schemas.microsoft.com/office/drawing/2014/main" id="{7A497A4C-0496-4D51-88B8-3382617C2E1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8;p15">
              <a:extLst>
                <a:ext uri="{FF2B5EF4-FFF2-40B4-BE49-F238E27FC236}">
                  <a16:creationId xmlns:a16="http://schemas.microsoft.com/office/drawing/2014/main" id="{9D98F727-AA3E-40BE-B2D0-5EB1FB322216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9;p15">
              <a:extLst>
                <a:ext uri="{FF2B5EF4-FFF2-40B4-BE49-F238E27FC236}">
                  <a16:creationId xmlns:a16="http://schemas.microsoft.com/office/drawing/2014/main" id="{E56080CF-DF9A-401A-B3EE-92F2B6B3D24B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85" name="Google Shape;76;p15">
            <a:extLst>
              <a:ext uri="{FF2B5EF4-FFF2-40B4-BE49-F238E27FC236}">
                <a16:creationId xmlns:a16="http://schemas.microsoft.com/office/drawing/2014/main" id="{B7C9E8E5-C838-4EBB-923D-68E172BB195F}"/>
              </a:ext>
            </a:extLst>
          </p:cNvPr>
          <p:cNvSpPr txBox="1"/>
          <p:nvPr/>
        </p:nvSpPr>
        <p:spPr>
          <a:xfrm>
            <a:off x="82121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Google Shape;76;p15">
            <a:extLst>
              <a:ext uri="{FF2B5EF4-FFF2-40B4-BE49-F238E27FC236}">
                <a16:creationId xmlns:a16="http://schemas.microsoft.com/office/drawing/2014/main" id="{D45CF87D-02C9-49A0-AA13-D8E69387EB89}"/>
              </a:ext>
            </a:extLst>
          </p:cNvPr>
          <p:cNvSpPr txBox="1"/>
          <p:nvPr/>
        </p:nvSpPr>
        <p:spPr>
          <a:xfrm>
            <a:off x="82345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Google Shape;76;p15">
            <a:extLst>
              <a:ext uri="{FF2B5EF4-FFF2-40B4-BE49-F238E27FC236}">
                <a16:creationId xmlns:a16="http://schemas.microsoft.com/office/drawing/2014/main" id="{B64835AB-E229-48B5-A6F7-D91AB3119AFC}"/>
              </a:ext>
            </a:extLst>
          </p:cNvPr>
          <p:cNvSpPr txBox="1"/>
          <p:nvPr/>
        </p:nvSpPr>
        <p:spPr>
          <a:xfrm>
            <a:off x="29718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3BD4B6-7073-49B3-A8D0-F268A45B5B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654D3-2399-45DA-AF32-DA4BD272EC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2F48-BA28-4ABD-AE1D-A2C9B2C1DC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58B37-17F2-4363-A585-2968A5D0E6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2279AA-1E78-418D-BD1D-87AECAB2D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568268"/>
              </p:ext>
            </p:extLst>
          </p:nvPr>
        </p:nvGraphicFramePr>
        <p:xfrm>
          <a:off x="19907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33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B06BD3-18F6-4ABE-BA46-C4B560751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390E6-9C6F-408A-ABFD-983608E248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388B4-0D44-4776-A724-31BBDAA664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5C0B-5D47-458E-9014-4EB6C40EFC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07D51B-8B0C-44E9-A998-51E91EA3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838959"/>
              </p:ext>
            </p:extLst>
          </p:nvPr>
        </p:nvGraphicFramePr>
        <p:xfrm>
          <a:off x="1784349" y="1828800"/>
          <a:ext cx="10123171" cy="46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24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3" y="1263650"/>
            <a:ext cx="4714872" cy="2540000"/>
          </a:xfrm>
        </p:spPr>
        <p:txBody>
          <a:bodyPr>
            <a:noAutofit/>
          </a:bodyPr>
          <a:lstStyle/>
          <a:p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3" y="4203700"/>
            <a:ext cx="4516435" cy="5492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hi-IN" sz="18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800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8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>
          <a:xfrm>
            <a:off x="466724" y="0"/>
            <a:ext cx="5781679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240" y="5962649"/>
            <a:ext cx="5730240" cy="517525"/>
          </a:xfrm>
        </p:spPr>
        <p:txBody>
          <a:bodyPr>
            <a:no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14650" y="6000749"/>
            <a:ext cx="6286500" cy="517525"/>
          </a:xfrm>
        </p:spPr>
        <p:txBody>
          <a:bodyPr>
            <a:noAutofit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04710E-1CA0-404F-B88D-15EC0FB640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642" y="5722119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2473323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32" name="Object11">
            <a:extLst>
              <a:ext uri="{FF2B5EF4-FFF2-40B4-BE49-F238E27FC236}">
                <a16:creationId xmlns:a16="http://schemas.microsoft.com/office/drawing/2014/main" id="{C9AEC517-7268-4C16-A944-D9CFB82DC9EE}"/>
              </a:ext>
            </a:extLst>
          </p:cNvPr>
          <p:cNvSpPr/>
          <p:nvPr/>
        </p:nvSpPr>
        <p:spPr>
          <a:xfrm>
            <a:off x="2559049" y="180177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385723"/>
                </a:solidFill>
              </a:rPr>
              <a:t>1. </a:t>
            </a:r>
            <a:r>
              <a:rPr lang="hi-IN" sz="2600" b="1" dirty="0">
                <a:solidFill>
                  <a:srgbClr val="385723"/>
                </a:solidFill>
              </a:rPr>
              <a:t>परिचय</a:t>
            </a:r>
            <a:endParaRPr lang="en-US" sz="2600" b="1" dirty="0">
              <a:solidFill>
                <a:srgbClr val="385723"/>
              </a:solidFill>
            </a:endParaRPr>
          </a:p>
        </p:txBody>
      </p:sp>
      <p:sp>
        <p:nvSpPr>
          <p:cNvPr id="33" name="Object12">
            <a:extLst>
              <a:ext uri="{FF2B5EF4-FFF2-40B4-BE49-F238E27FC236}">
                <a16:creationId xmlns:a16="http://schemas.microsoft.com/office/drawing/2014/main" id="{2818D967-415E-48E0-830A-AB40973CEB59}"/>
              </a:ext>
            </a:extLst>
          </p:cNvPr>
          <p:cNvSpPr/>
          <p:nvPr/>
        </p:nvSpPr>
        <p:spPr>
          <a:xfrm>
            <a:off x="6642099" y="178907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4. </a:t>
            </a:r>
            <a:r>
              <a:rPr lang="hi-IN" sz="2400" b="1" dirty="0">
                <a:solidFill>
                  <a:srgbClr val="385723"/>
                </a:solidFill>
              </a:rPr>
              <a:t>समय</a:t>
            </a:r>
            <a:r>
              <a:rPr lang="en-IN" sz="2400" b="1" dirty="0">
                <a:solidFill>
                  <a:srgbClr val="385723"/>
                </a:solidFill>
              </a:rPr>
              <a:t> </a:t>
            </a:r>
            <a:r>
              <a:rPr lang="hi-IN" sz="2400" b="1" dirty="0">
                <a:solidFill>
                  <a:srgbClr val="385723"/>
                </a:solidFill>
              </a:rPr>
              <a:t>सीमा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4" name="Object13">
            <a:extLst>
              <a:ext uri="{FF2B5EF4-FFF2-40B4-BE49-F238E27FC236}">
                <a16:creationId xmlns:a16="http://schemas.microsoft.com/office/drawing/2014/main" id="{30739488-EB20-4D52-A7C3-0EFF10650F55}"/>
              </a:ext>
            </a:extLst>
          </p:cNvPr>
          <p:cNvSpPr/>
          <p:nvPr/>
        </p:nvSpPr>
        <p:spPr>
          <a:xfrm>
            <a:off x="2559049" y="328803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2. </a:t>
            </a:r>
            <a:r>
              <a:rPr lang="hi-IN" sz="24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5" name="Object14">
            <a:extLst>
              <a:ext uri="{FF2B5EF4-FFF2-40B4-BE49-F238E27FC236}">
                <a16:creationId xmlns:a16="http://schemas.microsoft.com/office/drawing/2014/main" id="{69083DB0-90CC-4E8A-A46C-F159E2D74BF9}"/>
              </a:ext>
            </a:extLst>
          </p:cNvPr>
          <p:cNvSpPr/>
          <p:nvPr/>
        </p:nvSpPr>
        <p:spPr>
          <a:xfrm>
            <a:off x="6642099" y="317019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5. </a:t>
            </a:r>
            <a:r>
              <a:rPr lang="hi-IN" sz="2400" b="1" dirty="0" err="1">
                <a:solidFill>
                  <a:srgbClr val="385723"/>
                </a:solidFill>
              </a:rPr>
              <a:t>फंड</a:t>
            </a:r>
            <a:r>
              <a:rPr lang="hi-IN" sz="2400" b="1" dirty="0">
                <a:solidFill>
                  <a:srgbClr val="385723"/>
                </a:solidFill>
              </a:rPr>
              <a:t> का उपयोग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6" name="Object15">
            <a:extLst>
              <a:ext uri="{FF2B5EF4-FFF2-40B4-BE49-F238E27FC236}">
                <a16:creationId xmlns:a16="http://schemas.microsoft.com/office/drawing/2014/main" id="{11276401-B218-459C-9523-8B635B6F24FF}"/>
              </a:ext>
            </a:extLst>
          </p:cNvPr>
          <p:cNvSpPr/>
          <p:nvPr/>
        </p:nvSpPr>
        <p:spPr>
          <a:xfrm>
            <a:off x="2559049" y="471201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3. </a:t>
            </a:r>
            <a:r>
              <a:rPr lang="hi-IN" sz="24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37" name="Object16">
            <a:extLst>
              <a:ext uri="{FF2B5EF4-FFF2-40B4-BE49-F238E27FC236}">
                <a16:creationId xmlns:a16="http://schemas.microsoft.com/office/drawing/2014/main" id="{2626036B-0211-4701-ACA4-82E6D6D91B26}"/>
              </a:ext>
            </a:extLst>
          </p:cNvPr>
          <p:cNvSpPr/>
          <p:nvPr/>
        </p:nvSpPr>
        <p:spPr>
          <a:xfrm>
            <a:off x="6642100" y="467995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6. </a:t>
            </a:r>
            <a:r>
              <a:rPr lang="hi-IN" sz="2400" b="1" dirty="0">
                <a:solidFill>
                  <a:srgbClr val="385723"/>
                </a:solidFill>
              </a:rPr>
              <a:t>आगे का रास्ता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38" name="Object17">
            <a:extLst>
              <a:ext uri="{FF2B5EF4-FFF2-40B4-BE49-F238E27FC236}">
                <a16:creationId xmlns:a16="http://schemas.microsoft.com/office/drawing/2014/main" id="{894811D2-E42B-4F3D-A058-90F20AC50B20}"/>
              </a:ext>
            </a:extLst>
          </p:cNvPr>
          <p:cNvSpPr/>
          <p:nvPr/>
        </p:nvSpPr>
        <p:spPr>
          <a:xfrm>
            <a:off x="2832100" y="21621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bject18">
            <a:extLst>
              <a:ext uri="{FF2B5EF4-FFF2-40B4-BE49-F238E27FC236}">
                <a16:creationId xmlns:a16="http://schemas.microsoft.com/office/drawing/2014/main" id="{E0AC41F6-FFE2-4E7F-8A93-B8B105A0ED54}"/>
              </a:ext>
            </a:extLst>
          </p:cNvPr>
          <p:cNvSpPr/>
          <p:nvPr/>
        </p:nvSpPr>
        <p:spPr>
          <a:xfrm>
            <a:off x="6965949" y="21621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bject19">
            <a:extLst>
              <a:ext uri="{FF2B5EF4-FFF2-40B4-BE49-F238E27FC236}">
                <a16:creationId xmlns:a16="http://schemas.microsoft.com/office/drawing/2014/main" id="{9FF60DEB-397D-4A12-84E1-87B6A175B1BD}"/>
              </a:ext>
            </a:extLst>
          </p:cNvPr>
          <p:cNvSpPr/>
          <p:nvPr/>
        </p:nvSpPr>
        <p:spPr>
          <a:xfrm>
            <a:off x="2832100" y="36512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C6E72F5B-A84F-4DE8-963A-ADCC86682F7D}"/>
              </a:ext>
            </a:extLst>
          </p:cNvPr>
          <p:cNvSpPr/>
          <p:nvPr/>
        </p:nvSpPr>
        <p:spPr>
          <a:xfrm>
            <a:off x="6921500" y="36512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Object21">
            <a:extLst>
              <a:ext uri="{FF2B5EF4-FFF2-40B4-BE49-F238E27FC236}">
                <a16:creationId xmlns:a16="http://schemas.microsoft.com/office/drawing/2014/main" id="{3BE9A556-783D-4C44-9C7A-BCE5DBA50D3A}"/>
              </a:ext>
            </a:extLst>
          </p:cNvPr>
          <p:cNvSpPr/>
          <p:nvPr/>
        </p:nvSpPr>
        <p:spPr>
          <a:xfrm>
            <a:off x="2832099" y="50736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Object22">
            <a:extLst>
              <a:ext uri="{FF2B5EF4-FFF2-40B4-BE49-F238E27FC236}">
                <a16:creationId xmlns:a16="http://schemas.microsoft.com/office/drawing/2014/main" id="{45365D00-065D-4EAA-86CD-8F5DB6762727}"/>
              </a:ext>
            </a:extLst>
          </p:cNvPr>
          <p:cNvSpPr/>
          <p:nvPr/>
        </p:nvSpPr>
        <p:spPr>
          <a:xfrm>
            <a:off x="6965949" y="50863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11">
            <a:extLst>
              <a:ext uri="{FF2B5EF4-FFF2-40B4-BE49-F238E27FC236}">
                <a16:creationId xmlns:a16="http://schemas.microsoft.com/office/drawing/2014/main" id="{CD4B2674-FAB4-441B-9C7E-84CAEC9A3F82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4. </a:t>
            </a:r>
            <a:r>
              <a:rPr lang="hi-IN" sz="2400" b="1" dirty="0">
                <a:solidFill>
                  <a:srgbClr val="385723"/>
                </a:solidFill>
              </a:rPr>
              <a:t>समय</a:t>
            </a:r>
            <a:r>
              <a:rPr lang="en-IN" sz="2400" b="1" dirty="0">
                <a:solidFill>
                  <a:srgbClr val="385723"/>
                </a:solidFill>
              </a:rPr>
              <a:t> </a:t>
            </a:r>
            <a:r>
              <a:rPr lang="hi-IN" sz="2400" b="1" dirty="0">
                <a:solidFill>
                  <a:srgbClr val="385723"/>
                </a:solidFill>
              </a:rPr>
              <a:t>सीमा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3" name="Object12">
            <a:extLst>
              <a:ext uri="{FF2B5EF4-FFF2-40B4-BE49-F238E27FC236}">
                <a16:creationId xmlns:a16="http://schemas.microsoft.com/office/drawing/2014/main" id="{EA09A6C9-E6B1-45A0-B353-64EF8B7CB83A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2. </a:t>
            </a:r>
            <a:r>
              <a:rPr lang="hi-IN" sz="2400" b="1" dirty="0">
                <a:solidFill>
                  <a:srgbClr val="385723"/>
                </a:solidFill>
              </a:rPr>
              <a:t>मंत्रालय का अवलोकन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4" name="Object13">
            <a:extLst>
              <a:ext uri="{FF2B5EF4-FFF2-40B4-BE49-F238E27FC236}">
                <a16:creationId xmlns:a16="http://schemas.microsoft.com/office/drawing/2014/main" id="{5CE89F62-70B7-46A1-83A5-25B2002107EC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rgbClr val="385723"/>
                </a:solidFill>
              </a:rPr>
              <a:t>1. </a:t>
            </a:r>
            <a:r>
              <a:rPr lang="hi-IN" sz="2400" b="1" dirty="0">
                <a:solidFill>
                  <a:srgbClr val="385723"/>
                </a:solidFill>
              </a:rPr>
              <a:t>परिचय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15" name="Object14">
            <a:extLst>
              <a:ext uri="{FF2B5EF4-FFF2-40B4-BE49-F238E27FC236}">
                <a16:creationId xmlns:a16="http://schemas.microsoft.com/office/drawing/2014/main" id="{1A47A34D-0697-4290-A0A6-D2AAE5E9E834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5. </a:t>
            </a:r>
            <a:r>
              <a:rPr lang="hi-IN" sz="2400" b="1" dirty="0" err="1">
                <a:solidFill>
                  <a:srgbClr val="385723"/>
                </a:solidFill>
              </a:rPr>
              <a:t>फंड</a:t>
            </a:r>
            <a:r>
              <a:rPr lang="hi-IN" sz="2400" b="1" dirty="0">
                <a:solidFill>
                  <a:srgbClr val="385723"/>
                </a:solidFill>
              </a:rPr>
              <a:t> का उपयोग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6" name="Object15">
            <a:extLst>
              <a:ext uri="{FF2B5EF4-FFF2-40B4-BE49-F238E27FC236}">
                <a16:creationId xmlns:a16="http://schemas.microsoft.com/office/drawing/2014/main" id="{96BA1CAF-1DFA-41B5-A6F7-846AA117E4AA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3. </a:t>
            </a:r>
            <a:r>
              <a:rPr lang="hi-IN" sz="2400" b="1" dirty="0">
                <a:solidFill>
                  <a:srgbClr val="385723"/>
                </a:solidFill>
              </a:rPr>
              <a:t>गतिविधि की स्थिति</a:t>
            </a:r>
            <a:endParaRPr lang="en-IN" sz="2400" b="1" dirty="0">
              <a:solidFill>
                <a:srgbClr val="385723"/>
              </a:solidFill>
            </a:endParaRPr>
          </a:p>
        </p:txBody>
      </p:sp>
      <p:sp>
        <p:nvSpPr>
          <p:cNvPr id="17" name="Object16">
            <a:extLst>
              <a:ext uri="{FF2B5EF4-FFF2-40B4-BE49-F238E27FC236}">
                <a16:creationId xmlns:a16="http://schemas.microsoft.com/office/drawing/2014/main" id="{341C3462-D7C7-4211-AA8D-63248247D4E9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385723"/>
                </a:solidFill>
              </a:rPr>
              <a:t>6. </a:t>
            </a:r>
            <a:r>
              <a:rPr lang="hi-IN" sz="2400" b="1" dirty="0">
                <a:solidFill>
                  <a:srgbClr val="385723"/>
                </a:solidFill>
              </a:rPr>
              <a:t>आगे का रास्ता</a:t>
            </a:r>
            <a:endParaRPr lang="en-US" sz="2400" b="1" dirty="0">
              <a:solidFill>
                <a:srgbClr val="385723"/>
              </a:solidFill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90234D72-088B-493F-B2DC-DA3BAB9871CF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7" descr="preencoded.png">
            <a:extLst>
              <a:ext uri="{FF2B5EF4-FFF2-40B4-BE49-F238E27FC236}">
                <a16:creationId xmlns:a16="http://schemas.microsoft.com/office/drawing/2014/main" id="{9390182B-1AA0-424A-BC0B-0FF18B42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33" name="Object 8" descr="preencoded.png">
            <a:extLst>
              <a:ext uri="{FF2B5EF4-FFF2-40B4-BE49-F238E27FC236}">
                <a16:creationId xmlns:a16="http://schemas.microsoft.com/office/drawing/2014/main" id="{074118EB-DAA6-4D30-9DA8-307C1C8D4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34" name="Object 9" descr="preencoded.png">
            <a:extLst>
              <a:ext uri="{FF2B5EF4-FFF2-40B4-BE49-F238E27FC236}">
                <a16:creationId xmlns:a16="http://schemas.microsoft.com/office/drawing/2014/main" id="{3EF690A6-B612-4593-8EA9-638A559A0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35" name="Object 10" descr="preencoded.png">
            <a:extLst>
              <a:ext uri="{FF2B5EF4-FFF2-40B4-BE49-F238E27FC236}">
                <a16:creationId xmlns:a16="http://schemas.microsoft.com/office/drawing/2014/main" id="{B6B0B28B-801C-4C86-99E8-9275C6A07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36" name="Object 11" descr="preencoded.png">
            <a:extLst>
              <a:ext uri="{FF2B5EF4-FFF2-40B4-BE49-F238E27FC236}">
                <a16:creationId xmlns:a16="http://schemas.microsoft.com/office/drawing/2014/main" id="{E4BAA4B1-F3CF-46AA-86B2-91FCFE8A9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37" name="Object 12" descr="preencoded.png">
            <a:extLst>
              <a:ext uri="{FF2B5EF4-FFF2-40B4-BE49-F238E27FC236}">
                <a16:creationId xmlns:a16="http://schemas.microsoft.com/office/drawing/2014/main" id="{8F0C0422-4F40-4A97-9901-DF0ACEF55C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38" name="Object17">
            <a:extLst>
              <a:ext uri="{FF2B5EF4-FFF2-40B4-BE49-F238E27FC236}">
                <a16:creationId xmlns:a16="http://schemas.microsoft.com/office/drawing/2014/main" id="{7B035E43-E192-4EC9-9E1E-4A68B4F0D5CB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9" name="Object18">
            <a:extLst>
              <a:ext uri="{FF2B5EF4-FFF2-40B4-BE49-F238E27FC236}">
                <a16:creationId xmlns:a16="http://schemas.microsoft.com/office/drawing/2014/main" id="{0F92FF04-A57E-48C0-B12D-381217CBC33B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0" name="Object19">
            <a:extLst>
              <a:ext uri="{FF2B5EF4-FFF2-40B4-BE49-F238E27FC236}">
                <a16:creationId xmlns:a16="http://schemas.microsoft.com/office/drawing/2014/main" id="{DC395A53-599C-473C-9A15-FB26571FABA8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C48D05B1-3929-4F88-9476-377B30E8903A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2" name="Object21">
            <a:extLst>
              <a:ext uri="{FF2B5EF4-FFF2-40B4-BE49-F238E27FC236}">
                <a16:creationId xmlns:a16="http://schemas.microsoft.com/office/drawing/2014/main" id="{F2C8290B-3DD5-491D-8470-210D15EC5664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43" name="Object22">
            <a:extLst>
              <a:ext uri="{FF2B5EF4-FFF2-40B4-BE49-F238E27FC236}">
                <a16:creationId xmlns:a16="http://schemas.microsoft.com/office/drawing/2014/main" id="{0C953954-55F1-45B3-A8FB-81C9C6B98CB2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44" name="Object10">
            <a:extLst>
              <a:ext uri="{FF2B5EF4-FFF2-40B4-BE49-F238E27FC236}">
                <a16:creationId xmlns:a16="http://schemas.microsoft.com/office/drawing/2014/main" id="{398DD457-6749-49EA-A4CE-9D62595516C7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633AF042-72CE-4EBA-BB3D-F5439CAC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86100" y="2804160"/>
            <a:ext cx="762000" cy="76200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0483ACF1-A4DA-4F67-906C-9A22AA56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70550" y="2819400"/>
            <a:ext cx="762000" cy="762000"/>
          </a:xfrm>
          <a:prstGeom prst="rect">
            <a:avLst/>
          </a:prstGeom>
        </p:spPr>
      </p:pic>
      <p:pic>
        <p:nvPicPr>
          <p:cNvPr id="18" name="Object 9" descr="preencoded.png">
            <a:extLst>
              <a:ext uri="{FF2B5EF4-FFF2-40B4-BE49-F238E27FC236}">
                <a16:creationId xmlns:a16="http://schemas.microsoft.com/office/drawing/2014/main" id="{AB9BA794-2E8F-4C0C-BDB6-8C13899AF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32800" y="2832100"/>
            <a:ext cx="749300" cy="749300"/>
          </a:xfrm>
          <a:prstGeom prst="rect">
            <a:avLst/>
          </a:prstGeom>
        </p:spPr>
      </p:pic>
      <p:pic>
        <p:nvPicPr>
          <p:cNvPr id="21" name="Object 10" descr="preencoded.png">
            <a:extLst>
              <a:ext uri="{FF2B5EF4-FFF2-40B4-BE49-F238E27FC236}">
                <a16:creationId xmlns:a16="http://schemas.microsoft.com/office/drawing/2014/main" id="{3B2808F8-7F79-41A5-9158-5408BA34F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63900" y="2978784"/>
            <a:ext cx="406400" cy="406400"/>
          </a:xfrm>
          <a:prstGeom prst="rect">
            <a:avLst/>
          </a:prstGeom>
        </p:spPr>
      </p:pic>
      <p:pic>
        <p:nvPicPr>
          <p:cNvPr id="22" name="Object 11" descr="preencoded.png">
            <a:extLst>
              <a:ext uri="{FF2B5EF4-FFF2-40B4-BE49-F238E27FC236}">
                <a16:creationId xmlns:a16="http://schemas.microsoft.com/office/drawing/2014/main" id="{795506EC-9F7A-4367-A4E8-E5169A558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48350" y="2997200"/>
            <a:ext cx="406400" cy="406400"/>
          </a:xfrm>
          <a:prstGeom prst="rect">
            <a:avLst/>
          </a:prstGeom>
        </p:spPr>
      </p:pic>
      <p:pic>
        <p:nvPicPr>
          <p:cNvPr id="23" name="Object 12" descr="preencoded.png">
            <a:extLst>
              <a:ext uri="{FF2B5EF4-FFF2-40B4-BE49-F238E27FC236}">
                <a16:creationId xmlns:a16="http://schemas.microsoft.com/office/drawing/2014/main" id="{64CEEFB9-81C1-41B2-ADD9-031E95E48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10600" y="3009900"/>
            <a:ext cx="393700" cy="393700"/>
          </a:xfrm>
          <a:prstGeom prst="rect">
            <a:avLst/>
          </a:prstGeom>
        </p:spPr>
      </p:pic>
      <p:sp>
        <p:nvSpPr>
          <p:cNvPr id="24" name="Object14">
            <a:extLst>
              <a:ext uri="{FF2B5EF4-FFF2-40B4-BE49-F238E27FC236}">
                <a16:creationId xmlns:a16="http://schemas.microsoft.com/office/drawing/2014/main" id="{7701BA99-CFC4-4C67-9570-28FB2F69B5AF}"/>
              </a:ext>
            </a:extLst>
          </p:cNvPr>
          <p:cNvSpPr/>
          <p:nvPr/>
        </p:nvSpPr>
        <p:spPr>
          <a:xfrm>
            <a:off x="23971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1" name="Object15">
            <a:extLst>
              <a:ext uri="{FF2B5EF4-FFF2-40B4-BE49-F238E27FC236}">
                <a16:creationId xmlns:a16="http://schemas.microsoft.com/office/drawing/2014/main" id="{860FFDBC-35AD-4C23-9815-095E26BFB9E1}"/>
              </a:ext>
            </a:extLst>
          </p:cNvPr>
          <p:cNvSpPr/>
          <p:nvPr/>
        </p:nvSpPr>
        <p:spPr>
          <a:xfrm>
            <a:off x="23971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32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239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3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2381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34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50355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5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50228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36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7727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37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7715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8" descr="preencoded.png">
            <a:extLst>
              <a:ext uri="{FF2B5EF4-FFF2-40B4-BE49-F238E27FC236}">
                <a16:creationId xmlns:a16="http://schemas.microsoft.com/office/drawing/2014/main" id="{08C96ACC-D2B1-4162-9ACC-EE12B2D0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71538" y="2362200"/>
            <a:ext cx="1117600" cy="1130300"/>
          </a:xfrm>
          <a:prstGeom prst="rect">
            <a:avLst/>
          </a:prstGeom>
        </p:spPr>
      </p:pic>
      <p:pic>
        <p:nvPicPr>
          <p:cNvPr id="17" name="Object 9" descr="preencoded.png">
            <a:extLst>
              <a:ext uri="{FF2B5EF4-FFF2-40B4-BE49-F238E27FC236}">
                <a16:creationId xmlns:a16="http://schemas.microsoft.com/office/drawing/2014/main" id="{86666CC7-F8D5-4454-96B4-BF00B8CA5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37200" y="2362200"/>
            <a:ext cx="1130300" cy="1130300"/>
          </a:xfrm>
          <a:prstGeom prst="rect">
            <a:avLst/>
          </a:prstGeom>
        </p:spPr>
      </p:pic>
      <p:pic>
        <p:nvPicPr>
          <p:cNvPr id="19" name="Object 10" descr="preencoded.png">
            <a:extLst>
              <a:ext uri="{FF2B5EF4-FFF2-40B4-BE49-F238E27FC236}">
                <a16:creationId xmlns:a16="http://schemas.microsoft.com/office/drawing/2014/main" id="{D6028F4B-3D39-4E0F-B820-063D00F31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42300" y="2362200"/>
            <a:ext cx="1117600" cy="1130300"/>
          </a:xfrm>
          <a:prstGeom prst="rect">
            <a:avLst/>
          </a:prstGeom>
        </p:spPr>
      </p:pic>
      <p:pic>
        <p:nvPicPr>
          <p:cNvPr id="26" name="Object 11" descr="preencoded.png">
            <a:extLst>
              <a:ext uri="{FF2B5EF4-FFF2-40B4-BE49-F238E27FC236}">
                <a16:creationId xmlns:a16="http://schemas.microsoft.com/office/drawing/2014/main" id="{76227669-6C6B-468E-93FA-20F646571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27138" y="2730500"/>
            <a:ext cx="406400" cy="393700"/>
          </a:xfrm>
          <a:prstGeom prst="rect">
            <a:avLst/>
          </a:prstGeom>
        </p:spPr>
      </p:pic>
      <p:pic>
        <p:nvPicPr>
          <p:cNvPr id="27" name="Object 12" descr="preencoded.png">
            <a:extLst>
              <a:ext uri="{FF2B5EF4-FFF2-40B4-BE49-F238E27FC236}">
                <a16:creationId xmlns:a16="http://schemas.microsoft.com/office/drawing/2014/main" id="{9FF48B1B-1138-496E-8DAB-1FB2410E4A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92800" y="2730500"/>
            <a:ext cx="406400" cy="393700"/>
          </a:xfrm>
          <a:prstGeom prst="rect">
            <a:avLst/>
          </a:prstGeom>
        </p:spPr>
      </p:pic>
      <p:pic>
        <p:nvPicPr>
          <p:cNvPr id="28" name="Object 13" descr="preencoded.png">
            <a:extLst>
              <a:ext uri="{FF2B5EF4-FFF2-40B4-BE49-F238E27FC236}">
                <a16:creationId xmlns:a16="http://schemas.microsoft.com/office/drawing/2014/main" id="{AEE490DA-40AE-4862-A734-FB94543B58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10600" y="2730500"/>
            <a:ext cx="393700" cy="393700"/>
          </a:xfrm>
          <a:prstGeom prst="rect">
            <a:avLst/>
          </a:prstGeom>
        </p:spPr>
      </p:pic>
      <p:sp>
        <p:nvSpPr>
          <p:cNvPr id="29" name="Object17">
            <a:extLst>
              <a:ext uri="{FF2B5EF4-FFF2-40B4-BE49-F238E27FC236}">
                <a16:creationId xmlns:a16="http://schemas.microsoft.com/office/drawing/2014/main" id="{87D72C4A-E5B6-41C3-A4C3-09ED209D00E3}"/>
              </a:ext>
            </a:extLst>
          </p:cNvPr>
          <p:cNvSpPr/>
          <p:nvPr/>
        </p:nvSpPr>
        <p:spPr>
          <a:xfrm>
            <a:off x="239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30" name="Object20">
            <a:extLst>
              <a:ext uri="{FF2B5EF4-FFF2-40B4-BE49-F238E27FC236}">
                <a16:creationId xmlns:a16="http://schemas.microsoft.com/office/drawing/2014/main" id="{EC540640-68EE-4299-8124-84E6AFDA2A29}"/>
              </a:ext>
            </a:extLst>
          </p:cNvPr>
          <p:cNvSpPr/>
          <p:nvPr/>
        </p:nvSpPr>
        <p:spPr>
          <a:xfrm>
            <a:off x="23812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1" name="Object17">
            <a:extLst>
              <a:ext uri="{FF2B5EF4-FFF2-40B4-BE49-F238E27FC236}">
                <a16:creationId xmlns:a16="http://schemas.microsoft.com/office/drawing/2014/main" id="{E6AE287E-2D64-4B38-B387-5D3FC161359D}"/>
              </a:ext>
            </a:extLst>
          </p:cNvPr>
          <p:cNvSpPr/>
          <p:nvPr/>
        </p:nvSpPr>
        <p:spPr>
          <a:xfrm>
            <a:off x="50355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32" name="Object20">
            <a:extLst>
              <a:ext uri="{FF2B5EF4-FFF2-40B4-BE49-F238E27FC236}">
                <a16:creationId xmlns:a16="http://schemas.microsoft.com/office/drawing/2014/main" id="{E829CF57-9E41-442E-ABD8-EEC391B5D543}"/>
              </a:ext>
            </a:extLst>
          </p:cNvPr>
          <p:cNvSpPr/>
          <p:nvPr/>
        </p:nvSpPr>
        <p:spPr>
          <a:xfrm>
            <a:off x="50228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3" name="Object17">
            <a:extLst>
              <a:ext uri="{FF2B5EF4-FFF2-40B4-BE49-F238E27FC236}">
                <a16:creationId xmlns:a16="http://schemas.microsoft.com/office/drawing/2014/main" id="{BBA141D2-75D2-45FE-8B70-D4C4AACE4D2C}"/>
              </a:ext>
            </a:extLst>
          </p:cNvPr>
          <p:cNvSpPr/>
          <p:nvPr/>
        </p:nvSpPr>
        <p:spPr>
          <a:xfrm>
            <a:off x="7727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34" name="Object20">
            <a:extLst>
              <a:ext uri="{FF2B5EF4-FFF2-40B4-BE49-F238E27FC236}">
                <a16:creationId xmlns:a16="http://schemas.microsoft.com/office/drawing/2014/main" id="{713CA72B-63D1-45E6-922C-3E0DC760BEA5}"/>
              </a:ext>
            </a:extLst>
          </p:cNvPr>
          <p:cNvSpPr/>
          <p:nvPr/>
        </p:nvSpPr>
        <p:spPr>
          <a:xfrm>
            <a:off x="7715250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5" name="Object14">
            <a:extLst>
              <a:ext uri="{FF2B5EF4-FFF2-40B4-BE49-F238E27FC236}">
                <a16:creationId xmlns:a16="http://schemas.microsoft.com/office/drawing/2014/main" id="{15388FE9-DD16-4BEB-9EE6-3B3BEF37179D}"/>
              </a:ext>
            </a:extLst>
          </p:cNvPr>
          <p:cNvSpPr/>
          <p:nvPr/>
        </p:nvSpPr>
        <p:spPr>
          <a:xfrm>
            <a:off x="23971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6" name="Object15">
            <a:extLst>
              <a:ext uri="{FF2B5EF4-FFF2-40B4-BE49-F238E27FC236}">
                <a16:creationId xmlns:a16="http://schemas.microsoft.com/office/drawing/2014/main" id="{2603DF91-110D-463D-8394-40D3FD1356DA}"/>
              </a:ext>
            </a:extLst>
          </p:cNvPr>
          <p:cNvSpPr/>
          <p:nvPr/>
        </p:nvSpPr>
        <p:spPr>
          <a:xfrm>
            <a:off x="23971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3400" b="1" dirty="0" err="1">
                <a:solidFill>
                  <a:srgbClr val="385723"/>
                </a:solidFill>
              </a:rPr>
              <a:t>स्लाइड</a:t>
            </a:r>
            <a:r>
              <a:rPr lang="hi-IN" sz="3400" b="1" dirty="0">
                <a:solidFill>
                  <a:srgbClr val="385723"/>
                </a:solidFill>
              </a:rPr>
              <a:t> का शीर्षक</a:t>
            </a:r>
            <a:endParaRPr lang="en-US" sz="3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974</Words>
  <Application>Microsoft Office PowerPoint</Application>
  <PresentationFormat>Widescreen</PresentationFormat>
  <Paragraphs>238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Light</vt:lpstr>
      <vt:lpstr>HK Grotesk Regular</vt:lpstr>
      <vt:lpstr>HK Grotesk SemiBold Italic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Sunil Sunsunwal</cp:lastModifiedBy>
  <cp:revision>556</cp:revision>
  <dcterms:created xsi:type="dcterms:W3CDTF">2021-07-09T05:55:08Z</dcterms:created>
  <dcterms:modified xsi:type="dcterms:W3CDTF">2021-09-27T08:22:50Z</dcterms:modified>
</cp:coreProperties>
</file>