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52" r:id="rId15"/>
    <p:sldId id="4153" r:id="rId16"/>
    <p:sldId id="4154" r:id="rId17"/>
    <p:sldId id="4155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50" d="100"/>
          <a:sy n="50" d="100"/>
        </p:scale>
        <p:origin x="2708" y="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3" csCatId="accent1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10-11-2021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6049093"/>
            <a:ext cx="4032399" cy="476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340768"/>
            <a:ext cx="853440" cy="128016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212975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37321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2276872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5" y="116632"/>
            <a:ext cx="648000" cy="972000"/>
          </a:xfrm>
          <a:prstGeom prst="rect">
            <a:avLst/>
          </a:prstGeom>
        </p:spPr>
      </p:pic>
      <p:sp>
        <p:nvSpPr>
          <p:cNvPr id="3" name="Text Placeholder 10"/>
          <p:cNvSpPr txBox="1">
            <a:spLocks/>
          </p:cNvSpPr>
          <p:nvPr userDrawn="1"/>
        </p:nvSpPr>
        <p:spPr>
          <a:xfrm>
            <a:off x="-97717" y="1124744"/>
            <a:ext cx="1585205" cy="32284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K Grotesk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i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मंत्रालय का नाम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1739900" y="2204863"/>
            <a:ext cx="8712200" cy="523875"/>
          </a:xfrm>
        </p:spPr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>
          <a:xfrm>
            <a:off x="4079801" y="4293096"/>
            <a:ext cx="4032399" cy="523875"/>
          </a:xfrm>
        </p:spPr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>
          <a:xfrm>
            <a:off x="2351882" y="1268760"/>
            <a:ext cx="7488237" cy="792088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63374324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1828032-D302-49A2-83C1-AF9B0B1F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10</a:t>
            </a:fld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0436752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69FE3CE6-BFD1-4EAB-9A8C-B67DCA1C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11</a:t>
            </a:fld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9132507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88E7CB8-0606-4F02-93B0-397D39C2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12</a:t>
            </a:fld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0859524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98D67AF-5B25-4BD8-8C38-74A9D89A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13</a:t>
            </a:fld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98D67AF-5B25-4BD8-8C38-74A9D89A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14</a:t>
            </a:fld>
            <a:endParaRPr lang="en-IN" dirty="0"/>
          </a:p>
        </p:txBody>
      </p:sp>
      <p:sp>
        <p:nvSpPr>
          <p:cNvPr id="27" name="Freeform 2"/>
          <p:cNvSpPr>
            <a:spLocks noChangeArrowheads="1"/>
          </p:cNvSpPr>
          <p:nvPr/>
        </p:nvSpPr>
        <p:spPr bwMode="auto">
          <a:xfrm>
            <a:off x="1265554" y="2291268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28" name="Freeform 62"/>
          <p:cNvSpPr>
            <a:spLocks noChangeArrowheads="1"/>
          </p:cNvSpPr>
          <p:nvPr/>
        </p:nvSpPr>
        <p:spPr bwMode="auto">
          <a:xfrm>
            <a:off x="1044624" y="4384337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Freeform 70"/>
          <p:cNvSpPr>
            <a:spLocks noChangeArrowheads="1"/>
          </p:cNvSpPr>
          <p:nvPr/>
        </p:nvSpPr>
        <p:spPr bwMode="auto">
          <a:xfrm>
            <a:off x="3880440" y="2291268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0" name="Freeform 133"/>
          <p:cNvSpPr>
            <a:spLocks noChangeArrowheads="1"/>
          </p:cNvSpPr>
          <p:nvPr/>
        </p:nvSpPr>
        <p:spPr bwMode="auto">
          <a:xfrm>
            <a:off x="3665004" y="4384337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1" name="Freeform 141"/>
          <p:cNvSpPr>
            <a:spLocks noChangeArrowheads="1"/>
          </p:cNvSpPr>
          <p:nvPr/>
        </p:nvSpPr>
        <p:spPr bwMode="auto">
          <a:xfrm>
            <a:off x="6503568" y="2291268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2" name="Freeform 203"/>
          <p:cNvSpPr>
            <a:spLocks noChangeArrowheads="1"/>
          </p:cNvSpPr>
          <p:nvPr/>
        </p:nvSpPr>
        <p:spPr bwMode="auto">
          <a:xfrm>
            <a:off x="6285384" y="4384337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3" name="Freeform 141"/>
          <p:cNvSpPr>
            <a:spLocks noChangeArrowheads="1"/>
          </p:cNvSpPr>
          <p:nvPr/>
        </p:nvSpPr>
        <p:spPr bwMode="auto">
          <a:xfrm>
            <a:off x="9123946" y="2329368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4" name="Freeform 203"/>
          <p:cNvSpPr>
            <a:spLocks noChangeArrowheads="1"/>
          </p:cNvSpPr>
          <p:nvPr/>
        </p:nvSpPr>
        <p:spPr bwMode="auto">
          <a:xfrm>
            <a:off x="8905762" y="4384337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5330" y="4622909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55710" y="4622909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85370" y="4622909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5878" y="4622909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39" name="Subtitle 2"/>
          <p:cNvSpPr txBox="1"/>
          <p:nvPr/>
        </p:nvSpPr>
        <p:spPr>
          <a:xfrm>
            <a:off x="1443038" y="32273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05146" y="2594689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01501" y="2594689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49332" y="2594689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210976" y="2594689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007768" y="323372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6661263" y="323372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253551" y="323372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245199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98D67AF-5B25-4BD8-8C38-74A9D89A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15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86758484"/>
              </p:ext>
            </p:extLst>
          </p:nvPr>
        </p:nvGraphicFramePr>
        <p:xfrm>
          <a:off x="2063552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521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98D67AF-5B25-4BD8-8C38-74A9D89A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16</a:t>
            </a:fld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2021126"/>
            <a:ext cx="3963943" cy="457622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41994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53146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8276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45945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49195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392240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98D67AF-5B25-4BD8-8C38-74A9D89A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17</a:t>
            </a:fld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2125560"/>
            <a:ext cx="4312252" cy="44717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86916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6845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49289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</p:spTree>
    <p:extLst>
      <p:ext uri="{BB962C8B-B14F-4D97-AF65-F5344CB8AC3E}">
        <p14:creationId xmlns:p14="http://schemas.microsoft.com/office/powerpoint/2010/main" val="124788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AA870299-6F08-4DAA-B623-66E83C7E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18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2B2B5DA5-9D75-4D17-890A-7E286E70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19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8516101-3185-4AF4-8E2A-E1683D1D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20</a:t>
            </a:fld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55FAC6BB-8335-4C6D-9702-482D7D69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21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1967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5B81ECE-5301-4AC4-930F-CB46A6F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22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D8D9AFD4-70B9-4945-99F0-E23F3AF1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23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E23CD963-A363-4EDE-B59C-6342F369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24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A1634481-EEEF-4616-A12E-B954B37D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25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3FC1E99D-8748-4CE3-B3FF-631FAED5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26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AB4EDB3B-332E-44CF-B930-9D98A31B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27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E03370C-AD28-4713-B34A-DAF55609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76989979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3</a:t>
            </a:fld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271304956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D6983237-1575-439F-B3EF-395503D0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4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6159744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5028AD1-171D-4505-8B44-71E7B32E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5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151194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232667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5161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49289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5405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103239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68741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229200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19958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68741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50E09B29-580D-41E1-8F0E-5180C47A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816935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CAA49D7-9440-43A1-89FB-C7202DC8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7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68664708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9BD1617-5CB9-44BF-A2AB-2FE31833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8</a:t>
            </a:fld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95940884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155D2EE-C8E3-4A4E-A8F3-55C6146E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9</a:t>
            </a:fld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2127</TotalTime>
  <Words>1175</Words>
  <Application>Microsoft Office PowerPoint</Application>
  <PresentationFormat>Widescreen</PresentationFormat>
  <Paragraphs>296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286</cp:revision>
  <dcterms:created xsi:type="dcterms:W3CDTF">2021-06-21T15:58:00Z</dcterms:created>
  <dcterms:modified xsi:type="dcterms:W3CDTF">2021-11-10T08:25:43Z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