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A5A5A5"/>
    <a:srgbClr val="ED7D31"/>
    <a:srgbClr val="2F5597"/>
    <a:srgbClr val="2DCC71"/>
    <a:srgbClr val="F1C50F"/>
    <a:srgbClr val="CC3D73"/>
    <a:srgbClr val="3F5765"/>
    <a:srgbClr val="F8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234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/>
            <a:t>उप</a:t>
          </a:r>
          <a:r>
            <a:rPr lang="en-IN" sz="2000"/>
            <a:t> </a:t>
          </a:r>
          <a:r>
            <a:rPr lang="hi-IN" sz="2000"/>
            <a:t>शीर्षक</a:t>
          </a:r>
          <a:r>
            <a:rPr lang="en-US" sz="200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/>
            <a:t>उप</a:t>
          </a:r>
          <a:r>
            <a:rPr lang="en-IN" sz="2000" kern="1200"/>
            <a:t> </a:t>
          </a:r>
          <a:r>
            <a:rPr lang="hi-IN" sz="2000" kern="1200"/>
            <a:t>शीर्षक</a:t>
          </a:r>
          <a:r>
            <a:rPr lang="en-US" sz="2000" kern="120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653136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36512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144000"/>
            <a:ext cx="560316" cy="9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131</cp:revision>
  <dcterms:created xsi:type="dcterms:W3CDTF">2021-06-21T15:58:00Z</dcterms:created>
  <dcterms:modified xsi:type="dcterms:W3CDTF">2021-11-09T10:10:15Z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