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59" d="100"/>
          <a:sy n="59" d="100"/>
        </p:scale>
        <p:origin x="72" y="212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3476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09355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43687" y="38090"/>
        <a:ext cx="1884960" cy="1103510"/>
      </dsp:txXfrm>
    </dsp:sp>
    <dsp:sp modelId="{7EEEC43E-4852-4125-995A-4AB867C803D2}">
      <dsp:nvSpPr>
        <dsp:cNvPr id="0" name=""/>
        <dsp:cNvSpPr/>
      </dsp:nvSpPr>
      <dsp:spPr>
        <a:xfrm rot="5400000">
          <a:off x="-23476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09355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43687" y="1503309"/>
        <a:ext cx="1884960" cy="1103510"/>
      </dsp:txXfrm>
    </dsp:sp>
    <dsp:sp modelId="{BD8FBA8A-C1D7-4129-B67A-BD395B08F150}">
      <dsp:nvSpPr>
        <dsp:cNvPr id="0" name=""/>
        <dsp:cNvSpPr/>
      </dsp:nvSpPr>
      <dsp:spPr>
        <a:xfrm>
          <a:off x="709133" y="3134084"/>
          <a:ext cx="2589267" cy="175826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09355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43687" y="2968527"/>
        <a:ext cx="1884960" cy="1103510"/>
      </dsp:txXfrm>
    </dsp:sp>
    <dsp:sp modelId="{0E2F8354-918F-485B-A419-3CB88FA5547B}">
      <dsp:nvSpPr>
        <dsp:cNvPr id="0" name=""/>
        <dsp:cNvSpPr/>
      </dsp:nvSpPr>
      <dsp:spPr>
        <a:xfrm rot="16200000">
          <a:off x="2574844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0767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42008" y="2968527"/>
        <a:ext cx="1884960" cy="1103510"/>
      </dsp:txXfrm>
    </dsp:sp>
    <dsp:sp modelId="{4BE37EA5-14E2-4A81-9E97-00E1A2E9DB43}">
      <dsp:nvSpPr>
        <dsp:cNvPr id="0" name=""/>
        <dsp:cNvSpPr/>
      </dsp:nvSpPr>
      <dsp:spPr>
        <a:xfrm rot="16200000">
          <a:off x="2574844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0767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42008" y="1503309"/>
        <a:ext cx="1884960" cy="1103510"/>
      </dsp:txXfrm>
    </dsp:sp>
    <dsp:sp modelId="{EF7896DD-C83E-49F4-9C32-DEBB9D73517A}">
      <dsp:nvSpPr>
        <dsp:cNvPr id="0" name=""/>
        <dsp:cNvSpPr/>
      </dsp:nvSpPr>
      <dsp:spPr>
        <a:xfrm>
          <a:off x="3307453" y="203647"/>
          <a:ext cx="2589267" cy="175826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0767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42008" y="38090"/>
        <a:ext cx="1884960" cy="1103510"/>
      </dsp:txXfrm>
    </dsp:sp>
    <dsp:sp modelId="{BD329A57-037F-480A-8910-10595022CB4B}">
      <dsp:nvSpPr>
        <dsp:cNvPr id="0" name=""/>
        <dsp:cNvSpPr/>
      </dsp:nvSpPr>
      <dsp:spPr>
        <a:xfrm rot="5400000">
          <a:off x="5173165" y="936256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05996" y="3758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40328" y="38090"/>
        <a:ext cx="1884960" cy="1103510"/>
      </dsp:txXfrm>
    </dsp:sp>
    <dsp:sp modelId="{2F6527F8-B580-4296-9549-61E12CE5E127}">
      <dsp:nvSpPr>
        <dsp:cNvPr id="0" name=""/>
        <dsp:cNvSpPr/>
      </dsp:nvSpPr>
      <dsp:spPr>
        <a:xfrm rot="5400000">
          <a:off x="5173165" y="2401475"/>
          <a:ext cx="1456165" cy="175826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05996" y="1468977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40328" y="1503309"/>
        <a:ext cx="1884960" cy="1103510"/>
      </dsp:txXfrm>
    </dsp:sp>
    <dsp:sp modelId="{96B76D69-2E1B-4AC1-8A6D-277E2FAD6E6A}">
      <dsp:nvSpPr>
        <dsp:cNvPr id="0" name=""/>
        <dsp:cNvSpPr/>
      </dsp:nvSpPr>
      <dsp:spPr>
        <a:xfrm>
          <a:off x="5505996" y="2934195"/>
          <a:ext cx="1953624" cy="1172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40328" y="2968527"/>
        <a:ext cx="1884960" cy="1103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141"/>
            <a:ext cx="12191495" cy="685771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772373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84429" y="2591433"/>
            <a:ext cx="2808287" cy="5847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कृषि, सहकारिता और किसान कल्याण मंत्रालय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347" y="1347262"/>
            <a:ext cx="806450" cy="1209675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432472" y="448930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044454" y="355319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2852936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733256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1916833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4" y="188640"/>
            <a:ext cx="504056" cy="756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85" y="944724"/>
            <a:ext cx="119021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HK Grotesk" pitchFamily="2" charset="77"/>
              </a:rPr>
              <a:t>मंत्रालय का नाम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HK Grotesk" pitchFamily="2" charset="7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6315362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2ED170B-8BE9-4616-BCC9-A960D39DEDB1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10</a:t>
            </a:fld>
            <a:endParaRPr lang="en-IN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85512201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A116D0BB-31DF-4E28-8344-4F31A27A617D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11</a:t>
            </a:fld>
            <a:endParaRPr lang="en-IN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6724800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7D41CDE-5D67-4011-929A-5B53607CC773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12</a:t>
            </a:fld>
            <a:endParaRPr lang="en-IN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663485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8A683F9-9759-4987-A7CA-C7E46680D277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13</a:t>
            </a:fld>
            <a:endParaRPr lang="en-IN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9DDD6269-24C2-45CE-9784-F226C443AF64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14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E02939DD-B71C-4EE8-BD6F-0408C1DAC425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15</a:t>
            </a:fld>
            <a:endParaRPr lang="en-IN" b="1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CE0BF70-D329-424E-96F4-E649EF9A1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243248"/>
              </p:ext>
            </p:extLst>
          </p:nvPr>
        </p:nvGraphicFramePr>
        <p:xfrm>
          <a:off x="1625280" y="2127183"/>
          <a:ext cx="7768977" cy="411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93847792-1778-4222-9505-E0DCA74851C0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16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AE18CD3C-966E-427C-ACF3-F8D7FD3DB1A3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17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EA3BAA35-12A1-404F-9323-2093D7FC03C6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18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7B6BC8EA-CB1A-4994-A950-CA6AFD3138B5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19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D46E5AF-626B-442E-A52B-7C342567D6EF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20</a:t>
            </a:fld>
            <a:endParaRPr lang="en-IN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62F98221-2010-4ABC-8088-5B6D2F6037D8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21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69" y="2406827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8799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39886" y="176838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3461" y="3879901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5536085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608093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4913C3EC-CA99-4972-976B-90DAB318A729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22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60C83CF1-22CA-456F-88F0-DC9BFA775513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23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50F83436-7A40-4A38-8CD3-A918029C6456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24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32CBECFB-B355-4100-8CD0-AFAB9CED0293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25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A77C47A1-56D2-4112-96B4-CFEA7274F6E1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26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8F7F2F03-939E-419D-B3D3-E4A5F7C7D47D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27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EC5DD44-C321-4EFB-9EB0-E2BE6C23BCA1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28</a:t>
            </a:fld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6243537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294967295"/>
          </p:nvPr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/>
          <a:p>
            <a:pPr algn="ctr"/>
            <a:fld id="{15D79CB0-29A5-470B-A303-015B39029378}" type="slidenum">
              <a:rPr lang="en-IN" b="1" smtClean="0"/>
              <a:pPr algn="ctr"/>
              <a:t>3</a:t>
            </a:fld>
            <a:endParaRPr lang="en-IN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026489903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F608BF96-82D8-432C-86C6-1BD6F2EB4604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4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61402065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1AC54A8-60A9-4136-9409-BE910EAAB2CB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5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295210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376683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1559471" y="1340769"/>
            <a:ext cx="8785001" cy="432047"/>
          </a:xfrm>
        </p:spPr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66019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7565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63691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6845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276872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831431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373216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343599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831431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CF59340F-4500-4CC6-84C9-A98C051ED3AA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6</a:t>
            </a:fld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70079314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9DF1B4E-5102-453A-AD84-A64D5FE628CD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7</a:t>
            </a:fld>
            <a:endParaRPr lang="en-IN" b="1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02022146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F7121501-8BC6-42F4-89A9-3115AD6A3BCF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8</a:t>
            </a:fld>
            <a:endParaRPr lang="en-IN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99171072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4E3AB86-6C26-41E7-9637-3D8FF7EFA316}"/>
              </a:ext>
            </a:extLst>
          </p:cNvPr>
          <p:cNvSpPr txBox="1">
            <a:spLocks/>
          </p:cNvSpPr>
          <p:nvPr/>
        </p:nvSpPr>
        <p:spPr>
          <a:xfrm>
            <a:off x="11280576" y="6448425"/>
            <a:ext cx="911424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b="1" smtClean="0"/>
              <a:pPr algn="ctr"/>
              <a:t>9</a:t>
            </a:fld>
            <a:endParaRPr lang="en-IN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2034</TotalTime>
  <Words>1178</Words>
  <Application>Microsoft Office PowerPoint</Application>
  <PresentationFormat>Widescreen</PresentationFormat>
  <Paragraphs>297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269</cp:revision>
  <dcterms:created xsi:type="dcterms:W3CDTF">2021-06-21T15:58:00Z</dcterms:created>
  <dcterms:modified xsi:type="dcterms:W3CDTF">2021-11-08T06:53:15Z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