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B9BD5"/>
    <a:srgbClr val="ED7D31"/>
    <a:srgbClr val="2DCC71"/>
    <a:srgbClr val="F1C50F"/>
    <a:srgbClr val="CC3D73"/>
    <a:srgbClr val="3F5765"/>
    <a:srgbClr val="F82700"/>
    <a:srgbClr val="60C738"/>
    <a:srgbClr val="ED5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234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07804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35696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087725" y="4705325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742467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53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127</cp:revision>
  <dcterms:created xsi:type="dcterms:W3CDTF">2021-06-21T15:58:00Z</dcterms:created>
  <dcterms:modified xsi:type="dcterms:W3CDTF">2021-11-09T06:16:02Z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