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555" r:id="rId5"/>
    <p:sldId id="561" r:id="rId6"/>
    <p:sldId id="553" r:id="rId7"/>
    <p:sldId id="261" r:id="rId8"/>
    <p:sldId id="538" r:id="rId9"/>
    <p:sldId id="560" r:id="rId10"/>
    <p:sldId id="265" r:id="rId11"/>
    <p:sldId id="256" r:id="rId12"/>
    <p:sldId id="562" r:id="rId13"/>
    <p:sldId id="371" r:id="rId14"/>
    <p:sldId id="268" r:id="rId15"/>
    <p:sldId id="269" r:id="rId16"/>
    <p:sldId id="262" r:id="rId17"/>
    <p:sldId id="563" r:id="rId18"/>
    <p:sldId id="264" r:id="rId19"/>
    <p:sldId id="536" r:id="rId20"/>
    <p:sldId id="564" r:id="rId21"/>
    <p:sldId id="565" r:id="rId22"/>
    <p:sldId id="539" r:id="rId23"/>
    <p:sldId id="557" r:id="rId24"/>
    <p:sldId id="558" r:id="rId25"/>
    <p:sldId id="559" r:id="rId26"/>
    <p:sldId id="522" r:id="rId27"/>
    <p:sldId id="391" r:id="rId28"/>
    <p:sldId id="554" r:id="rId29"/>
    <p:sldId id="556" r:id="rId30"/>
    <p:sldId id="535" r:id="rId31"/>
    <p:sldId id="550" r:id="rId32"/>
    <p:sldId id="303" r:id="rId33"/>
    <p:sldId id="257" r:id="rId34"/>
    <p:sldId id="258" r:id="rId35"/>
    <p:sldId id="259" r:id="rId36"/>
    <p:sldId id="260" r:id="rId37"/>
    <p:sldId id="263" r:id="rId38"/>
    <p:sldId id="266" r:id="rId39"/>
  </p:sldIdLst>
  <p:sldSz cx="12192000" cy="6858000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5EC9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>
        <p:scale>
          <a:sx n="90" d="100"/>
          <a:sy n="90" d="100"/>
        </p:scale>
        <p:origin x="-42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-644"/>
    </p:cViewPr>
  </p:sorter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Sheet1!$C$2:$C$6</c:f>
              <c:numCache>
                <c:formatCode>[$$-409]#,##0</c:formatCode>
                <c:ptCount val="5"/>
                <c:pt idx="1">
                  <c:v>20000</c:v>
                </c:pt>
                <c:pt idx="3">
                  <c:v>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3172224"/>
        <c:axId val="15317811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$-409]#,##0">
                  <c:v>10000</c:v>
                </c:pt>
                <c:pt idx="2" formatCode="[$$-409]#,##0">
                  <c:v>30000</c:v>
                </c:pt>
                <c:pt idx="4" formatCode="[$$-409]#,##0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3181184"/>
        <c:axId val="153179648"/>
      </c:barChart>
      <c:catAx>
        <c:axId val="1531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3178112"/>
        <c:crosses val="autoZero"/>
        <c:auto val="1"/>
        <c:lblAlgn val="ctr"/>
        <c:lblOffset val="100"/>
        <c:noMultiLvlLbl val="0"/>
      </c:catAx>
      <c:valAx>
        <c:axId val="153178112"/>
        <c:scaling>
          <c:orientation val="minMax"/>
          <c:max val="50000"/>
        </c:scaling>
        <c:delete val="0"/>
        <c:axPos val="l"/>
        <c:majorGridlines>
          <c:spPr>
            <a:ln w="12700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3172224"/>
        <c:crosses val="autoZero"/>
        <c:crossBetween val="between"/>
        <c:majorUnit val="10000"/>
      </c:valAx>
      <c:valAx>
        <c:axId val="153179648"/>
        <c:scaling>
          <c:orientation val="minMax"/>
        </c:scaling>
        <c:delete val="1"/>
        <c:axPos val="r"/>
        <c:numFmt formatCode="[$$-409]#,##0" sourceLinked="1"/>
        <c:majorTickMark val="out"/>
        <c:minorTickMark val="none"/>
        <c:tickLblPos val="nextTo"/>
        <c:crossAx val="153181184"/>
        <c:crosses val="max"/>
        <c:crossBetween val="between"/>
      </c:valAx>
      <c:catAx>
        <c:axId val="15318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179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Sheet1!$C$2:$C$6</c:f>
              <c:numCache>
                <c:formatCode>[$$-409]#,##0</c:formatCode>
                <c:ptCount val="5"/>
                <c:pt idx="1">
                  <c:v>20000</c:v>
                </c:pt>
                <c:pt idx="3">
                  <c:v>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5610112"/>
        <c:axId val="17562828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$-409]#,##0">
                  <c:v>10000</c:v>
                </c:pt>
                <c:pt idx="2" formatCode="[$$-409]#,##0">
                  <c:v>30000</c:v>
                </c:pt>
                <c:pt idx="4" formatCode="[$$-409]#,##0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5631360"/>
        <c:axId val="175629824"/>
      </c:barChart>
      <c:catAx>
        <c:axId val="1756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5628288"/>
        <c:crosses val="autoZero"/>
        <c:auto val="1"/>
        <c:lblAlgn val="ctr"/>
        <c:lblOffset val="100"/>
        <c:noMultiLvlLbl val="0"/>
      </c:catAx>
      <c:valAx>
        <c:axId val="175628288"/>
        <c:scaling>
          <c:orientation val="minMax"/>
          <c:max val="50000"/>
        </c:scaling>
        <c:delete val="0"/>
        <c:axPos val="l"/>
        <c:majorGridlines>
          <c:spPr>
            <a:ln w="12700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5610112"/>
        <c:crosses val="autoZero"/>
        <c:crossBetween val="between"/>
        <c:majorUnit val="10000"/>
      </c:valAx>
      <c:valAx>
        <c:axId val="175629824"/>
        <c:scaling>
          <c:orientation val="minMax"/>
        </c:scaling>
        <c:delete val="1"/>
        <c:axPos val="r"/>
        <c:numFmt formatCode="[$$-409]#,##0" sourceLinked="1"/>
        <c:majorTickMark val="out"/>
        <c:minorTickMark val="none"/>
        <c:tickLblPos val="nextTo"/>
        <c:crossAx val="175631360"/>
        <c:crosses val="max"/>
        <c:crossBetween val="between"/>
      </c:valAx>
      <c:catAx>
        <c:axId val="17563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629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F141-A5A1-43E9-BD50-F6B74B009E1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3727D8A-57C2-4A33-9F76-C2E164091CC3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53854A-7892-4929-B956-0C50596AD436}" type="parTrans" cxnId="{EC1878DF-872D-4128-B808-E605A59BB625}">
      <dgm:prSet/>
      <dgm:spPr/>
      <dgm:t>
        <a:bodyPr/>
        <a:lstStyle/>
        <a:p>
          <a:endParaRPr lang="en-IN"/>
        </a:p>
      </dgm:t>
    </dgm:pt>
    <dgm:pt modelId="{FE86E56C-6EB8-4FBC-82F5-0B5497D994E4}" type="sibTrans" cxnId="{EC1878DF-872D-4128-B808-E605A59BB625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ACBA07-6A7A-4599-87CB-FD6B5C1EBD59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4ED5B7-02C3-4986-91FE-7E08C2ACE18B}" type="parTrans" cxnId="{0727A3B0-5414-43B9-9A7D-C0D25A5332E6}">
      <dgm:prSet/>
      <dgm:spPr/>
      <dgm:t>
        <a:bodyPr/>
        <a:lstStyle/>
        <a:p>
          <a:endParaRPr lang="en-IN"/>
        </a:p>
      </dgm:t>
    </dgm:pt>
    <dgm:pt modelId="{0369081A-906A-4DF2-9112-0D99AB3D3B8C}" type="sibTrans" cxnId="{0727A3B0-5414-43B9-9A7D-C0D25A5332E6}">
      <dgm:prSet/>
      <dgm:spPr/>
      <dgm:t>
        <a:bodyPr/>
        <a:lstStyle/>
        <a:p>
          <a:endParaRPr lang="en-IN"/>
        </a:p>
      </dgm:t>
    </dgm:pt>
    <dgm:pt modelId="{71329E8C-3C5B-41D3-9B1C-8EDDDC981A88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5B6D88-0075-4A95-968A-1F620611F5BF}" type="parTrans" cxnId="{56123737-7B8C-45B5-82A1-EB70970AEBA1}">
      <dgm:prSet/>
      <dgm:spPr/>
      <dgm:t>
        <a:bodyPr/>
        <a:lstStyle/>
        <a:p>
          <a:endParaRPr lang="en-IN"/>
        </a:p>
      </dgm:t>
    </dgm:pt>
    <dgm:pt modelId="{A068ED28-E645-4CD0-AFC6-D299B9374E82}" type="sibTrans" cxnId="{56123737-7B8C-45B5-82A1-EB70970AEBA1}">
      <dgm:prSet/>
      <dgm:spPr/>
      <dgm:t>
        <a:bodyPr/>
        <a:lstStyle/>
        <a:p>
          <a:endParaRPr lang="en-IN"/>
        </a:p>
      </dgm:t>
    </dgm:pt>
    <dgm:pt modelId="{8D435A83-5E70-48D1-BD2E-21B68E801F84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270248-FACA-4BED-A1CC-64E1519DD78D}" type="parTrans" cxnId="{0C56090F-3CFC-4DFF-BC1F-A40C03C09FE5}">
      <dgm:prSet/>
      <dgm:spPr/>
      <dgm:t>
        <a:bodyPr/>
        <a:lstStyle/>
        <a:p>
          <a:endParaRPr lang="en-IN"/>
        </a:p>
      </dgm:t>
    </dgm:pt>
    <dgm:pt modelId="{5FC92E6E-10FE-4386-A0D4-A4EC3C19233F}" type="sibTrans" cxnId="{0C56090F-3CFC-4DFF-BC1F-A40C03C09FE5}">
      <dgm:prSet/>
      <dgm:spPr/>
      <dgm:t>
        <a:bodyPr/>
        <a:lstStyle/>
        <a:p>
          <a:endParaRPr lang="en-IN"/>
        </a:p>
      </dgm:t>
    </dgm:pt>
    <dgm:pt modelId="{CAA86D75-1C04-4C86-9BD1-C599499343DE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71C0F6-254C-4B34-BA92-1AB44174BE80}" type="parTrans" cxnId="{D8852C6C-C6D2-4679-9764-7F3E49A27BF2}">
      <dgm:prSet/>
      <dgm:spPr/>
      <dgm:t>
        <a:bodyPr/>
        <a:lstStyle/>
        <a:p>
          <a:endParaRPr lang="en-IN"/>
        </a:p>
      </dgm:t>
    </dgm:pt>
    <dgm:pt modelId="{77EAB8FF-C172-426A-9E8B-45F3D9AFC55B}" type="sibTrans" cxnId="{D8852C6C-C6D2-4679-9764-7F3E49A27BF2}">
      <dgm:prSet/>
      <dgm:spPr/>
      <dgm:t>
        <a:bodyPr/>
        <a:lstStyle/>
        <a:p>
          <a:endParaRPr lang="en-IN"/>
        </a:p>
      </dgm:t>
    </dgm:pt>
    <dgm:pt modelId="{47387466-0131-43C8-ACCC-23293794352D}" type="pres">
      <dgm:prSet presAssocID="{9373F141-A5A1-43E9-BD50-F6B74B009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DEC53D0-CAE9-4977-9995-6761918C046E}" type="pres">
      <dgm:prSet presAssocID="{9373F141-A5A1-43E9-BD50-F6B74B009E1A}" presName="Name1" presStyleCnt="0"/>
      <dgm:spPr/>
    </dgm:pt>
    <dgm:pt modelId="{C27CEB96-EE1B-4610-809F-8F851D972581}" type="pres">
      <dgm:prSet presAssocID="{9373F141-A5A1-43E9-BD50-F6B74B009E1A}" presName="cycle" presStyleCnt="0"/>
      <dgm:spPr/>
    </dgm:pt>
    <dgm:pt modelId="{5D85BBD9-D115-46F2-A992-48C0794484BF}" type="pres">
      <dgm:prSet presAssocID="{9373F141-A5A1-43E9-BD50-F6B74B009E1A}" presName="srcNode" presStyleLbl="node1" presStyleIdx="0" presStyleCnt="5"/>
      <dgm:spPr/>
    </dgm:pt>
    <dgm:pt modelId="{6480DA53-9B36-4F20-98AD-AA97C9E114DE}" type="pres">
      <dgm:prSet presAssocID="{9373F141-A5A1-43E9-BD50-F6B74B009E1A}" presName="conn" presStyleLbl="parChTrans1D2" presStyleIdx="0" presStyleCnt="1"/>
      <dgm:spPr/>
      <dgm:t>
        <a:bodyPr/>
        <a:lstStyle/>
        <a:p>
          <a:endParaRPr lang="en-US"/>
        </a:p>
      </dgm:t>
    </dgm:pt>
    <dgm:pt modelId="{5599DCD9-98AE-4AB2-80D5-E4982816F5ED}" type="pres">
      <dgm:prSet presAssocID="{9373F141-A5A1-43E9-BD50-F6B74B009E1A}" presName="extraNode" presStyleLbl="node1" presStyleIdx="0" presStyleCnt="5"/>
      <dgm:spPr/>
    </dgm:pt>
    <dgm:pt modelId="{D1586CE6-FA04-431A-B892-23C5D894A2E9}" type="pres">
      <dgm:prSet presAssocID="{9373F141-A5A1-43E9-BD50-F6B74B009E1A}" presName="dstNode" presStyleLbl="node1" presStyleIdx="0" presStyleCnt="5"/>
      <dgm:spPr/>
    </dgm:pt>
    <dgm:pt modelId="{DA02DC67-8CD5-425E-BE2C-FFD65962EB70}" type="pres">
      <dgm:prSet presAssocID="{33727D8A-57C2-4A33-9F76-C2E164091CC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4FB8F-8B53-4D33-BF9A-829FE200A37D}" type="pres">
      <dgm:prSet presAssocID="{33727D8A-57C2-4A33-9F76-C2E164091CC3}" presName="accent_1" presStyleCnt="0"/>
      <dgm:spPr/>
    </dgm:pt>
    <dgm:pt modelId="{2D74EACE-B455-413B-8FA6-7D2CEE62C486}" type="pres">
      <dgm:prSet presAssocID="{33727D8A-57C2-4A33-9F76-C2E164091CC3}" presName="accentRepeatNode" presStyleLbl="solidFgAcc1" presStyleIdx="0" presStyleCnt="5"/>
      <dgm:spPr/>
    </dgm:pt>
    <dgm:pt modelId="{0CDE591A-0C55-4AA7-B48C-69D6049C4240}" type="pres">
      <dgm:prSet presAssocID="{D8ACBA07-6A7A-4599-87CB-FD6B5C1EBD5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3B467-DF29-490A-B548-FD9AC3DC2078}" type="pres">
      <dgm:prSet presAssocID="{D8ACBA07-6A7A-4599-87CB-FD6B5C1EBD59}" presName="accent_2" presStyleCnt="0"/>
      <dgm:spPr/>
    </dgm:pt>
    <dgm:pt modelId="{41AECA85-0BD3-4D8F-88DA-FB687CC1F620}" type="pres">
      <dgm:prSet presAssocID="{D8ACBA07-6A7A-4599-87CB-FD6B5C1EBD59}" presName="accentRepeatNode" presStyleLbl="solidFgAcc1" presStyleIdx="1" presStyleCnt="5"/>
      <dgm:spPr/>
    </dgm:pt>
    <dgm:pt modelId="{75E71FE3-A1B8-4BC5-AF71-B2A5C9B7E6B0}" type="pres">
      <dgm:prSet presAssocID="{71329E8C-3C5B-41D3-9B1C-8EDDDC981A8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6103B-24B9-4DB5-86ED-88A3D597C112}" type="pres">
      <dgm:prSet presAssocID="{71329E8C-3C5B-41D3-9B1C-8EDDDC981A88}" presName="accent_3" presStyleCnt="0"/>
      <dgm:spPr/>
    </dgm:pt>
    <dgm:pt modelId="{A6889B21-9AD4-427F-8148-AB416E4C3AEA}" type="pres">
      <dgm:prSet presAssocID="{71329E8C-3C5B-41D3-9B1C-8EDDDC981A88}" presName="accentRepeatNode" presStyleLbl="solidFgAcc1" presStyleIdx="2" presStyleCnt="5"/>
      <dgm:spPr/>
    </dgm:pt>
    <dgm:pt modelId="{8DA6780B-438D-47F2-B370-19238E8A7969}" type="pres">
      <dgm:prSet presAssocID="{8D435A83-5E70-48D1-BD2E-21B68E801F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71D34-3917-41C9-AC11-E1B526DB1ECC}" type="pres">
      <dgm:prSet presAssocID="{8D435A83-5E70-48D1-BD2E-21B68E801F84}" presName="accent_4" presStyleCnt="0"/>
      <dgm:spPr/>
    </dgm:pt>
    <dgm:pt modelId="{1073ACD6-93B3-4C7B-91B7-DD99C357FAAE}" type="pres">
      <dgm:prSet presAssocID="{8D435A83-5E70-48D1-BD2E-21B68E801F84}" presName="accentRepeatNode" presStyleLbl="solidFgAcc1" presStyleIdx="3" presStyleCnt="5"/>
      <dgm:spPr/>
    </dgm:pt>
    <dgm:pt modelId="{3E75C5FA-DF53-463E-9983-3DB3F0065957}" type="pres">
      <dgm:prSet presAssocID="{CAA86D75-1C04-4C86-9BD1-C599499343D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ECC1B-839A-401B-A587-3B5DE0774ACD}" type="pres">
      <dgm:prSet presAssocID="{CAA86D75-1C04-4C86-9BD1-C599499343DE}" presName="accent_5" presStyleCnt="0"/>
      <dgm:spPr/>
    </dgm:pt>
    <dgm:pt modelId="{482C62F7-F79B-49F9-847B-4EA31990AE4C}" type="pres">
      <dgm:prSet presAssocID="{CAA86D75-1C04-4C86-9BD1-C599499343DE}" presName="accentRepeatNode" presStyleLbl="solidFgAcc1" presStyleIdx="4" presStyleCnt="5"/>
      <dgm:spPr/>
    </dgm:pt>
  </dgm:ptLst>
  <dgm:cxnLst>
    <dgm:cxn modelId="{3BA8375B-D2CB-4AD3-92C4-678F7AF96561}" type="presOf" srcId="{9373F141-A5A1-43E9-BD50-F6B74B009E1A}" destId="{47387466-0131-43C8-ACCC-23293794352D}" srcOrd="0" destOrd="0" presId="urn:microsoft.com/office/officeart/2008/layout/VerticalCurvedList"/>
    <dgm:cxn modelId="{94DD9C17-8313-4E29-95DF-785F3A724758}" type="presOf" srcId="{FE86E56C-6EB8-4FBC-82F5-0B5497D994E4}" destId="{6480DA53-9B36-4F20-98AD-AA97C9E114DE}" srcOrd="0" destOrd="0" presId="urn:microsoft.com/office/officeart/2008/layout/VerticalCurvedList"/>
    <dgm:cxn modelId="{56123737-7B8C-45B5-82A1-EB70970AEBA1}" srcId="{9373F141-A5A1-43E9-BD50-F6B74B009E1A}" destId="{71329E8C-3C5B-41D3-9B1C-8EDDDC981A88}" srcOrd="2" destOrd="0" parTransId="{6F5B6D88-0075-4A95-968A-1F620611F5BF}" sibTransId="{A068ED28-E645-4CD0-AFC6-D299B9374E82}"/>
    <dgm:cxn modelId="{F2A17680-8EF6-496C-AAE7-E865F348492A}" type="presOf" srcId="{8D435A83-5E70-48D1-BD2E-21B68E801F84}" destId="{8DA6780B-438D-47F2-B370-19238E8A7969}" srcOrd="0" destOrd="0" presId="urn:microsoft.com/office/officeart/2008/layout/VerticalCurvedList"/>
    <dgm:cxn modelId="{183DC165-DF76-4D9D-9C3A-01E11B0F3448}" type="presOf" srcId="{71329E8C-3C5B-41D3-9B1C-8EDDDC981A88}" destId="{75E71FE3-A1B8-4BC5-AF71-B2A5C9B7E6B0}" srcOrd="0" destOrd="0" presId="urn:microsoft.com/office/officeart/2008/layout/VerticalCurvedList"/>
    <dgm:cxn modelId="{D8852C6C-C6D2-4679-9764-7F3E49A27BF2}" srcId="{9373F141-A5A1-43E9-BD50-F6B74B009E1A}" destId="{CAA86D75-1C04-4C86-9BD1-C599499343DE}" srcOrd="4" destOrd="0" parTransId="{3F71C0F6-254C-4B34-BA92-1AB44174BE80}" sibTransId="{77EAB8FF-C172-426A-9E8B-45F3D9AFC55B}"/>
    <dgm:cxn modelId="{C4C13776-1ABA-4A20-88DA-8091327E06AF}" type="presOf" srcId="{D8ACBA07-6A7A-4599-87CB-FD6B5C1EBD59}" destId="{0CDE591A-0C55-4AA7-B48C-69D6049C4240}" srcOrd="0" destOrd="0" presId="urn:microsoft.com/office/officeart/2008/layout/VerticalCurvedList"/>
    <dgm:cxn modelId="{5FB9A2F4-2702-4EBC-B7D4-A71A770F02CB}" type="presOf" srcId="{33727D8A-57C2-4A33-9F76-C2E164091CC3}" destId="{DA02DC67-8CD5-425E-BE2C-FFD65962EB70}" srcOrd="0" destOrd="0" presId="urn:microsoft.com/office/officeart/2008/layout/VerticalCurvedList"/>
    <dgm:cxn modelId="{0C56090F-3CFC-4DFF-BC1F-A40C03C09FE5}" srcId="{9373F141-A5A1-43E9-BD50-F6B74B009E1A}" destId="{8D435A83-5E70-48D1-BD2E-21B68E801F84}" srcOrd="3" destOrd="0" parTransId="{6E270248-FACA-4BED-A1CC-64E1519DD78D}" sibTransId="{5FC92E6E-10FE-4386-A0D4-A4EC3C19233F}"/>
    <dgm:cxn modelId="{0727A3B0-5414-43B9-9A7D-C0D25A5332E6}" srcId="{9373F141-A5A1-43E9-BD50-F6B74B009E1A}" destId="{D8ACBA07-6A7A-4599-87CB-FD6B5C1EBD59}" srcOrd="1" destOrd="0" parTransId="{1F4ED5B7-02C3-4986-91FE-7E08C2ACE18B}" sibTransId="{0369081A-906A-4DF2-9112-0D99AB3D3B8C}"/>
    <dgm:cxn modelId="{1A80862C-EE67-4132-84A4-C64C55B165DD}" type="presOf" srcId="{CAA86D75-1C04-4C86-9BD1-C599499343DE}" destId="{3E75C5FA-DF53-463E-9983-3DB3F0065957}" srcOrd="0" destOrd="0" presId="urn:microsoft.com/office/officeart/2008/layout/VerticalCurvedList"/>
    <dgm:cxn modelId="{EC1878DF-872D-4128-B808-E605A59BB625}" srcId="{9373F141-A5A1-43E9-BD50-F6B74B009E1A}" destId="{33727D8A-57C2-4A33-9F76-C2E164091CC3}" srcOrd="0" destOrd="0" parTransId="{E653854A-7892-4929-B956-0C50596AD436}" sibTransId="{FE86E56C-6EB8-4FBC-82F5-0B5497D994E4}"/>
    <dgm:cxn modelId="{CAB21023-AD15-47FF-846E-F504D671592C}" type="presParOf" srcId="{47387466-0131-43C8-ACCC-23293794352D}" destId="{BDEC53D0-CAE9-4977-9995-6761918C046E}" srcOrd="0" destOrd="0" presId="urn:microsoft.com/office/officeart/2008/layout/VerticalCurvedList"/>
    <dgm:cxn modelId="{1D5F9E02-7DBC-43F7-A441-5189FB0D74E2}" type="presParOf" srcId="{BDEC53D0-CAE9-4977-9995-6761918C046E}" destId="{C27CEB96-EE1B-4610-809F-8F851D972581}" srcOrd="0" destOrd="0" presId="urn:microsoft.com/office/officeart/2008/layout/VerticalCurvedList"/>
    <dgm:cxn modelId="{51D82989-5305-4045-B77D-9CF804F1A56A}" type="presParOf" srcId="{C27CEB96-EE1B-4610-809F-8F851D972581}" destId="{5D85BBD9-D115-46F2-A992-48C0794484BF}" srcOrd="0" destOrd="0" presId="urn:microsoft.com/office/officeart/2008/layout/VerticalCurvedList"/>
    <dgm:cxn modelId="{D01B78DC-A25E-493A-99AB-1F816F48EEAD}" type="presParOf" srcId="{C27CEB96-EE1B-4610-809F-8F851D972581}" destId="{6480DA53-9B36-4F20-98AD-AA97C9E114DE}" srcOrd="1" destOrd="0" presId="urn:microsoft.com/office/officeart/2008/layout/VerticalCurvedList"/>
    <dgm:cxn modelId="{378142D6-B717-427C-8880-CB47188FBCE0}" type="presParOf" srcId="{C27CEB96-EE1B-4610-809F-8F851D972581}" destId="{5599DCD9-98AE-4AB2-80D5-E4982816F5ED}" srcOrd="2" destOrd="0" presId="urn:microsoft.com/office/officeart/2008/layout/VerticalCurvedList"/>
    <dgm:cxn modelId="{40578EA8-9FD6-4BB8-9276-E66D0C85E9DA}" type="presParOf" srcId="{C27CEB96-EE1B-4610-809F-8F851D972581}" destId="{D1586CE6-FA04-431A-B892-23C5D894A2E9}" srcOrd="3" destOrd="0" presId="urn:microsoft.com/office/officeart/2008/layout/VerticalCurvedList"/>
    <dgm:cxn modelId="{6D5AFDC0-630A-445C-AFE8-42CCE1B0ED1C}" type="presParOf" srcId="{BDEC53D0-CAE9-4977-9995-6761918C046E}" destId="{DA02DC67-8CD5-425E-BE2C-FFD65962EB70}" srcOrd="1" destOrd="0" presId="urn:microsoft.com/office/officeart/2008/layout/VerticalCurvedList"/>
    <dgm:cxn modelId="{252656BA-81AA-4D38-97C5-907B728FCFC1}" type="presParOf" srcId="{BDEC53D0-CAE9-4977-9995-6761918C046E}" destId="{0E44FB8F-8B53-4D33-BF9A-829FE200A37D}" srcOrd="2" destOrd="0" presId="urn:microsoft.com/office/officeart/2008/layout/VerticalCurvedList"/>
    <dgm:cxn modelId="{3ACAC544-F69A-4607-974A-1913C1B35AFB}" type="presParOf" srcId="{0E44FB8F-8B53-4D33-BF9A-829FE200A37D}" destId="{2D74EACE-B455-413B-8FA6-7D2CEE62C486}" srcOrd="0" destOrd="0" presId="urn:microsoft.com/office/officeart/2008/layout/VerticalCurvedList"/>
    <dgm:cxn modelId="{E7318551-C753-4179-B520-01778DA08657}" type="presParOf" srcId="{BDEC53D0-CAE9-4977-9995-6761918C046E}" destId="{0CDE591A-0C55-4AA7-B48C-69D6049C4240}" srcOrd="3" destOrd="0" presId="urn:microsoft.com/office/officeart/2008/layout/VerticalCurvedList"/>
    <dgm:cxn modelId="{1FF400B6-5F82-4BEE-B516-94D3BDB24D45}" type="presParOf" srcId="{BDEC53D0-CAE9-4977-9995-6761918C046E}" destId="{A533B467-DF29-490A-B548-FD9AC3DC2078}" srcOrd="4" destOrd="0" presId="urn:microsoft.com/office/officeart/2008/layout/VerticalCurvedList"/>
    <dgm:cxn modelId="{8DF79669-7EDB-42B9-9E9D-FB8448197274}" type="presParOf" srcId="{A533B467-DF29-490A-B548-FD9AC3DC2078}" destId="{41AECA85-0BD3-4D8F-88DA-FB687CC1F620}" srcOrd="0" destOrd="0" presId="urn:microsoft.com/office/officeart/2008/layout/VerticalCurvedList"/>
    <dgm:cxn modelId="{22F80C3C-265D-4042-B9C8-68F60CBA62D2}" type="presParOf" srcId="{BDEC53D0-CAE9-4977-9995-6761918C046E}" destId="{75E71FE3-A1B8-4BC5-AF71-B2A5C9B7E6B0}" srcOrd="5" destOrd="0" presId="urn:microsoft.com/office/officeart/2008/layout/VerticalCurvedList"/>
    <dgm:cxn modelId="{589A56A5-C197-450D-BA34-A5448EECB45A}" type="presParOf" srcId="{BDEC53D0-CAE9-4977-9995-6761918C046E}" destId="{0916103B-24B9-4DB5-86ED-88A3D597C112}" srcOrd="6" destOrd="0" presId="urn:microsoft.com/office/officeart/2008/layout/VerticalCurvedList"/>
    <dgm:cxn modelId="{DD65604D-B1F8-46D0-B82F-FD9B5014BB41}" type="presParOf" srcId="{0916103B-24B9-4DB5-86ED-88A3D597C112}" destId="{A6889B21-9AD4-427F-8148-AB416E4C3AEA}" srcOrd="0" destOrd="0" presId="urn:microsoft.com/office/officeart/2008/layout/VerticalCurvedList"/>
    <dgm:cxn modelId="{47717A51-0A9D-49A6-9CDE-73FD7BB29D97}" type="presParOf" srcId="{BDEC53D0-CAE9-4977-9995-6761918C046E}" destId="{8DA6780B-438D-47F2-B370-19238E8A7969}" srcOrd="7" destOrd="0" presId="urn:microsoft.com/office/officeart/2008/layout/VerticalCurvedList"/>
    <dgm:cxn modelId="{2E0ADA76-CFB8-4D96-AB61-9CCF4523EC2E}" type="presParOf" srcId="{BDEC53D0-CAE9-4977-9995-6761918C046E}" destId="{24F71D34-3917-41C9-AC11-E1B526DB1ECC}" srcOrd="8" destOrd="0" presId="urn:microsoft.com/office/officeart/2008/layout/VerticalCurvedList"/>
    <dgm:cxn modelId="{BB39BF09-86C7-466C-95F6-6D3A809C8B36}" type="presParOf" srcId="{24F71D34-3917-41C9-AC11-E1B526DB1ECC}" destId="{1073ACD6-93B3-4C7B-91B7-DD99C357FAAE}" srcOrd="0" destOrd="0" presId="urn:microsoft.com/office/officeart/2008/layout/VerticalCurvedList"/>
    <dgm:cxn modelId="{48A50BA2-2A25-4D56-99EC-86CA9A4AD75E}" type="presParOf" srcId="{BDEC53D0-CAE9-4977-9995-6761918C046E}" destId="{3E75C5FA-DF53-463E-9983-3DB3F0065957}" srcOrd="9" destOrd="0" presId="urn:microsoft.com/office/officeart/2008/layout/VerticalCurvedList"/>
    <dgm:cxn modelId="{C659B571-0012-42EA-89C0-4ACA5343C3D6}" type="presParOf" srcId="{BDEC53D0-CAE9-4977-9995-6761918C046E}" destId="{130ECC1B-839A-401B-A587-3B5DE0774ACD}" srcOrd="10" destOrd="0" presId="urn:microsoft.com/office/officeart/2008/layout/VerticalCurvedList"/>
    <dgm:cxn modelId="{DC2B34ED-408A-406E-AAB3-71D63E7967A0}" type="presParOf" srcId="{130ECC1B-839A-401B-A587-3B5DE0774ACD}" destId="{482C62F7-F79B-49F9-847B-4EA31990AE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03D7A-36AA-436D-B9ED-E71F4896B68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0E2A3128-6F10-4191-92F6-1BBB039203DF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6602BE-ECF8-4155-9248-A3C52636576C}" type="parTrans" cxnId="{BDB4B9E2-E0BE-476C-924B-2D0597AF648A}">
      <dgm:prSet/>
      <dgm:spPr/>
      <dgm:t>
        <a:bodyPr/>
        <a:lstStyle/>
        <a:p>
          <a:endParaRPr lang="en-IN" sz="1800"/>
        </a:p>
      </dgm:t>
    </dgm:pt>
    <dgm:pt modelId="{5FAFB7D5-0A72-40A5-8146-69EA9D552138}" type="sibTrans" cxnId="{BDB4B9E2-E0BE-476C-924B-2D0597AF648A}">
      <dgm:prSet custT="1"/>
      <dgm:spPr/>
      <dgm:t>
        <a:bodyPr/>
        <a:lstStyle/>
        <a:p>
          <a:endParaRPr lang="en-IN" sz="1800"/>
        </a:p>
      </dgm:t>
    </dgm:pt>
    <dgm:pt modelId="{59ED9C2E-6252-423F-89DE-B72002905B30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535966-9BBF-402D-B509-8C960B75C437}" type="parTrans" cxnId="{9C28E3E6-9F5E-466C-9FD6-0D8A3CABD01D}">
      <dgm:prSet/>
      <dgm:spPr/>
      <dgm:t>
        <a:bodyPr/>
        <a:lstStyle/>
        <a:p>
          <a:endParaRPr lang="en-IN" sz="1800"/>
        </a:p>
      </dgm:t>
    </dgm:pt>
    <dgm:pt modelId="{9BFEBF76-7EA5-4382-AE60-5C528F38D4E3}" type="sibTrans" cxnId="{9C28E3E6-9F5E-466C-9FD6-0D8A3CABD01D}">
      <dgm:prSet custT="1"/>
      <dgm:spPr/>
      <dgm:t>
        <a:bodyPr/>
        <a:lstStyle/>
        <a:p>
          <a:endParaRPr lang="en-IN" sz="1800"/>
        </a:p>
      </dgm:t>
    </dgm:pt>
    <dgm:pt modelId="{E1F891EA-F0FC-4E9A-934F-61626481A3E1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F0394E-55BB-4665-AF13-1AF42F654EA1}" type="parTrans" cxnId="{44C90B90-C2D4-4BB1-958A-C87B68B247B1}">
      <dgm:prSet/>
      <dgm:spPr/>
      <dgm:t>
        <a:bodyPr/>
        <a:lstStyle/>
        <a:p>
          <a:endParaRPr lang="en-IN" sz="1800"/>
        </a:p>
      </dgm:t>
    </dgm:pt>
    <dgm:pt modelId="{A0D603AA-8DB4-4BE6-BE1F-03C8009F9AA9}" type="sibTrans" cxnId="{44C90B90-C2D4-4BB1-958A-C87B68B247B1}">
      <dgm:prSet/>
      <dgm:spPr/>
      <dgm:t>
        <a:bodyPr/>
        <a:lstStyle/>
        <a:p>
          <a:endParaRPr lang="en-IN" sz="1800"/>
        </a:p>
      </dgm:t>
    </dgm:pt>
    <dgm:pt modelId="{E119A074-48DA-4070-B95F-AF803DA5FAFA}" type="pres">
      <dgm:prSet presAssocID="{A3C03D7A-36AA-436D-B9ED-E71F4896B6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B48ED-1A8D-4978-9C44-5D3D4D0D66B0}" type="pres">
      <dgm:prSet presAssocID="{A3C03D7A-36AA-436D-B9ED-E71F4896B688}" presName="dummyMaxCanvas" presStyleCnt="0">
        <dgm:presLayoutVars/>
      </dgm:prSet>
      <dgm:spPr/>
    </dgm:pt>
    <dgm:pt modelId="{789B78F8-C8AF-45D9-8FED-9C592E49CE62}" type="pres">
      <dgm:prSet presAssocID="{A3C03D7A-36AA-436D-B9ED-E71F4896B6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1C547-AC11-45FA-B45D-2E302116CF9B}" type="pres">
      <dgm:prSet presAssocID="{A3C03D7A-36AA-436D-B9ED-E71F4896B6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135A5-7379-45AB-837D-0FF41DE4B6BF}" type="pres">
      <dgm:prSet presAssocID="{A3C03D7A-36AA-436D-B9ED-E71F4896B6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D26C0-B707-405C-A352-F1ED4618D49F}" type="pres">
      <dgm:prSet presAssocID="{A3C03D7A-36AA-436D-B9ED-E71F4896B6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85BEC-A3C2-4D45-AF11-03B9A3E3C9B8}" type="pres">
      <dgm:prSet presAssocID="{A3C03D7A-36AA-436D-B9ED-E71F4896B6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F5EEB-0252-4695-B18A-148B2B3A1DC0}" type="pres">
      <dgm:prSet presAssocID="{A3C03D7A-36AA-436D-B9ED-E71F4896B6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C8A4-8ACF-41AB-9406-B59E5FDD98C0}" type="pres">
      <dgm:prSet presAssocID="{A3C03D7A-36AA-436D-B9ED-E71F4896B6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639F-3931-4138-9849-7037EB20A4C9}" type="pres">
      <dgm:prSet presAssocID="{A3C03D7A-36AA-436D-B9ED-E71F4896B6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79A20-DADE-4B68-A302-E3005822A9F1}" type="presOf" srcId="{E1F891EA-F0FC-4E9A-934F-61626481A3E1}" destId="{3328639F-3931-4138-9849-7037EB20A4C9}" srcOrd="1" destOrd="0" presId="urn:microsoft.com/office/officeart/2005/8/layout/vProcess5"/>
    <dgm:cxn modelId="{9C28E3E6-9F5E-466C-9FD6-0D8A3CABD01D}" srcId="{A3C03D7A-36AA-436D-B9ED-E71F4896B688}" destId="{59ED9C2E-6252-423F-89DE-B72002905B30}" srcOrd="1" destOrd="0" parTransId="{5E535966-9BBF-402D-B509-8C960B75C437}" sibTransId="{9BFEBF76-7EA5-4382-AE60-5C528F38D4E3}"/>
    <dgm:cxn modelId="{4537558E-8D71-4D22-8716-19131538DC67}" type="presOf" srcId="{59ED9C2E-6252-423F-89DE-B72002905B30}" destId="{2678C8A4-8ACF-41AB-9406-B59E5FDD98C0}" srcOrd="1" destOrd="0" presId="urn:microsoft.com/office/officeart/2005/8/layout/vProcess5"/>
    <dgm:cxn modelId="{BDB4B9E2-E0BE-476C-924B-2D0597AF648A}" srcId="{A3C03D7A-36AA-436D-B9ED-E71F4896B688}" destId="{0E2A3128-6F10-4191-92F6-1BBB039203DF}" srcOrd="0" destOrd="0" parTransId="{D06602BE-ECF8-4155-9248-A3C52636576C}" sibTransId="{5FAFB7D5-0A72-40A5-8146-69EA9D552138}"/>
    <dgm:cxn modelId="{CAAB1E59-216F-42E6-BF1C-12BC4D4451DE}" type="presOf" srcId="{5FAFB7D5-0A72-40A5-8146-69EA9D552138}" destId="{705D26C0-B707-405C-A352-F1ED4618D49F}" srcOrd="0" destOrd="0" presId="urn:microsoft.com/office/officeart/2005/8/layout/vProcess5"/>
    <dgm:cxn modelId="{B3997D6D-488F-4093-B046-68FEC9A479F2}" type="presOf" srcId="{59ED9C2E-6252-423F-89DE-B72002905B30}" destId="{C1B1C547-AC11-45FA-B45D-2E302116CF9B}" srcOrd="0" destOrd="0" presId="urn:microsoft.com/office/officeart/2005/8/layout/vProcess5"/>
    <dgm:cxn modelId="{65B29252-72BE-4A61-8668-BF7AADD438A5}" type="presOf" srcId="{0E2A3128-6F10-4191-92F6-1BBB039203DF}" destId="{789B78F8-C8AF-45D9-8FED-9C592E49CE62}" srcOrd="0" destOrd="0" presId="urn:microsoft.com/office/officeart/2005/8/layout/vProcess5"/>
    <dgm:cxn modelId="{EC1BA7CB-ED98-4509-9CD6-B6ADE9237ED3}" type="presOf" srcId="{E1F891EA-F0FC-4E9A-934F-61626481A3E1}" destId="{170135A5-7379-45AB-837D-0FF41DE4B6BF}" srcOrd="0" destOrd="0" presId="urn:microsoft.com/office/officeart/2005/8/layout/vProcess5"/>
    <dgm:cxn modelId="{B8302C8C-EA2B-4963-BB46-817776BE9E9C}" type="presOf" srcId="{A3C03D7A-36AA-436D-B9ED-E71F4896B688}" destId="{E119A074-48DA-4070-B95F-AF803DA5FAFA}" srcOrd="0" destOrd="0" presId="urn:microsoft.com/office/officeart/2005/8/layout/vProcess5"/>
    <dgm:cxn modelId="{44C90B90-C2D4-4BB1-958A-C87B68B247B1}" srcId="{A3C03D7A-36AA-436D-B9ED-E71F4896B688}" destId="{E1F891EA-F0FC-4E9A-934F-61626481A3E1}" srcOrd="2" destOrd="0" parTransId="{35F0394E-55BB-4665-AF13-1AF42F654EA1}" sibTransId="{A0D603AA-8DB4-4BE6-BE1F-03C8009F9AA9}"/>
    <dgm:cxn modelId="{F3A75D93-BD2C-4FD2-8609-710056DC0914}" type="presOf" srcId="{9BFEBF76-7EA5-4382-AE60-5C528F38D4E3}" destId="{2F985BEC-A3C2-4D45-AF11-03B9A3E3C9B8}" srcOrd="0" destOrd="0" presId="urn:microsoft.com/office/officeart/2005/8/layout/vProcess5"/>
    <dgm:cxn modelId="{F0E00239-7F4B-46FB-BB8E-A8CEE0189200}" type="presOf" srcId="{0E2A3128-6F10-4191-92F6-1BBB039203DF}" destId="{F4CF5EEB-0252-4695-B18A-148B2B3A1DC0}" srcOrd="1" destOrd="0" presId="urn:microsoft.com/office/officeart/2005/8/layout/vProcess5"/>
    <dgm:cxn modelId="{F285AD4E-334A-4A52-86BD-7875FE557B17}" type="presParOf" srcId="{E119A074-48DA-4070-B95F-AF803DA5FAFA}" destId="{E70B48ED-1A8D-4978-9C44-5D3D4D0D66B0}" srcOrd="0" destOrd="0" presId="urn:microsoft.com/office/officeart/2005/8/layout/vProcess5"/>
    <dgm:cxn modelId="{F0AE9BBC-E1EA-417C-9489-A06F37577732}" type="presParOf" srcId="{E119A074-48DA-4070-B95F-AF803DA5FAFA}" destId="{789B78F8-C8AF-45D9-8FED-9C592E49CE62}" srcOrd="1" destOrd="0" presId="urn:microsoft.com/office/officeart/2005/8/layout/vProcess5"/>
    <dgm:cxn modelId="{69453137-64F5-4A24-8960-FD487D672681}" type="presParOf" srcId="{E119A074-48DA-4070-B95F-AF803DA5FAFA}" destId="{C1B1C547-AC11-45FA-B45D-2E302116CF9B}" srcOrd="2" destOrd="0" presId="urn:microsoft.com/office/officeart/2005/8/layout/vProcess5"/>
    <dgm:cxn modelId="{76A2189E-0CA8-4BE6-94A9-2DD662F1D99F}" type="presParOf" srcId="{E119A074-48DA-4070-B95F-AF803DA5FAFA}" destId="{170135A5-7379-45AB-837D-0FF41DE4B6BF}" srcOrd="3" destOrd="0" presId="urn:microsoft.com/office/officeart/2005/8/layout/vProcess5"/>
    <dgm:cxn modelId="{5D8F1F02-6BEA-4DBB-A9DA-F080B5C7BDDC}" type="presParOf" srcId="{E119A074-48DA-4070-B95F-AF803DA5FAFA}" destId="{705D26C0-B707-405C-A352-F1ED4618D49F}" srcOrd="4" destOrd="0" presId="urn:microsoft.com/office/officeart/2005/8/layout/vProcess5"/>
    <dgm:cxn modelId="{D89B9159-6F4F-4543-A2CA-DE811E6A74AD}" type="presParOf" srcId="{E119A074-48DA-4070-B95F-AF803DA5FAFA}" destId="{2F985BEC-A3C2-4D45-AF11-03B9A3E3C9B8}" srcOrd="5" destOrd="0" presId="urn:microsoft.com/office/officeart/2005/8/layout/vProcess5"/>
    <dgm:cxn modelId="{FED4C619-75E1-458E-AA5D-711531BB9C07}" type="presParOf" srcId="{E119A074-48DA-4070-B95F-AF803DA5FAFA}" destId="{F4CF5EEB-0252-4695-B18A-148B2B3A1DC0}" srcOrd="6" destOrd="0" presId="urn:microsoft.com/office/officeart/2005/8/layout/vProcess5"/>
    <dgm:cxn modelId="{FD04AD3B-70A4-4E7E-AF8B-9B4858FDC003}" type="presParOf" srcId="{E119A074-48DA-4070-B95F-AF803DA5FAFA}" destId="{2678C8A4-8ACF-41AB-9406-B59E5FDD98C0}" srcOrd="7" destOrd="0" presId="urn:microsoft.com/office/officeart/2005/8/layout/vProcess5"/>
    <dgm:cxn modelId="{BD2C3F3F-D21E-41D2-AE9A-5BAF684F3C25}" type="presParOf" srcId="{E119A074-48DA-4070-B95F-AF803DA5FAFA}" destId="{3328639F-3931-4138-9849-7037EB20A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D9707-DAAC-4F40-9319-3C6D701DF4A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AF69D50D-26E3-4982-A29B-DB181658340F}">
      <dgm:prSet phldrT="[Text]" custT="1"/>
      <dgm:spPr/>
      <dgm:t>
        <a:bodyPr/>
        <a:lstStyle/>
        <a:p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6F6EAA-5C09-4411-92F8-6A9B7D923CAF}" type="parTrans" cxnId="{5A243C80-A6D8-464A-B178-8B4A5D7E5586}">
      <dgm:prSet/>
      <dgm:spPr/>
      <dgm:t>
        <a:bodyPr/>
        <a:lstStyle/>
        <a:p>
          <a:endParaRPr lang="en-IN" sz="2400"/>
        </a:p>
      </dgm:t>
    </dgm:pt>
    <dgm:pt modelId="{91B0B114-0CB4-40B3-B12C-7AFDB108F54D}" type="sibTrans" cxnId="{5A243C80-A6D8-464A-B178-8B4A5D7E5586}">
      <dgm:prSet/>
      <dgm:spPr/>
      <dgm:t>
        <a:bodyPr/>
        <a:lstStyle/>
        <a:p>
          <a:endParaRPr lang="en-IN" sz="2400"/>
        </a:p>
      </dgm:t>
    </dgm:pt>
    <dgm:pt modelId="{825BA12B-0C13-4AB4-A72A-EBE220BAE3B9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12FDB4-9E83-4044-9E1B-BEA769ABA96F}" type="parTrans" cxnId="{90D49E90-2868-4450-B8A3-AB4AE76D576C}">
      <dgm:prSet/>
      <dgm:spPr/>
      <dgm:t>
        <a:bodyPr/>
        <a:lstStyle/>
        <a:p>
          <a:endParaRPr lang="en-IN" sz="2400"/>
        </a:p>
      </dgm:t>
    </dgm:pt>
    <dgm:pt modelId="{C27492A1-3D2D-4FEF-8D22-CF442EFF5638}" type="sibTrans" cxnId="{90D49E90-2868-4450-B8A3-AB4AE76D576C}">
      <dgm:prSet/>
      <dgm:spPr/>
      <dgm:t>
        <a:bodyPr/>
        <a:lstStyle/>
        <a:p>
          <a:endParaRPr lang="en-IN" sz="2400"/>
        </a:p>
      </dgm:t>
    </dgm:pt>
    <dgm:pt modelId="{57F6B866-0775-44A1-8F42-D23143BBB012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4C647E-AB04-4ACF-8122-4C34DB71E767}" type="parTrans" cxnId="{A4E0612E-D31B-455B-934B-A922F0019F2C}">
      <dgm:prSet/>
      <dgm:spPr/>
      <dgm:t>
        <a:bodyPr/>
        <a:lstStyle/>
        <a:p>
          <a:endParaRPr lang="en-IN" sz="2400"/>
        </a:p>
      </dgm:t>
    </dgm:pt>
    <dgm:pt modelId="{98A73B18-83A5-47E2-A89F-020860A82340}" type="sibTrans" cxnId="{A4E0612E-D31B-455B-934B-A922F0019F2C}">
      <dgm:prSet/>
      <dgm:spPr/>
      <dgm:t>
        <a:bodyPr/>
        <a:lstStyle/>
        <a:p>
          <a:endParaRPr lang="en-IN" sz="2400"/>
        </a:p>
      </dgm:t>
    </dgm:pt>
    <dgm:pt modelId="{EDA0C5BF-E076-4506-B885-BF18323A9B1D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F5C40121-74CD-4563-A446-F820131EB45F}" type="parTrans" cxnId="{C7FA4FAB-04F0-425C-AD5A-95B836288A41}">
      <dgm:prSet/>
      <dgm:spPr/>
      <dgm:t>
        <a:bodyPr/>
        <a:lstStyle/>
        <a:p>
          <a:endParaRPr lang="en-IN" sz="2400"/>
        </a:p>
      </dgm:t>
    </dgm:pt>
    <dgm:pt modelId="{0F1B6473-5A30-441B-9411-7988C5BD0821}" type="sibTrans" cxnId="{C7FA4FAB-04F0-425C-AD5A-95B836288A41}">
      <dgm:prSet/>
      <dgm:spPr/>
      <dgm:t>
        <a:bodyPr/>
        <a:lstStyle/>
        <a:p>
          <a:endParaRPr lang="en-IN" sz="2400"/>
        </a:p>
      </dgm:t>
    </dgm:pt>
    <dgm:pt modelId="{1919BC38-5B36-46A4-A0EC-DA410B2A5133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08BDA2-0D76-43BC-9D87-C00B0EDDAEA9}" type="parTrans" cxnId="{DBD75317-5CDB-480F-AC66-F6A30F01B9B9}">
      <dgm:prSet/>
      <dgm:spPr/>
      <dgm:t>
        <a:bodyPr/>
        <a:lstStyle/>
        <a:p>
          <a:endParaRPr lang="en-IN" sz="2400"/>
        </a:p>
      </dgm:t>
    </dgm:pt>
    <dgm:pt modelId="{9201654C-85AC-46A1-A1D0-F4CD6E66FC49}" type="sibTrans" cxnId="{DBD75317-5CDB-480F-AC66-F6A30F01B9B9}">
      <dgm:prSet/>
      <dgm:spPr/>
      <dgm:t>
        <a:bodyPr/>
        <a:lstStyle/>
        <a:p>
          <a:endParaRPr lang="en-IN" sz="2400"/>
        </a:p>
      </dgm:t>
    </dgm:pt>
    <dgm:pt modelId="{02E3FA57-10B6-4F8D-82EF-1D11F795A40F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848BA676-0750-4018-8950-ED13BB9D67C4}" type="parTrans" cxnId="{8922E329-AA47-4263-97A5-AE1E5C847BBA}">
      <dgm:prSet/>
      <dgm:spPr/>
      <dgm:t>
        <a:bodyPr/>
        <a:lstStyle/>
        <a:p>
          <a:endParaRPr lang="en-IN" sz="2400"/>
        </a:p>
      </dgm:t>
    </dgm:pt>
    <dgm:pt modelId="{6F869E5C-58E0-4927-8181-3BE02520C0CA}" type="sibTrans" cxnId="{8922E329-AA47-4263-97A5-AE1E5C847BBA}">
      <dgm:prSet/>
      <dgm:spPr/>
      <dgm:t>
        <a:bodyPr/>
        <a:lstStyle/>
        <a:p>
          <a:endParaRPr lang="en-IN" sz="2400"/>
        </a:p>
      </dgm:t>
    </dgm:pt>
    <dgm:pt modelId="{181C0B6C-EFFF-4A3D-9BCD-C2AF0A746D15}">
      <dgm:prSet phldrT="[Text]" custT="1"/>
      <dgm:spPr/>
      <dgm:t>
        <a:bodyPr/>
        <a:lstStyle/>
        <a:p>
          <a:r>
            <a:rPr lang="hi-IN" sz="240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53E281-32E5-4CF5-8B77-8600D258BD57}" type="parTrans" cxnId="{FE42D7B8-1586-4B52-802A-6CE5DE76F891}">
      <dgm:prSet/>
      <dgm:spPr/>
      <dgm:t>
        <a:bodyPr/>
        <a:lstStyle/>
        <a:p>
          <a:endParaRPr lang="en-IN" sz="2400"/>
        </a:p>
      </dgm:t>
    </dgm:pt>
    <dgm:pt modelId="{F58542BE-CA91-4766-AD3E-FD4391CA3E37}" type="sibTrans" cxnId="{FE42D7B8-1586-4B52-802A-6CE5DE76F891}">
      <dgm:prSet/>
      <dgm:spPr/>
      <dgm:t>
        <a:bodyPr/>
        <a:lstStyle/>
        <a:p>
          <a:endParaRPr lang="en-IN" sz="2400"/>
        </a:p>
      </dgm:t>
    </dgm:pt>
    <dgm:pt modelId="{97FA3395-9590-40AD-8839-FBDC68062760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72A938-1E56-479A-A805-DCA4765875C8}" type="parTrans" cxnId="{1982938B-3648-42E8-9AFB-FC61EC48B454}">
      <dgm:prSet/>
      <dgm:spPr/>
      <dgm:t>
        <a:bodyPr/>
        <a:lstStyle/>
        <a:p>
          <a:endParaRPr lang="en-US"/>
        </a:p>
      </dgm:t>
    </dgm:pt>
    <dgm:pt modelId="{00F3A2E2-D556-4178-BDF1-1058832DAFED}" type="sibTrans" cxnId="{1982938B-3648-42E8-9AFB-FC61EC48B454}">
      <dgm:prSet/>
      <dgm:spPr/>
      <dgm:t>
        <a:bodyPr/>
        <a:lstStyle/>
        <a:p>
          <a:endParaRPr lang="en-US"/>
        </a:p>
      </dgm:t>
    </dgm:pt>
    <dgm:pt modelId="{E3BE2354-9BF2-4E7D-A507-2557FEC79F5F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3E60C5-8800-4DBC-8355-5F9B4522535D}" type="parTrans" cxnId="{BD5AC4A1-AF1E-4D87-A780-F045D8093A93}">
      <dgm:prSet/>
      <dgm:spPr/>
      <dgm:t>
        <a:bodyPr/>
        <a:lstStyle/>
        <a:p>
          <a:endParaRPr lang="en-US"/>
        </a:p>
      </dgm:t>
    </dgm:pt>
    <dgm:pt modelId="{D50E1C7D-34D5-4BE9-BE6C-5FA4B89B7851}" type="sibTrans" cxnId="{BD5AC4A1-AF1E-4D87-A780-F045D8093A93}">
      <dgm:prSet/>
      <dgm:spPr/>
      <dgm:t>
        <a:bodyPr/>
        <a:lstStyle/>
        <a:p>
          <a:endParaRPr lang="en-US"/>
        </a:p>
      </dgm:t>
    </dgm:pt>
    <dgm:pt modelId="{2205FD97-BF1E-4B84-8FB4-95809BAA1449}" type="pres">
      <dgm:prSet presAssocID="{BE6D9707-DAAC-4F40-9319-3C6D701DF4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E57723-E21F-4A6A-9806-59EA82CA191A}" type="pres">
      <dgm:prSet presAssocID="{AF69D50D-26E3-4982-A29B-DB181658340F}" presName="horFlow" presStyleCnt="0"/>
      <dgm:spPr/>
    </dgm:pt>
    <dgm:pt modelId="{AA9052BF-F60B-49BD-A808-858A0AC13295}" type="pres">
      <dgm:prSet presAssocID="{AF69D50D-26E3-4982-A29B-DB181658340F}" presName="bigChev" presStyleLbl="node1" presStyleIdx="0" presStyleCnt="3"/>
      <dgm:spPr/>
      <dgm:t>
        <a:bodyPr/>
        <a:lstStyle/>
        <a:p>
          <a:endParaRPr lang="en-US"/>
        </a:p>
      </dgm:t>
    </dgm:pt>
    <dgm:pt modelId="{58A53B1F-4305-4865-9450-D8D244E455F5}" type="pres">
      <dgm:prSet presAssocID="{7A12FDB4-9E83-4044-9E1B-BEA769ABA96F}" presName="parTrans" presStyleCnt="0"/>
      <dgm:spPr/>
    </dgm:pt>
    <dgm:pt modelId="{D3B7A3F5-09A7-447D-ACC5-8B1A10D347F9}" type="pres">
      <dgm:prSet presAssocID="{825BA12B-0C13-4AB4-A72A-EBE220BAE3B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63D4C-E84B-4D15-AEBC-EA270CF553E0}" type="pres">
      <dgm:prSet presAssocID="{C27492A1-3D2D-4FEF-8D22-CF442EFF5638}" presName="sibTrans" presStyleCnt="0"/>
      <dgm:spPr/>
    </dgm:pt>
    <dgm:pt modelId="{2495D690-884B-45C8-9E68-083C60755CD2}" type="pres">
      <dgm:prSet presAssocID="{57F6B866-0775-44A1-8F42-D23143BBB01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4DFC5-03D9-482F-A272-A1332830F3F7}" type="pres">
      <dgm:prSet presAssocID="{AF69D50D-26E3-4982-A29B-DB181658340F}" presName="vSp" presStyleCnt="0"/>
      <dgm:spPr/>
    </dgm:pt>
    <dgm:pt modelId="{E9A4BF1F-56CE-4732-B004-5C4BD7C5DC24}" type="pres">
      <dgm:prSet presAssocID="{EDA0C5BF-E076-4506-B885-BF18323A9B1D}" presName="horFlow" presStyleCnt="0"/>
      <dgm:spPr/>
    </dgm:pt>
    <dgm:pt modelId="{D1FADE6A-1E20-4CFF-AD21-7636E2F29F63}" type="pres">
      <dgm:prSet presAssocID="{EDA0C5BF-E076-4506-B885-BF18323A9B1D}" presName="bigChev" presStyleLbl="node1" presStyleIdx="1" presStyleCnt="3"/>
      <dgm:spPr/>
      <dgm:t>
        <a:bodyPr/>
        <a:lstStyle/>
        <a:p>
          <a:endParaRPr lang="en-US"/>
        </a:p>
      </dgm:t>
    </dgm:pt>
    <dgm:pt modelId="{3D093233-6294-402F-8CC0-F0DAF93F9E3F}" type="pres">
      <dgm:prSet presAssocID="{3D08BDA2-0D76-43BC-9D87-C00B0EDDAEA9}" presName="parTrans" presStyleCnt="0"/>
      <dgm:spPr/>
    </dgm:pt>
    <dgm:pt modelId="{C78ADDCB-BD1A-4EAC-9ECA-78C36AA1F7C3}" type="pres">
      <dgm:prSet presAssocID="{1919BC38-5B36-46A4-A0EC-DA410B2A51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E70C6-6DE8-46DC-A909-915BD7997E59}" type="pres">
      <dgm:prSet presAssocID="{9201654C-85AC-46A1-A1D0-F4CD6E66FC49}" presName="sibTrans" presStyleCnt="0"/>
      <dgm:spPr/>
    </dgm:pt>
    <dgm:pt modelId="{04CAD2EC-A500-4730-9F89-038F57B59417}" type="pres">
      <dgm:prSet presAssocID="{97FA3395-9590-40AD-8839-FBDC6806276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C4C56-EF6B-40C0-82A2-4BD613CED94B}" type="pres">
      <dgm:prSet presAssocID="{EDA0C5BF-E076-4506-B885-BF18323A9B1D}" presName="vSp" presStyleCnt="0"/>
      <dgm:spPr/>
    </dgm:pt>
    <dgm:pt modelId="{5C48E5C7-82EB-4E53-B604-5964CC1126E6}" type="pres">
      <dgm:prSet presAssocID="{02E3FA57-10B6-4F8D-82EF-1D11F795A40F}" presName="horFlow" presStyleCnt="0"/>
      <dgm:spPr/>
    </dgm:pt>
    <dgm:pt modelId="{362F778C-3757-4115-84DC-002A8887F07E}" type="pres">
      <dgm:prSet presAssocID="{02E3FA57-10B6-4F8D-82EF-1D11F795A40F}" presName="bigChev" presStyleLbl="node1" presStyleIdx="2" presStyleCnt="3"/>
      <dgm:spPr/>
      <dgm:t>
        <a:bodyPr/>
        <a:lstStyle/>
        <a:p>
          <a:endParaRPr lang="en-US"/>
        </a:p>
      </dgm:t>
    </dgm:pt>
    <dgm:pt modelId="{50CCEAE4-9D3E-4FAA-B152-A561D4763D2B}" type="pres">
      <dgm:prSet presAssocID="{4A53E281-32E5-4CF5-8B77-8600D258BD57}" presName="parTrans" presStyleCnt="0"/>
      <dgm:spPr/>
    </dgm:pt>
    <dgm:pt modelId="{23C5320B-9297-4CA5-9FB4-75D510FA89BD}" type="pres">
      <dgm:prSet presAssocID="{181C0B6C-EFFF-4A3D-9BCD-C2AF0A746D1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8AEC0-E443-4F7A-AD4D-851D3740F69E}" type="pres">
      <dgm:prSet presAssocID="{F58542BE-CA91-4766-AD3E-FD4391CA3E37}" presName="sibTrans" presStyleCnt="0"/>
      <dgm:spPr/>
    </dgm:pt>
    <dgm:pt modelId="{F96BEB3F-9F79-423A-893C-7D075097CAC6}" type="pres">
      <dgm:prSet presAssocID="{E3BE2354-9BF2-4E7D-A507-2557FEC79F5F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42D7B8-1586-4B52-802A-6CE5DE76F891}" srcId="{02E3FA57-10B6-4F8D-82EF-1D11F795A40F}" destId="{181C0B6C-EFFF-4A3D-9BCD-C2AF0A746D15}" srcOrd="0" destOrd="0" parTransId="{4A53E281-32E5-4CF5-8B77-8600D258BD57}" sibTransId="{F58542BE-CA91-4766-AD3E-FD4391CA3E37}"/>
    <dgm:cxn modelId="{F7398504-6108-44FB-B895-43F22CC940F3}" type="presOf" srcId="{181C0B6C-EFFF-4A3D-9BCD-C2AF0A746D15}" destId="{23C5320B-9297-4CA5-9FB4-75D510FA89BD}" srcOrd="0" destOrd="0" presId="urn:microsoft.com/office/officeart/2005/8/layout/lProcess3"/>
    <dgm:cxn modelId="{90D49E90-2868-4450-B8A3-AB4AE76D576C}" srcId="{AF69D50D-26E3-4982-A29B-DB181658340F}" destId="{825BA12B-0C13-4AB4-A72A-EBE220BAE3B9}" srcOrd="0" destOrd="0" parTransId="{7A12FDB4-9E83-4044-9E1B-BEA769ABA96F}" sibTransId="{C27492A1-3D2D-4FEF-8D22-CF442EFF5638}"/>
    <dgm:cxn modelId="{0FFEB0AF-915C-4001-8A86-6B68F45747D9}" type="presOf" srcId="{825BA12B-0C13-4AB4-A72A-EBE220BAE3B9}" destId="{D3B7A3F5-09A7-447D-ACC5-8B1A10D347F9}" srcOrd="0" destOrd="0" presId="urn:microsoft.com/office/officeart/2005/8/layout/lProcess3"/>
    <dgm:cxn modelId="{D39F347E-6620-4091-B329-FB8E865D7595}" type="presOf" srcId="{E3BE2354-9BF2-4E7D-A507-2557FEC79F5F}" destId="{F96BEB3F-9F79-423A-893C-7D075097CAC6}" srcOrd="0" destOrd="0" presId="urn:microsoft.com/office/officeart/2005/8/layout/lProcess3"/>
    <dgm:cxn modelId="{5A243C80-A6D8-464A-B178-8B4A5D7E5586}" srcId="{BE6D9707-DAAC-4F40-9319-3C6D701DF4A1}" destId="{AF69D50D-26E3-4982-A29B-DB181658340F}" srcOrd="0" destOrd="0" parTransId="{5F6F6EAA-5C09-4411-92F8-6A9B7D923CAF}" sibTransId="{91B0B114-0CB4-40B3-B12C-7AFDB108F54D}"/>
    <dgm:cxn modelId="{2FEF6C69-F2A9-4CE6-B779-FCCD581A845C}" type="presOf" srcId="{AF69D50D-26E3-4982-A29B-DB181658340F}" destId="{AA9052BF-F60B-49BD-A808-858A0AC13295}" srcOrd="0" destOrd="0" presId="urn:microsoft.com/office/officeart/2005/8/layout/lProcess3"/>
    <dgm:cxn modelId="{1982938B-3648-42E8-9AFB-FC61EC48B454}" srcId="{EDA0C5BF-E076-4506-B885-BF18323A9B1D}" destId="{97FA3395-9590-40AD-8839-FBDC68062760}" srcOrd="1" destOrd="0" parTransId="{6872A938-1E56-479A-A805-DCA4765875C8}" sibTransId="{00F3A2E2-D556-4178-BDF1-1058832DAFED}"/>
    <dgm:cxn modelId="{DBD75317-5CDB-480F-AC66-F6A30F01B9B9}" srcId="{EDA0C5BF-E076-4506-B885-BF18323A9B1D}" destId="{1919BC38-5B36-46A4-A0EC-DA410B2A5133}" srcOrd="0" destOrd="0" parTransId="{3D08BDA2-0D76-43BC-9D87-C00B0EDDAEA9}" sibTransId="{9201654C-85AC-46A1-A1D0-F4CD6E66FC49}"/>
    <dgm:cxn modelId="{2CEB9A2D-D18E-4FDF-817A-D991A67AF43A}" type="presOf" srcId="{97FA3395-9590-40AD-8839-FBDC68062760}" destId="{04CAD2EC-A500-4730-9F89-038F57B59417}" srcOrd="0" destOrd="0" presId="urn:microsoft.com/office/officeart/2005/8/layout/lProcess3"/>
    <dgm:cxn modelId="{BD5AC4A1-AF1E-4D87-A780-F045D8093A93}" srcId="{02E3FA57-10B6-4F8D-82EF-1D11F795A40F}" destId="{E3BE2354-9BF2-4E7D-A507-2557FEC79F5F}" srcOrd="1" destOrd="0" parTransId="{373E60C5-8800-4DBC-8355-5F9B4522535D}" sibTransId="{D50E1C7D-34D5-4BE9-BE6C-5FA4B89B7851}"/>
    <dgm:cxn modelId="{C7FA4FAB-04F0-425C-AD5A-95B836288A41}" srcId="{BE6D9707-DAAC-4F40-9319-3C6D701DF4A1}" destId="{EDA0C5BF-E076-4506-B885-BF18323A9B1D}" srcOrd="1" destOrd="0" parTransId="{F5C40121-74CD-4563-A446-F820131EB45F}" sibTransId="{0F1B6473-5A30-441B-9411-7988C5BD0821}"/>
    <dgm:cxn modelId="{ED70C06E-6127-4DF3-95BE-B55832F69B9F}" type="presOf" srcId="{02E3FA57-10B6-4F8D-82EF-1D11F795A40F}" destId="{362F778C-3757-4115-84DC-002A8887F07E}" srcOrd="0" destOrd="0" presId="urn:microsoft.com/office/officeart/2005/8/layout/lProcess3"/>
    <dgm:cxn modelId="{8922E329-AA47-4263-97A5-AE1E5C847BBA}" srcId="{BE6D9707-DAAC-4F40-9319-3C6D701DF4A1}" destId="{02E3FA57-10B6-4F8D-82EF-1D11F795A40F}" srcOrd="2" destOrd="0" parTransId="{848BA676-0750-4018-8950-ED13BB9D67C4}" sibTransId="{6F869E5C-58E0-4927-8181-3BE02520C0CA}"/>
    <dgm:cxn modelId="{99ADA280-29C6-464D-BC23-2C2BA3298E07}" type="presOf" srcId="{1919BC38-5B36-46A4-A0EC-DA410B2A5133}" destId="{C78ADDCB-BD1A-4EAC-9ECA-78C36AA1F7C3}" srcOrd="0" destOrd="0" presId="urn:microsoft.com/office/officeart/2005/8/layout/lProcess3"/>
    <dgm:cxn modelId="{5E152497-9B42-4708-84B3-9F54990D1345}" type="presOf" srcId="{BE6D9707-DAAC-4F40-9319-3C6D701DF4A1}" destId="{2205FD97-BF1E-4B84-8FB4-95809BAA1449}" srcOrd="0" destOrd="0" presId="urn:microsoft.com/office/officeart/2005/8/layout/lProcess3"/>
    <dgm:cxn modelId="{1D130F11-B6F8-43E8-AC35-7790030EAEEC}" type="presOf" srcId="{57F6B866-0775-44A1-8F42-D23143BBB012}" destId="{2495D690-884B-45C8-9E68-083C60755CD2}" srcOrd="0" destOrd="0" presId="urn:microsoft.com/office/officeart/2005/8/layout/lProcess3"/>
    <dgm:cxn modelId="{3E031451-2141-40A4-AA55-EDA83DE89642}" type="presOf" srcId="{EDA0C5BF-E076-4506-B885-BF18323A9B1D}" destId="{D1FADE6A-1E20-4CFF-AD21-7636E2F29F63}" srcOrd="0" destOrd="0" presId="urn:microsoft.com/office/officeart/2005/8/layout/lProcess3"/>
    <dgm:cxn modelId="{A4E0612E-D31B-455B-934B-A922F0019F2C}" srcId="{AF69D50D-26E3-4982-A29B-DB181658340F}" destId="{57F6B866-0775-44A1-8F42-D23143BBB012}" srcOrd="1" destOrd="0" parTransId="{EE4C647E-AB04-4ACF-8122-4C34DB71E767}" sibTransId="{98A73B18-83A5-47E2-A89F-020860A82340}"/>
    <dgm:cxn modelId="{4A8EBD20-58E8-4946-A9E2-716E431D8BF3}" type="presParOf" srcId="{2205FD97-BF1E-4B84-8FB4-95809BAA1449}" destId="{E7E57723-E21F-4A6A-9806-59EA82CA191A}" srcOrd="0" destOrd="0" presId="urn:microsoft.com/office/officeart/2005/8/layout/lProcess3"/>
    <dgm:cxn modelId="{82563D28-D397-4D1E-95B3-4FCFC72DEAE4}" type="presParOf" srcId="{E7E57723-E21F-4A6A-9806-59EA82CA191A}" destId="{AA9052BF-F60B-49BD-A808-858A0AC13295}" srcOrd="0" destOrd="0" presId="urn:microsoft.com/office/officeart/2005/8/layout/lProcess3"/>
    <dgm:cxn modelId="{721E78CF-0CEC-4D55-9344-5EDDC0FB89D4}" type="presParOf" srcId="{E7E57723-E21F-4A6A-9806-59EA82CA191A}" destId="{58A53B1F-4305-4865-9450-D8D244E455F5}" srcOrd="1" destOrd="0" presId="urn:microsoft.com/office/officeart/2005/8/layout/lProcess3"/>
    <dgm:cxn modelId="{1F31A139-42C5-43BF-A3D0-6F9EC197CD47}" type="presParOf" srcId="{E7E57723-E21F-4A6A-9806-59EA82CA191A}" destId="{D3B7A3F5-09A7-447D-ACC5-8B1A10D347F9}" srcOrd="2" destOrd="0" presId="urn:microsoft.com/office/officeart/2005/8/layout/lProcess3"/>
    <dgm:cxn modelId="{242A8212-55BC-44F8-BD4A-C6B37C62F79C}" type="presParOf" srcId="{E7E57723-E21F-4A6A-9806-59EA82CA191A}" destId="{47D63D4C-E84B-4D15-AEBC-EA270CF553E0}" srcOrd="3" destOrd="0" presId="urn:microsoft.com/office/officeart/2005/8/layout/lProcess3"/>
    <dgm:cxn modelId="{4F1024B7-188F-48E3-9AEF-F6304C0324BE}" type="presParOf" srcId="{E7E57723-E21F-4A6A-9806-59EA82CA191A}" destId="{2495D690-884B-45C8-9E68-083C60755CD2}" srcOrd="4" destOrd="0" presId="urn:microsoft.com/office/officeart/2005/8/layout/lProcess3"/>
    <dgm:cxn modelId="{39E2D0DC-23F1-4EC9-9FB3-46FAC22164B9}" type="presParOf" srcId="{2205FD97-BF1E-4B84-8FB4-95809BAA1449}" destId="{3AA4DFC5-03D9-482F-A272-A1332830F3F7}" srcOrd="1" destOrd="0" presId="urn:microsoft.com/office/officeart/2005/8/layout/lProcess3"/>
    <dgm:cxn modelId="{77DAD261-09AA-43C7-8953-E9435B464D33}" type="presParOf" srcId="{2205FD97-BF1E-4B84-8FB4-95809BAA1449}" destId="{E9A4BF1F-56CE-4732-B004-5C4BD7C5DC24}" srcOrd="2" destOrd="0" presId="urn:microsoft.com/office/officeart/2005/8/layout/lProcess3"/>
    <dgm:cxn modelId="{001F8B26-DF48-4F45-929C-D3AD46C88939}" type="presParOf" srcId="{E9A4BF1F-56CE-4732-B004-5C4BD7C5DC24}" destId="{D1FADE6A-1E20-4CFF-AD21-7636E2F29F63}" srcOrd="0" destOrd="0" presId="urn:microsoft.com/office/officeart/2005/8/layout/lProcess3"/>
    <dgm:cxn modelId="{8489EF67-D399-42F7-8356-71422138D6C7}" type="presParOf" srcId="{E9A4BF1F-56CE-4732-B004-5C4BD7C5DC24}" destId="{3D093233-6294-402F-8CC0-F0DAF93F9E3F}" srcOrd="1" destOrd="0" presId="urn:microsoft.com/office/officeart/2005/8/layout/lProcess3"/>
    <dgm:cxn modelId="{01F1C5D5-6E18-4E8B-B0E9-CD8D72551E67}" type="presParOf" srcId="{E9A4BF1F-56CE-4732-B004-5C4BD7C5DC24}" destId="{C78ADDCB-BD1A-4EAC-9ECA-78C36AA1F7C3}" srcOrd="2" destOrd="0" presId="urn:microsoft.com/office/officeart/2005/8/layout/lProcess3"/>
    <dgm:cxn modelId="{DE0DB2BC-3F41-4E9B-AA60-22ED5F40969A}" type="presParOf" srcId="{E9A4BF1F-56CE-4732-B004-5C4BD7C5DC24}" destId="{0A4E70C6-6DE8-46DC-A909-915BD7997E59}" srcOrd="3" destOrd="0" presId="urn:microsoft.com/office/officeart/2005/8/layout/lProcess3"/>
    <dgm:cxn modelId="{E83237C4-0D68-42EE-B9DD-1AE6DC6FDC40}" type="presParOf" srcId="{E9A4BF1F-56CE-4732-B004-5C4BD7C5DC24}" destId="{04CAD2EC-A500-4730-9F89-038F57B59417}" srcOrd="4" destOrd="0" presId="urn:microsoft.com/office/officeart/2005/8/layout/lProcess3"/>
    <dgm:cxn modelId="{4B4CC637-50C7-4764-98B9-2070AC374BC3}" type="presParOf" srcId="{2205FD97-BF1E-4B84-8FB4-95809BAA1449}" destId="{0B6C4C56-EF6B-40C0-82A2-4BD613CED94B}" srcOrd="3" destOrd="0" presId="urn:microsoft.com/office/officeart/2005/8/layout/lProcess3"/>
    <dgm:cxn modelId="{8EC10378-3F52-41F3-8DD4-5A618BEBC774}" type="presParOf" srcId="{2205FD97-BF1E-4B84-8FB4-95809BAA1449}" destId="{5C48E5C7-82EB-4E53-B604-5964CC1126E6}" srcOrd="4" destOrd="0" presId="urn:microsoft.com/office/officeart/2005/8/layout/lProcess3"/>
    <dgm:cxn modelId="{0EE5858B-B763-4836-9756-56F0139AF6EA}" type="presParOf" srcId="{5C48E5C7-82EB-4E53-B604-5964CC1126E6}" destId="{362F778C-3757-4115-84DC-002A8887F07E}" srcOrd="0" destOrd="0" presId="urn:microsoft.com/office/officeart/2005/8/layout/lProcess3"/>
    <dgm:cxn modelId="{6DEC9140-C4BC-45A3-A3C2-4B05AF69D624}" type="presParOf" srcId="{5C48E5C7-82EB-4E53-B604-5964CC1126E6}" destId="{50CCEAE4-9D3E-4FAA-B152-A561D4763D2B}" srcOrd="1" destOrd="0" presId="urn:microsoft.com/office/officeart/2005/8/layout/lProcess3"/>
    <dgm:cxn modelId="{D82ACDCB-2581-4D02-8EAD-1FE465109A9C}" type="presParOf" srcId="{5C48E5C7-82EB-4E53-B604-5964CC1126E6}" destId="{23C5320B-9297-4CA5-9FB4-75D510FA89BD}" srcOrd="2" destOrd="0" presId="urn:microsoft.com/office/officeart/2005/8/layout/lProcess3"/>
    <dgm:cxn modelId="{F26BDD35-873E-4731-934B-7C63AC833F78}" type="presParOf" srcId="{5C48E5C7-82EB-4E53-B604-5964CC1126E6}" destId="{F9A8AEC0-E443-4F7A-AD4D-851D3740F69E}" srcOrd="3" destOrd="0" presId="urn:microsoft.com/office/officeart/2005/8/layout/lProcess3"/>
    <dgm:cxn modelId="{1E0906A0-7C6C-4D00-8537-224ADAA60B3F}" type="presParOf" srcId="{5C48E5C7-82EB-4E53-B604-5964CC1126E6}" destId="{F96BEB3F-9F79-423A-893C-7D075097CAC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ACD57-7AC1-492E-9614-B5BB0E00EF41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5FE6CBA-2D33-4B59-A07C-63CBC83EBB9A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C96A40-0722-4106-82DF-1BFAA1CBBADE}" type="par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327A176-B852-43BC-AD04-CB21F06F2728}" type="sib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B8FB8B-4D9F-4121-80AA-E907A84FDE88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55FA7A35-0F8A-4FCD-92D0-0554168E3A94}" type="par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C3955-FE1A-42E8-9285-B5FBD1507C85}" type="sib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C6EB6D-58C6-4E74-9250-F259C947CEA8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43AFAF79-6B39-4845-84E6-63C6AF4E0BD2}" type="par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C0483A-9A23-4BDA-807D-89AF8BC4D9BD}" type="sib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8AA1B4-6C5E-4678-A73B-BA827D6BF775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8EE8509D-2D34-4A17-AD26-DCBCDF6861D6}" type="par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FCBD1D-1913-46F0-8C1F-27EC16978630}" type="sib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F0AF53-4926-47EB-BF1B-BBE109EB6794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gm:t>
    </dgm:pt>
    <dgm:pt modelId="{61B295F6-4D53-4F72-88C2-24E04503B2BB}" type="par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F3B8E2-2C60-4F96-80A0-FB2BCB725451}" type="sib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39DC3-B5DF-47AA-B257-47AD2DE397C7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gm:t>
    </dgm:pt>
    <dgm:pt modelId="{0FEB64C9-FE99-4A0F-8E0D-E8A7FB2563F5}" type="par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8EFBB5-35F7-4409-918D-C65F9D66A113}" type="sib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3D44F7-5C7F-4A91-ACBE-8C0CC0382936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</a:p>
      </dgm:t>
    </dgm:pt>
    <dgm:pt modelId="{5F3E5F17-CEAC-4888-8D8F-78991FD3F18A}" type="par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54BC67-7133-4CE8-B76C-C19DF1BE3232}" type="sib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61A9B3-5C47-4E8E-9E7F-B9A698E1D3DD}">
      <dgm:prSet phldrT="[Text]"/>
      <dgm:spPr/>
      <dgm:t>
        <a:bodyPr/>
        <a:lstStyle/>
        <a:p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914B18-243C-426F-B992-F6AE1DA5FA3E}" type="parTrans" cxnId="{CB9E1050-9F48-4A26-85B3-2B0AF6A23288}">
      <dgm:prSet/>
      <dgm:spPr/>
      <dgm:t>
        <a:bodyPr/>
        <a:lstStyle/>
        <a:p>
          <a:endParaRPr lang="en-IN" sz="2000"/>
        </a:p>
      </dgm:t>
    </dgm:pt>
    <dgm:pt modelId="{201997C2-FBC3-4B78-AADB-F634374CF216}" type="sibTrans" cxnId="{CB9E1050-9F48-4A26-85B3-2B0AF6A23288}">
      <dgm:prSet/>
      <dgm:spPr/>
      <dgm:t>
        <a:bodyPr/>
        <a:lstStyle/>
        <a:p>
          <a:endParaRPr lang="en-IN" sz="2000"/>
        </a:p>
      </dgm:t>
    </dgm:pt>
    <dgm:pt modelId="{3980D7B8-6B99-4DE3-961C-ACD7C418B5C8}" type="pres">
      <dgm:prSet presAssocID="{F95ACD57-7AC1-492E-9614-B5BB0E00EF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A007F4-4EA2-42D4-8E2A-021D8CF06E5E}" type="pres">
      <dgm:prSet presAssocID="{95FE6CBA-2D33-4B59-A07C-63CBC83EBB9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C3DE1A0-55A7-4C06-AC51-75E7CD62F5D9}" type="pres">
      <dgm:prSet presAssocID="{FFB8FB8B-4D9F-4121-80AA-E907A84FDE88}" presName="Accent1" presStyleCnt="0"/>
      <dgm:spPr/>
    </dgm:pt>
    <dgm:pt modelId="{6550DF05-2C53-4191-AFBE-86930C96BD58}" type="pres">
      <dgm:prSet presAssocID="{FFB8FB8B-4D9F-4121-80AA-E907A84FDE88}" presName="Accent" presStyleLbl="bgShp" presStyleIdx="0" presStyleCnt="6"/>
      <dgm:spPr/>
    </dgm:pt>
    <dgm:pt modelId="{15B587D4-D875-4560-AB98-7D8A7EFA9DC0}" type="pres">
      <dgm:prSet presAssocID="{FFB8FB8B-4D9F-4121-80AA-E907A84FDE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0BF2-CF67-477C-9832-E3599B55AB50}" type="pres">
      <dgm:prSet presAssocID="{1DC6EB6D-58C6-4E74-9250-F259C947CEA8}" presName="Accent2" presStyleCnt="0"/>
      <dgm:spPr/>
    </dgm:pt>
    <dgm:pt modelId="{962D3C70-B70F-4629-A7A5-896CA8E06562}" type="pres">
      <dgm:prSet presAssocID="{1DC6EB6D-58C6-4E74-9250-F259C947CEA8}" presName="Accent" presStyleLbl="bgShp" presStyleIdx="1" presStyleCnt="6"/>
      <dgm:spPr/>
    </dgm:pt>
    <dgm:pt modelId="{2CD80539-CA7F-4CFB-9C0D-0C49F73849A9}" type="pres">
      <dgm:prSet presAssocID="{1DC6EB6D-58C6-4E74-9250-F259C947CEA8}" presName="Child2" presStyleLbl="node1" presStyleIdx="1" presStyleCnt="6" custScaleX="103621" custScaleY="94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AF53D-3D54-4153-ADA6-68310A07A51E}" type="pres">
      <dgm:prSet presAssocID="{138AA1B4-6C5E-4678-A73B-BA827D6BF775}" presName="Accent3" presStyleCnt="0"/>
      <dgm:spPr/>
    </dgm:pt>
    <dgm:pt modelId="{5AF40022-1E93-4571-8443-91DAF3459AF4}" type="pres">
      <dgm:prSet presAssocID="{138AA1B4-6C5E-4678-A73B-BA827D6BF775}" presName="Accent" presStyleLbl="bgShp" presStyleIdx="2" presStyleCnt="6"/>
      <dgm:spPr/>
    </dgm:pt>
    <dgm:pt modelId="{43C38E10-9F94-4BAF-97D1-0A796F6F790A}" type="pres">
      <dgm:prSet presAssocID="{138AA1B4-6C5E-4678-A73B-BA827D6BF7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68F93-A68C-435C-8931-5FC15EF803A8}" type="pres">
      <dgm:prSet presAssocID="{9BF0AF53-4926-47EB-BF1B-BBE109EB6794}" presName="Accent4" presStyleCnt="0"/>
      <dgm:spPr/>
    </dgm:pt>
    <dgm:pt modelId="{DB2AC0B8-F7F5-40ED-A4A5-38391616F6D0}" type="pres">
      <dgm:prSet presAssocID="{9BF0AF53-4926-47EB-BF1B-BBE109EB6794}" presName="Accent" presStyleLbl="bgShp" presStyleIdx="3" presStyleCnt="6"/>
      <dgm:spPr/>
    </dgm:pt>
    <dgm:pt modelId="{7057A6FC-1564-4891-AAE7-3822AE59F65C}" type="pres">
      <dgm:prSet presAssocID="{9BF0AF53-4926-47EB-BF1B-BBE109EB67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21610-6C1B-40C7-ACEF-61517A7978EE}" type="pres">
      <dgm:prSet presAssocID="{F0139DC3-B5DF-47AA-B257-47AD2DE397C7}" presName="Accent5" presStyleCnt="0"/>
      <dgm:spPr/>
    </dgm:pt>
    <dgm:pt modelId="{8E159B0A-B927-4BB7-9187-38E2D8FC9F81}" type="pres">
      <dgm:prSet presAssocID="{F0139DC3-B5DF-47AA-B257-47AD2DE397C7}" presName="Accent" presStyleLbl="bgShp" presStyleIdx="4" presStyleCnt="6"/>
      <dgm:spPr/>
    </dgm:pt>
    <dgm:pt modelId="{3E4E41CC-D0CD-45E1-A1C5-6F13DD839E4D}" type="pres">
      <dgm:prSet presAssocID="{F0139DC3-B5DF-47AA-B257-47AD2DE397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012D0-43D8-45E4-BCA0-7A6E03EB4B48}" type="pres">
      <dgm:prSet presAssocID="{343D44F7-5C7F-4A91-ACBE-8C0CC0382936}" presName="Accent6" presStyleCnt="0"/>
      <dgm:spPr/>
    </dgm:pt>
    <dgm:pt modelId="{BF89727E-6456-4AAA-8F55-355BBE9CB412}" type="pres">
      <dgm:prSet presAssocID="{343D44F7-5C7F-4A91-ACBE-8C0CC0382936}" presName="Accent" presStyleLbl="bgShp" presStyleIdx="5" presStyleCnt="6"/>
      <dgm:spPr/>
    </dgm:pt>
    <dgm:pt modelId="{032D5DC1-35AA-4CEC-9E67-035D56B7077A}" type="pres">
      <dgm:prSet presAssocID="{343D44F7-5C7F-4A91-ACBE-8C0CC038293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E1050-9F48-4A26-85B3-2B0AF6A23288}" srcId="{95FE6CBA-2D33-4B59-A07C-63CBC83EBB9A}" destId="{0861A9B3-5C47-4E8E-9E7F-B9A698E1D3DD}" srcOrd="6" destOrd="0" parTransId="{DF914B18-243C-426F-B992-F6AE1DA5FA3E}" sibTransId="{201997C2-FBC3-4B78-AADB-F634374CF216}"/>
    <dgm:cxn modelId="{0B3F9182-C2C4-4BBB-B149-8EDDD463FFD2}" type="presOf" srcId="{343D44F7-5C7F-4A91-ACBE-8C0CC0382936}" destId="{032D5DC1-35AA-4CEC-9E67-035D56B7077A}" srcOrd="0" destOrd="0" presId="urn:microsoft.com/office/officeart/2011/layout/HexagonRadial"/>
    <dgm:cxn modelId="{C7315A77-784F-48FD-A8E3-CC15B53862D5}" srcId="{95FE6CBA-2D33-4B59-A07C-63CBC83EBB9A}" destId="{9BF0AF53-4926-47EB-BF1B-BBE109EB6794}" srcOrd="3" destOrd="0" parTransId="{61B295F6-4D53-4F72-88C2-24E04503B2BB}" sibTransId="{F0F3B8E2-2C60-4F96-80A0-FB2BCB725451}"/>
    <dgm:cxn modelId="{255189D1-1B09-4D0A-81F3-8949C66CC656}" srcId="{95FE6CBA-2D33-4B59-A07C-63CBC83EBB9A}" destId="{1DC6EB6D-58C6-4E74-9250-F259C947CEA8}" srcOrd="1" destOrd="0" parTransId="{43AFAF79-6B39-4845-84E6-63C6AF4E0BD2}" sibTransId="{87C0483A-9A23-4BDA-807D-89AF8BC4D9BD}"/>
    <dgm:cxn modelId="{61475C7D-140A-4131-9F17-1C077F4FB114}" srcId="{95FE6CBA-2D33-4B59-A07C-63CBC83EBB9A}" destId="{343D44F7-5C7F-4A91-ACBE-8C0CC0382936}" srcOrd="5" destOrd="0" parTransId="{5F3E5F17-CEAC-4888-8D8F-78991FD3F18A}" sibTransId="{6554BC67-7133-4CE8-B76C-C19DF1BE3232}"/>
    <dgm:cxn modelId="{E2BF8346-FFAD-4284-BF70-CA0DED991D71}" type="presOf" srcId="{FFB8FB8B-4D9F-4121-80AA-E907A84FDE88}" destId="{15B587D4-D875-4560-AB98-7D8A7EFA9DC0}" srcOrd="0" destOrd="0" presId="urn:microsoft.com/office/officeart/2011/layout/HexagonRadial"/>
    <dgm:cxn modelId="{2FF26994-EE4F-4878-BB0A-FB5033F75F8D}" srcId="{95FE6CBA-2D33-4B59-A07C-63CBC83EBB9A}" destId="{F0139DC3-B5DF-47AA-B257-47AD2DE397C7}" srcOrd="4" destOrd="0" parTransId="{0FEB64C9-FE99-4A0F-8E0D-E8A7FB2563F5}" sibTransId="{708EFBB5-35F7-4409-918D-C65F9D66A113}"/>
    <dgm:cxn modelId="{753B3F9C-1F0B-4B62-AEBA-D56A59FCC672}" type="presOf" srcId="{138AA1B4-6C5E-4678-A73B-BA827D6BF775}" destId="{43C38E10-9F94-4BAF-97D1-0A796F6F790A}" srcOrd="0" destOrd="0" presId="urn:microsoft.com/office/officeart/2011/layout/HexagonRadial"/>
    <dgm:cxn modelId="{4A3BC9DB-F480-4A60-A025-5414FC098085}" type="presOf" srcId="{9BF0AF53-4926-47EB-BF1B-BBE109EB6794}" destId="{7057A6FC-1564-4891-AAE7-3822AE59F65C}" srcOrd="0" destOrd="0" presId="urn:microsoft.com/office/officeart/2011/layout/HexagonRadial"/>
    <dgm:cxn modelId="{F98963CB-2991-4ACF-9230-8497E6A574FA}" type="presOf" srcId="{1DC6EB6D-58C6-4E74-9250-F259C947CEA8}" destId="{2CD80539-CA7F-4CFB-9C0D-0C49F73849A9}" srcOrd="0" destOrd="0" presId="urn:microsoft.com/office/officeart/2011/layout/HexagonRadial"/>
    <dgm:cxn modelId="{206212E1-76EF-4904-A801-15131B8DDB47}" type="presOf" srcId="{F0139DC3-B5DF-47AA-B257-47AD2DE397C7}" destId="{3E4E41CC-D0CD-45E1-A1C5-6F13DD839E4D}" srcOrd="0" destOrd="0" presId="urn:microsoft.com/office/officeart/2011/layout/HexagonRadial"/>
    <dgm:cxn modelId="{27226FAA-D6A8-4DFF-9296-B1DEED047D11}" type="presOf" srcId="{F95ACD57-7AC1-492E-9614-B5BB0E00EF41}" destId="{3980D7B8-6B99-4DE3-961C-ACD7C418B5C8}" srcOrd="0" destOrd="0" presId="urn:microsoft.com/office/officeart/2011/layout/HexagonRadial"/>
    <dgm:cxn modelId="{F8804204-BDD6-44E2-9727-F7B490555162}" srcId="{95FE6CBA-2D33-4B59-A07C-63CBC83EBB9A}" destId="{138AA1B4-6C5E-4678-A73B-BA827D6BF775}" srcOrd="2" destOrd="0" parTransId="{8EE8509D-2D34-4A17-AD26-DCBCDF6861D6}" sibTransId="{DCFCBD1D-1913-46F0-8C1F-27EC16978630}"/>
    <dgm:cxn modelId="{CDDF9C43-DBC7-4257-A64B-55C7857A2B43}" srcId="{F95ACD57-7AC1-492E-9614-B5BB0E00EF41}" destId="{95FE6CBA-2D33-4B59-A07C-63CBC83EBB9A}" srcOrd="0" destOrd="0" parTransId="{0DC96A40-0722-4106-82DF-1BFAA1CBBADE}" sibTransId="{C327A176-B852-43BC-AD04-CB21F06F2728}"/>
    <dgm:cxn modelId="{64D3AD29-8566-44EC-BA4A-C4F7A37384DD}" srcId="{95FE6CBA-2D33-4B59-A07C-63CBC83EBB9A}" destId="{FFB8FB8B-4D9F-4121-80AA-E907A84FDE88}" srcOrd="0" destOrd="0" parTransId="{55FA7A35-0F8A-4FCD-92D0-0554168E3A94}" sibTransId="{E84C3955-FE1A-42E8-9285-B5FBD1507C85}"/>
    <dgm:cxn modelId="{F4CF7848-F337-471C-B693-DEB5F92BD66C}" type="presOf" srcId="{95FE6CBA-2D33-4B59-A07C-63CBC83EBB9A}" destId="{FCA007F4-4EA2-42D4-8E2A-021D8CF06E5E}" srcOrd="0" destOrd="0" presId="urn:microsoft.com/office/officeart/2011/layout/HexagonRadial"/>
    <dgm:cxn modelId="{DD3B2066-48CE-46D6-83FF-BA29D3EA9421}" type="presParOf" srcId="{3980D7B8-6B99-4DE3-961C-ACD7C418B5C8}" destId="{FCA007F4-4EA2-42D4-8E2A-021D8CF06E5E}" srcOrd="0" destOrd="0" presId="urn:microsoft.com/office/officeart/2011/layout/HexagonRadial"/>
    <dgm:cxn modelId="{586CA51E-2FCF-42DC-842B-BA9C3E3AC403}" type="presParOf" srcId="{3980D7B8-6B99-4DE3-961C-ACD7C418B5C8}" destId="{4C3DE1A0-55A7-4C06-AC51-75E7CD62F5D9}" srcOrd="1" destOrd="0" presId="urn:microsoft.com/office/officeart/2011/layout/HexagonRadial"/>
    <dgm:cxn modelId="{52FA3A5B-9B12-446D-8801-9C1B5CE2F38C}" type="presParOf" srcId="{4C3DE1A0-55A7-4C06-AC51-75E7CD62F5D9}" destId="{6550DF05-2C53-4191-AFBE-86930C96BD58}" srcOrd="0" destOrd="0" presId="urn:microsoft.com/office/officeart/2011/layout/HexagonRadial"/>
    <dgm:cxn modelId="{D48F484C-1EBB-4DA9-AC7A-FCDDC8B2D89B}" type="presParOf" srcId="{3980D7B8-6B99-4DE3-961C-ACD7C418B5C8}" destId="{15B587D4-D875-4560-AB98-7D8A7EFA9DC0}" srcOrd="2" destOrd="0" presId="urn:microsoft.com/office/officeart/2011/layout/HexagonRadial"/>
    <dgm:cxn modelId="{DB61350A-160B-4DF1-8CBA-2B982B54EEBA}" type="presParOf" srcId="{3980D7B8-6B99-4DE3-961C-ACD7C418B5C8}" destId="{24240BF2-CF67-477C-9832-E3599B55AB50}" srcOrd="3" destOrd="0" presId="urn:microsoft.com/office/officeart/2011/layout/HexagonRadial"/>
    <dgm:cxn modelId="{44FD1BEB-3356-4B58-86BA-C953CD101131}" type="presParOf" srcId="{24240BF2-CF67-477C-9832-E3599B55AB50}" destId="{962D3C70-B70F-4629-A7A5-896CA8E06562}" srcOrd="0" destOrd="0" presId="urn:microsoft.com/office/officeart/2011/layout/HexagonRadial"/>
    <dgm:cxn modelId="{A9D51D9E-ECBC-47E2-8B0E-16206126DB6C}" type="presParOf" srcId="{3980D7B8-6B99-4DE3-961C-ACD7C418B5C8}" destId="{2CD80539-CA7F-4CFB-9C0D-0C49F73849A9}" srcOrd="4" destOrd="0" presId="urn:microsoft.com/office/officeart/2011/layout/HexagonRadial"/>
    <dgm:cxn modelId="{9D6C0A24-B5FF-45CF-A2C3-E6CF6DBD230A}" type="presParOf" srcId="{3980D7B8-6B99-4DE3-961C-ACD7C418B5C8}" destId="{C44AF53D-3D54-4153-ADA6-68310A07A51E}" srcOrd="5" destOrd="0" presId="urn:microsoft.com/office/officeart/2011/layout/HexagonRadial"/>
    <dgm:cxn modelId="{BAFBC6F8-BBC2-4CCF-9F6E-E5F58B79609A}" type="presParOf" srcId="{C44AF53D-3D54-4153-ADA6-68310A07A51E}" destId="{5AF40022-1E93-4571-8443-91DAF3459AF4}" srcOrd="0" destOrd="0" presId="urn:microsoft.com/office/officeart/2011/layout/HexagonRadial"/>
    <dgm:cxn modelId="{3648EEB2-C9D9-4038-AC72-9A72C7DFE0FA}" type="presParOf" srcId="{3980D7B8-6B99-4DE3-961C-ACD7C418B5C8}" destId="{43C38E10-9F94-4BAF-97D1-0A796F6F790A}" srcOrd="6" destOrd="0" presId="urn:microsoft.com/office/officeart/2011/layout/HexagonRadial"/>
    <dgm:cxn modelId="{47F245D2-CA3E-418A-97FC-5A6BBD4E8FD9}" type="presParOf" srcId="{3980D7B8-6B99-4DE3-961C-ACD7C418B5C8}" destId="{44568F93-A68C-435C-8931-5FC15EF803A8}" srcOrd="7" destOrd="0" presId="urn:microsoft.com/office/officeart/2011/layout/HexagonRadial"/>
    <dgm:cxn modelId="{DF7963D2-DA59-4142-BD7D-27067232FA43}" type="presParOf" srcId="{44568F93-A68C-435C-8931-5FC15EF803A8}" destId="{DB2AC0B8-F7F5-40ED-A4A5-38391616F6D0}" srcOrd="0" destOrd="0" presId="urn:microsoft.com/office/officeart/2011/layout/HexagonRadial"/>
    <dgm:cxn modelId="{89FC8270-E49F-458E-93A8-AF612D6A0529}" type="presParOf" srcId="{3980D7B8-6B99-4DE3-961C-ACD7C418B5C8}" destId="{7057A6FC-1564-4891-AAE7-3822AE59F65C}" srcOrd="8" destOrd="0" presId="urn:microsoft.com/office/officeart/2011/layout/HexagonRadial"/>
    <dgm:cxn modelId="{11ED17B1-D68F-4190-9C11-ADA7A1A88202}" type="presParOf" srcId="{3980D7B8-6B99-4DE3-961C-ACD7C418B5C8}" destId="{AA421610-6C1B-40C7-ACEF-61517A7978EE}" srcOrd="9" destOrd="0" presId="urn:microsoft.com/office/officeart/2011/layout/HexagonRadial"/>
    <dgm:cxn modelId="{75CA3660-AD28-4B3F-964F-2F542CCB4F01}" type="presParOf" srcId="{AA421610-6C1B-40C7-ACEF-61517A7978EE}" destId="{8E159B0A-B927-4BB7-9187-38E2D8FC9F81}" srcOrd="0" destOrd="0" presId="urn:microsoft.com/office/officeart/2011/layout/HexagonRadial"/>
    <dgm:cxn modelId="{93A7C894-D67B-4A32-B39A-986C090D90CC}" type="presParOf" srcId="{3980D7B8-6B99-4DE3-961C-ACD7C418B5C8}" destId="{3E4E41CC-D0CD-45E1-A1C5-6F13DD839E4D}" srcOrd="10" destOrd="0" presId="urn:microsoft.com/office/officeart/2011/layout/HexagonRadial"/>
    <dgm:cxn modelId="{840782AF-8F88-41A5-A784-1F5625316160}" type="presParOf" srcId="{3980D7B8-6B99-4DE3-961C-ACD7C418B5C8}" destId="{3B1012D0-43D8-45E4-BCA0-7A6E03EB4B48}" srcOrd="11" destOrd="0" presId="urn:microsoft.com/office/officeart/2011/layout/HexagonRadial"/>
    <dgm:cxn modelId="{AE126A3F-F5D4-4954-A50B-D27289A2DFB8}" type="presParOf" srcId="{3B1012D0-43D8-45E4-BCA0-7A6E03EB4B48}" destId="{BF89727E-6456-4AAA-8F55-355BBE9CB412}" srcOrd="0" destOrd="0" presId="urn:microsoft.com/office/officeart/2011/layout/HexagonRadial"/>
    <dgm:cxn modelId="{72195488-BE0C-4F1B-B5A5-98762A02E137}" type="presParOf" srcId="{3980D7B8-6B99-4DE3-961C-ACD7C418B5C8}" destId="{032D5DC1-35AA-4CEC-9E67-035D56B7077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C591C-053C-4224-ADA0-F776A2E510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F5F323C-22E2-4823-A445-E0E3C9C81DAD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A48A52F7-0095-42D8-BEAD-9A7A4BDFFBAE}" type="par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17A06E-8582-47B1-9577-3FF32284613E}" type="sib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8FB70C-9688-4953-8DEC-6B4AA589FF51}">
      <dgm:prSet phldrT="[Text]" custT="1"/>
      <dgm:spPr/>
      <dgm:t>
        <a:bodyPr/>
        <a:lstStyle/>
        <a:p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7DE82B-7DBF-4CFC-90C3-EB7603E4F79F}" type="par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0EDBE4-9E63-4A4E-9D10-7A200FF0E288}" type="sib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83D865-30A2-43C0-9D1E-70CBEEEB091C}">
      <dgm:prSet phldrT="[Text]" custT="1"/>
      <dgm:spPr/>
      <dgm:t>
        <a:bodyPr/>
        <a:lstStyle/>
        <a:p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122962-C20D-4561-A30E-9D16B72BF174}" type="par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F5DFA5-31FB-4E0D-B517-8F3188F6CD82}" type="sib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034CF9-7441-47AC-AE1F-CF4533BB2928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14C2CFB2-69BB-4E68-87F8-AFFA780DC47B}" type="par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6FAA6E-09A6-4DC5-9981-4C479802D218}" type="sib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1429CD-3401-4934-95F0-463FA45C946F}">
      <dgm:prSet phldrT="[Text]" custT="1"/>
      <dgm:spPr/>
      <dgm:t>
        <a:bodyPr/>
        <a:lstStyle/>
        <a:p>
          <a:r>
            <a:rPr lang="hi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FA553E-BA28-446F-82C3-F588B3697CA3}" type="par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AE80BF-E2E5-47A3-9736-C2AB3B52F985}" type="sib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35B47D-8A15-43D2-B66F-4D68C412A840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12D9E596-F502-44AE-874D-65A2A8DE726D}" type="par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7CA0A5-2908-4D2D-9F52-A011521957D0}" type="sib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3EDDA5-E205-4E3B-85DE-EC99D72CC39F}">
      <dgm:prSet phldrT="[Text]" custT="1"/>
      <dgm:spPr/>
      <dgm:t>
        <a:bodyPr/>
        <a:lstStyle/>
        <a:p>
          <a:r>
            <a:rPr lang="hi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87EB4A-2985-475E-990B-555E6EF54C98}" type="par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6E3362-C956-43FA-9426-BD6EF10416A3}" type="sib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07B430-0632-4E89-AEBB-66445BDB21E4}">
      <dgm:prSet custT="1"/>
      <dgm:spPr/>
      <dgm:t>
        <a:bodyPr/>
        <a:lstStyle/>
        <a:p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CD8A2E-3DB2-44C3-81EF-18D9F9E8C469}" type="parTrans" cxnId="{3B7AEE16-DEDD-4DB2-93E2-1BB292331060}">
      <dgm:prSet/>
      <dgm:spPr/>
      <dgm:t>
        <a:bodyPr/>
        <a:lstStyle/>
        <a:p>
          <a:endParaRPr lang="en-US"/>
        </a:p>
      </dgm:t>
    </dgm:pt>
    <dgm:pt modelId="{9BE6A511-A7C9-4E4E-BA5C-677F247E7843}" type="sibTrans" cxnId="{3B7AEE16-DEDD-4DB2-93E2-1BB292331060}">
      <dgm:prSet/>
      <dgm:spPr/>
      <dgm:t>
        <a:bodyPr/>
        <a:lstStyle/>
        <a:p>
          <a:endParaRPr lang="en-US"/>
        </a:p>
      </dgm:t>
    </dgm:pt>
    <dgm:pt modelId="{3AB6CEF8-511E-4AAA-B145-5690C10BF273}">
      <dgm:prSet custT="1"/>
      <dgm:spPr/>
      <dgm:t>
        <a:bodyPr/>
        <a:lstStyle/>
        <a:p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114A7-6E07-4E3C-AF6C-74FACCD02B40}" type="parTrans" cxnId="{F60432A3-0712-4840-9C42-CB104374FD4E}">
      <dgm:prSet/>
      <dgm:spPr/>
      <dgm:t>
        <a:bodyPr/>
        <a:lstStyle/>
        <a:p>
          <a:endParaRPr lang="en-US"/>
        </a:p>
      </dgm:t>
    </dgm:pt>
    <dgm:pt modelId="{F24DA5B7-720B-422D-A281-6891B1B49893}" type="sibTrans" cxnId="{F60432A3-0712-4840-9C42-CB104374FD4E}">
      <dgm:prSet/>
      <dgm:spPr/>
      <dgm:t>
        <a:bodyPr/>
        <a:lstStyle/>
        <a:p>
          <a:endParaRPr lang="en-US"/>
        </a:p>
      </dgm:t>
    </dgm:pt>
    <dgm:pt modelId="{E818E67C-37EC-4F1E-B168-C18FA2075061}" type="pres">
      <dgm:prSet presAssocID="{E0BC591C-053C-4224-ADA0-F776A2E510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768B8-CB61-4CE3-AAC4-60460ED86A67}" type="pres">
      <dgm:prSet presAssocID="{E0BC591C-053C-4224-ADA0-F776A2E510F9}" presName="cycle" presStyleCnt="0"/>
      <dgm:spPr/>
    </dgm:pt>
    <dgm:pt modelId="{CD505DE0-7F97-45F4-8EDF-BFFE43C6BA6B}" type="pres">
      <dgm:prSet presAssocID="{E0BC591C-053C-4224-ADA0-F776A2E510F9}" presName="centerShape" presStyleCnt="0"/>
      <dgm:spPr/>
    </dgm:pt>
    <dgm:pt modelId="{34D6B10B-40FC-455B-9EDF-F6215BDD9109}" type="pres">
      <dgm:prSet presAssocID="{E0BC591C-053C-4224-ADA0-F776A2E510F9}" presName="connSite" presStyleLbl="node1" presStyleIdx="0" presStyleCnt="4"/>
      <dgm:spPr/>
    </dgm:pt>
    <dgm:pt modelId="{2C3B1BBF-C622-4B5F-BA82-8CE8BF892319}" type="pres">
      <dgm:prSet presAssocID="{E0BC591C-053C-4224-ADA0-F776A2E510F9}" presName="visible" presStyleLbl="node1" presStyleIdx="0" presStyleCnt="4" custLinFactNeighborX="-27060" custLinFactNeighborY="1793"/>
      <dgm:spPr>
        <a:solidFill>
          <a:schemeClr val="bg1"/>
        </a:solid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DE0DF085-0E0A-416C-B76A-347B664BF7AF}" type="pres">
      <dgm:prSet presAssocID="{A48A52F7-0095-42D8-BEAD-9A7A4BDFFBA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F276BE4-A92E-46E4-90DC-3D3A8CA6BCFF}" type="pres">
      <dgm:prSet presAssocID="{BF5F323C-22E2-4823-A445-E0E3C9C81DAD}" presName="node" presStyleCnt="0"/>
      <dgm:spPr/>
    </dgm:pt>
    <dgm:pt modelId="{C4921FF4-F75F-4A82-BB3B-DBBD76600597}" type="pres">
      <dgm:prSet presAssocID="{BF5F323C-22E2-4823-A445-E0E3C9C81DA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EDF7-5E4B-4F26-B28C-79CF52C0E9AC}" type="pres">
      <dgm:prSet presAssocID="{BF5F323C-22E2-4823-A445-E0E3C9C81DA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AF68C-429B-4CD7-83A5-FA78BF88D6A7}" type="pres">
      <dgm:prSet presAssocID="{14C2CFB2-69BB-4E68-87F8-AFFA780DC47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FC3A23F-E13E-40E0-A8C0-4ADB2B130D52}" type="pres">
      <dgm:prSet presAssocID="{90034CF9-7441-47AC-AE1F-CF4533BB2928}" presName="node" presStyleCnt="0"/>
      <dgm:spPr/>
    </dgm:pt>
    <dgm:pt modelId="{9B03F4F9-714E-490A-BBB1-270645EC525D}" type="pres">
      <dgm:prSet presAssocID="{90034CF9-7441-47AC-AE1F-CF4533BB292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6C99-19FD-4C12-B784-E2EF49733DD9}" type="pres">
      <dgm:prSet presAssocID="{90034CF9-7441-47AC-AE1F-CF4533BB292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38A79-74EB-446E-8B82-FF0048812E89}" type="pres">
      <dgm:prSet presAssocID="{12D9E596-F502-44AE-874D-65A2A8DE726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1EB159B-4310-4F50-B7C9-0B28EDBCEC44}" type="pres">
      <dgm:prSet presAssocID="{5935B47D-8A15-43D2-B66F-4D68C412A840}" presName="node" presStyleCnt="0"/>
      <dgm:spPr/>
    </dgm:pt>
    <dgm:pt modelId="{8C78B504-76D6-4C3B-88D7-16D13B8FD5C6}" type="pres">
      <dgm:prSet presAssocID="{5935B47D-8A15-43D2-B66F-4D68C412A84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7C9B-9C4E-4409-8B79-4389846759DE}" type="pres">
      <dgm:prSet presAssocID="{5935B47D-8A15-43D2-B66F-4D68C412A84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51FF6-A4C3-4D6A-8A87-0364592474F1}" srcId="{E0BC591C-053C-4224-ADA0-F776A2E510F9}" destId="{5935B47D-8A15-43D2-B66F-4D68C412A840}" srcOrd="2" destOrd="0" parTransId="{12D9E596-F502-44AE-874D-65A2A8DE726D}" sibTransId="{4C7CA0A5-2908-4D2D-9F52-A011521957D0}"/>
    <dgm:cxn modelId="{F60432A3-0712-4840-9C42-CB104374FD4E}" srcId="{5935B47D-8A15-43D2-B66F-4D68C412A840}" destId="{3AB6CEF8-511E-4AAA-B145-5690C10BF273}" srcOrd="1" destOrd="0" parTransId="{3E8114A7-6E07-4E3C-AF6C-74FACCD02B40}" sibTransId="{F24DA5B7-720B-422D-A281-6891B1B49893}"/>
    <dgm:cxn modelId="{760F2262-1A68-49BB-BA51-050E615C7743}" type="presOf" srcId="{14C2CFB2-69BB-4E68-87F8-AFFA780DC47B}" destId="{A29AF68C-429B-4CD7-83A5-FA78BF88D6A7}" srcOrd="0" destOrd="0" presId="urn:microsoft.com/office/officeart/2005/8/layout/radial2"/>
    <dgm:cxn modelId="{8841CEB4-961E-4000-9F1F-2A42D78E2E43}" type="presOf" srcId="{90034CF9-7441-47AC-AE1F-CF4533BB2928}" destId="{9B03F4F9-714E-490A-BBB1-270645EC525D}" srcOrd="0" destOrd="0" presId="urn:microsoft.com/office/officeart/2005/8/layout/radial2"/>
    <dgm:cxn modelId="{A4A9F4EC-9CA9-4599-B622-F2C068E8AE62}" type="presOf" srcId="{F283D865-30A2-43C0-9D1E-70CBEEEB091C}" destId="{882CEDF7-5E4B-4F26-B28C-79CF52C0E9AC}" srcOrd="0" destOrd="1" presId="urn:microsoft.com/office/officeart/2005/8/layout/radial2"/>
    <dgm:cxn modelId="{83F89FAF-0071-439B-B1BB-16CDC7EFE155}" type="presOf" srcId="{BF5F323C-22E2-4823-A445-E0E3C9C81DAD}" destId="{C4921FF4-F75F-4A82-BB3B-DBBD76600597}" srcOrd="0" destOrd="0" presId="urn:microsoft.com/office/officeart/2005/8/layout/radial2"/>
    <dgm:cxn modelId="{6A08BB58-AC63-4289-87CE-57F2993DC346}" type="presOf" srcId="{B98FB70C-9688-4953-8DEC-6B4AA589FF51}" destId="{882CEDF7-5E4B-4F26-B28C-79CF52C0E9AC}" srcOrd="0" destOrd="0" presId="urn:microsoft.com/office/officeart/2005/8/layout/radial2"/>
    <dgm:cxn modelId="{4879533E-64AD-40B9-AF75-2083208B3BCB}" srcId="{BF5F323C-22E2-4823-A445-E0E3C9C81DAD}" destId="{F283D865-30A2-43C0-9D1E-70CBEEEB091C}" srcOrd="1" destOrd="0" parTransId="{30122962-C20D-4561-A30E-9D16B72BF174}" sibTransId="{68F5DFA5-31FB-4E0D-B517-8F3188F6CD82}"/>
    <dgm:cxn modelId="{1D149A07-01EB-4E49-AAE4-EDE07F56B6E2}" srcId="{90034CF9-7441-47AC-AE1F-CF4533BB2928}" destId="{261429CD-3401-4934-95F0-463FA45C946F}" srcOrd="0" destOrd="0" parTransId="{03FA553E-BA28-446F-82C3-F588B3697CA3}" sibTransId="{34AE80BF-E2E5-47A3-9736-C2AB3B52F985}"/>
    <dgm:cxn modelId="{A49FABB4-B5DA-40C5-BEAF-95EC022A545D}" type="presOf" srcId="{A48A52F7-0095-42D8-BEAD-9A7A4BDFFBAE}" destId="{DE0DF085-0E0A-416C-B76A-347B664BF7AF}" srcOrd="0" destOrd="0" presId="urn:microsoft.com/office/officeart/2005/8/layout/radial2"/>
    <dgm:cxn modelId="{20B58A87-F4F0-4500-9860-C5D38122628B}" type="presOf" srcId="{F23EDDA5-E205-4E3B-85DE-EC99D72CC39F}" destId="{86CF7C9B-9C4E-4409-8B79-4389846759DE}" srcOrd="0" destOrd="0" presId="urn:microsoft.com/office/officeart/2005/8/layout/radial2"/>
    <dgm:cxn modelId="{35D29AB1-41D9-4A5A-B9A6-925B60D6036F}" type="presOf" srcId="{5935B47D-8A15-43D2-B66F-4D68C412A840}" destId="{8C78B504-76D6-4C3B-88D7-16D13B8FD5C6}" srcOrd="0" destOrd="0" presId="urn:microsoft.com/office/officeart/2005/8/layout/radial2"/>
    <dgm:cxn modelId="{3807CAFC-BFD7-4377-8D13-DA9431139E87}" srcId="{E0BC591C-053C-4224-ADA0-F776A2E510F9}" destId="{BF5F323C-22E2-4823-A445-E0E3C9C81DAD}" srcOrd="0" destOrd="0" parTransId="{A48A52F7-0095-42D8-BEAD-9A7A4BDFFBAE}" sibTransId="{A417A06E-8582-47B1-9577-3FF32284613E}"/>
    <dgm:cxn modelId="{2B7BF74C-C42D-40C5-98DC-152E9B651C69}" type="presOf" srcId="{CC07B430-0632-4E89-AEBB-66445BDB21E4}" destId="{B6A86C99-19FD-4C12-B784-E2EF49733DD9}" srcOrd="0" destOrd="1" presId="urn:microsoft.com/office/officeart/2005/8/layout/radial2"/>
    <dgm:cxn modelId="{918ED695-9049-4379-9E0C-1C83A059C861}" srcId="{BF5F323C-22E2-4823-A445-E0E3C9C81DAD}" destId="{B98FB70C-9688-4953-8DEC-6B4AA589FF51}" srcOrd="0" destOrd="0" parTransId="{557DE82B-7DBF-4CFC-90C3-EB7603E4F79F}" sibTransId="{4C0EDBE4-9E63-4A4E-9D10-7A200FF0E288}"/>
    <dgm:cxn modelId="{3B7AEE16-DEDD-4DB2-93E2-1BB292331060}" srcId="{90034CF9-7441-47AC-AE1F-CF4533BB2928}" destId="{CC07B430-0632-4E89-AEBB-66445BDB21E4}" srcOrd="1" destOrd="0" parTransId="{DFCD8A2E-3DB2-44C3-81EF-18D9F9E8C469}" sibTransId="{9BE6A511-A7C9-4E4E-BA5C-677F247E7843}"/>
    <dgm:cxn modelId="{9D5B7481-935B-46CB-9A0B-28BB2DA927B6}" type="presOf" srcId="{E0BC591C-053C-4224-ADA0-F776A2E510F9}" destId="{E818E67C-37EC-4F1E-B168-C18FA2075061}" srcOrd="0" destOrd="0" presId="urn:microsoft.com/office/officeart/2005/8/layout/radial2"/>
    <dgm:cxn modelId="{F3AA6D66-667B-4BF2-9A8D-1949669B2D99}" type="presOf" srcId="{12D9E596-F502-44AE-874D-65A2A8DE726D}" destId="{35738A79-74EB-446E-8B82-FF0048812E89}" srcOrd="0" destOrd="0" presId="urn:microsoft.com/office/officeart/2005/8/layout/radial2"/>
    <dgm:cxn modelId="{7C1CA936-3709-4EBA-9824-A029AFBF88A9}" type="presOf" srcId="{261429CD-3401-4934-95F0-463FA45C946F}" destId="{B6A86C99-19FD-4C12-B784-E2EF49733DD9}" srcOrd="0" destOrd="0" presId="urn:microsoft.com/office/officeart/2005/8/layout/radial2"/>
    <dgm:cxn modelId="{A5E5DA40-2B86-4CF9-AC07-571729AF5E24}" srcId="{E0BC591C-053C-4224-ADA0-F776A2E510F9}" destId="{90034CF9-7441-47AC-AE1F-CF4533BB2928}" srcOrd="1" destOrd="0" parTransId="{14C2CFB2-69BB-4E68-87F8-AFFA780DC47B}" sibTransId="{876FAA6E-09A6-4DC5-9981-4C479802D218}"/>
    <dgm:cxn modelId="{0CD7E6A8-C5AA-4490-BF88-B4BD0E322F99}" srcId="{5935B47D-8A15-43D2-B66F-4D68C412A840}" destId="{F23EDDA5-E205-4E3B-85DE-EC99D72CC39F}" srcOrd="0" destOrd="0" parTransId="{CF87EB4A-2985-475E-990B-555E6EF54C98}" sibTransId="{2F6E3362-C956-43FA-9426-BD6EF10416A3}"/>
    <dgm:cxn modelId="{D73FA099-87E6-47CB-A2D8-E5E1899C8111}" type="presOf" srcId="{3AB6CEF8-511E-4AAA-B145-5690C10BF273}" destId="{86CF7C9B-9C4E-4409-8B79-4389846759DE}" srcOrd="0" destOrd="1" presId="urn:microsoft.com/office/officeart/2005/8/layout/radial2"/>
    <dgm:cxn modelId="{55AE1B4D-260A-479A-956C-7FF24DE4F1F0}" type="presParOf" srcId="{E818E67C-37EC-4F1E-B168-C18FA2075061}" destId="{0E4768B8-CB61-4CE3-AAC4-60460ED86A67}" srcOrd="0" destOrd="0" presId="urn:microsoft.com/office/officeart/2005/8/layout/radial2"/>
    <dgm:cxn modelId="{05AC8260-0FC4-4BCA-B7E9-EBCF6AFD028B}" type="presParOf" srcId="{0E4768B8-CB61-4CE3-AAC4-60460ED86A67}" destId="{CD505DE0-7F97-45F4-8EDF-BFFE43C6BA6B}" srcOrd="0" destOrd="0" presId="urn:microsoft.com/office/officeart/2005/8/layout/radial2"/>
    <dgm:cxn modelId="{2A03B327-1829-4A68-8DCF-DB1670278487}" type="presParOf" srcId="{CD505DE0-7F97-45F4-8EDF-BFFE43C6BA6B}" destId="{34D6B10B-40FC-455B-9EDF-F6215BDD9109}" srcOrd="0" destOrd="0" presId="urn:microsoft.com/office/officeart/2005/8/layout/radial2"/>
    <dgm:cxn modelId="{A2B7BCE1-C67C-49A6-8442-6AF13DEB7EE9}" type="presParOf" srcId="{CD505DE0-7F97-45F4-8EDF-BFFE43C6BA6B}" destId="{2C3B1BBF-C622-4B5F-BA82-8CE8BF892319}" srcOrd="1" destOrd="0" presId="urn:microsoft.com/office/officeart/2005/8/layout/radial2"/>
    <dgm:cxn modelId="{9329CF67-F346-4583-875D-83D483592AE7}" type="presParOf" srcId="{0E4768B8-CB61-4CE3-AAC4-60460ED86A67}" destId="{DE0DF085-0E0A-416C-B76A-347B664BF7AF}" srcOrd="1" destOrd="0" presId="urn:microsoft.com/office/officeart/2005/8/layout/radial2"/>
    <dgm:cxn modelId="{208A2B13-A3A8-4C2E-98C3-671BA069A087}" type="presParOf" srcId="{0E4768B8-CB61-4CE3-AAC4-60460ED86A67}" destId="{7F276BE4-A92E-46E4-90DC-3D3A8CA6BCFF}" srcOrd="2" destOrd="0" presId="urn:microsoft.com/office/officeart/2005/8/layout/radial2"/>
    <dgm:cxn modelId="{32BBD618-A052-4649-8941-E15548C42B00}" type="presParOf" srcId="{7F276BE4-A92E-46E4-90DC-3D3A8CA6BCFF}" destId="{C4921FF4-F75F-4A82-BB3B-DBBD76600597}" srcOrd="0" destOrd="0" presId="urn:microsoft.com/office/officeart/2005/8/layout/radial2"/>
    <dgm:cxn modelId="{6AC5A2C8-6590-4B0E-8511-A7842139CC3F}" type="presParOf" srcId="{7F276BE4-A92E-46E4-90DC-3D3A8CA6BCFF}" destId="{882CEDF7-5E4B-4F26-B28C-79CF52C0E9AC}" srcOrd="1" destOrd="0" presId="urn:microsoft.com/office/officeart/2005/8/layout/radial2"/>
    <dgm:cxn modelId="{528B425A-8981-4487-95A0-856E5F666C69}" type="presParOf" srcId="{0E4768B8-CB61-4CE3-AAC4-60460ED86A67}" destId="{A29AF68C-429B-4CD7-83A5-FA78BF88D6A7}" srcOrd="3" destOrd="0" presId="urn:microsoft.com/office/officeart/2005/8/layout/radial2"/>
    <dgm:cxn modelId="{B48EB02B-3B8B-4D26-A672-A1361D6E4E3D}" type="presParOf" srcId="{0E4768B8-CB61-4CE3-AAC4-60460ED86A67}" destId="{9FC3A23F-E13E-40E0-A8C0-4ADB2B130D52}" srcOrd="4" destOrd="0" presId="urn:microsoft.com/office/officeart/2005/8/layout/radial2"/>
    <dgm:cxn modelId="{4B3EC453-C91D-4F5E-883C-219D28103885}" type="presParOf" srcId="{9FC3A23F-E13E-40E0-A8C0-4ADB2B130D52}" destId="{9B03F4F9-714E-490A-BBB1-270645EC525D}" srcOrd="0" destOrd="0" presId="urn:microsoft.com/office/officeart/2005/8/layout/radial2"/>
    <dgm:cxn modelId="{AE06DAED-69B8-4EDF-8AAB-897BF7F62DB1}" type="presParOf" srcId="{9FC3A23F-E13E-40E0-A8C0-4ADB2B130D52}" destId="{B6A86C99-19FD-4C12-B784-E2EF49733DD9}" srcOrd="1" destOrd="0" presId="urn:microsoft.com/office/officeart/2005/8/layout/radial2"/>
    <dgm:cxn modelId="{1B807872-6D8E-41A0-B510-C63A2D517042}" type="presParOf" srcId="{0E4768B8-CB61-4CE3-AAC4-60460ED86A67}" destId="{35738A79-74EB-446E-8B82-FF0048812E89}" srcOrd="5" destOrd="0" presId="urn:microsoft.com/office/officeart/2005/8/layout/radial2"/>
    <dgm:cxn modelId="{E050EE26-EF6A-485E-A157-60226221DBC8}" type="presParOf" srcId="{0E4768B8-CB61-4CE3-AAC4-60460ED86A67}" destId="{91EB159B-4310-4F50-B7C9-0B28EDBCEC44}" srcOrd="6" destOrd="0" presId="urn:microsoft.com/office/officeart/2005/8/layout/radial2"/>
    <dgm:cxn modelId="{906B2FDA-4302-450E-84D4-40FF0B9D01F8}" type="presParOf" srcId="{91EB159B-4310-4F50-B7C9-0B28EDBCEC44}" destId="{8C78B504-76D6-4C3B-88D7-16D13B8FD5C6}" srcOrd="0" destOrd="0" presId="urn:microsoft.com/office/officeart/2005/8/layout/radial2"/>
    <dgm:cxn modelId="{B6B9604B-C0D1-42F1-A487-5F27D17CD79B}" type="presParOf" srcId="{91EB159B-4310-4F50-B7C9-0B28EDBCEC44}" destId="{86CF7C9B-9C4E-4409-8B79-4389846759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177D046E-5D6C-40A4-9AA5-4B0FE2DF5180}" type="presOf" srcId="{FB037196-61C6-49B8-9892-B380F867D428}" destId="{FD0EB669-8D70-47AA-8913-8B2EF3E57B85}" srcOrd="0" destOrd="0" presId="urn:microsoft.com/office/officeart/2005/8/layout/cycle4#1"/>
    <dgm:cxn modelId="{A97BFA1C-923C-4A21-8C46-DCDB0DB464DE}" type="presOf" srcId="{A3354EED-80DD-BE47-8894-08BE12868DF6}" destId="{8AD3BE62-FA40-5E4B-885B-B471F87225B5}" srcOrd="0" destOrd="0" presId="urn:microsoft.com/office/officeart/2005/8/layout/cycle4#1"/>
    <dgm:cxn modelId="{CB5E9285-5F65-46D4-B8D5-E0012A3213C7}" type="presOf" srcId="{B7ABE65C-38C6-B342-84A8-8BB922D0148B}" destId="{C5C67E83-FFBD-0C4B-8161-DBB489AE8257}" srcOrd="1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3ABC0618-88B8-4601-BCA3-827F0205E97B}" type="presOf" srcId="{5EEA0480-4B50-6B4F-9CA1-70A17AA32F8F}" destId="{5E3E57E9-3D8D-FC48-8973-38BC64A99CA2}" srcOrd="0" destOrd="0" presId="urn:microsoft.com/office/officeart/2005/8/layout/cycle4#1"/>
    <dgm:cxn modelId="{DA2B891F-35AD-4AD0-BC3E-90820DCA32AC}" type="presOf" srcId="{5EEA0480-4B50-6B4F-9CA1-70A17AA32F8F}" destId="{7BFB331C-2674-004C-B42E-36061700482D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548D4A9-7078-4717-A299-F01BE74FE983}" type="presOf" srcId="{AF94B1ED-32FC-AD41-8D54-D751C4BD5369}" destId="{F33C9AA0-6846-45B9-B5C3-69D2C1CF7E46}" srcOrd="0" destOrd="0" presId="urn:microsoft.com/office/officeart/2005/8/layout/cycle4#1"/>
    <dgm:cxn modelId="{985F1406-8644-482B-BD4C-342CA29F978D}" type="presOf" srcId="{DBBA7AB1-2CC1-47B7-A340-2CA954505123}" destId="{B0C586CE-2C26-4D51-BF62-1865E00FE5A5}" srcOrd="0" destOrd="0" presId="urn:microsoft.com/office/officeart/2005/8/layout/cycle4#1"/>
    <dgm:cxn modelId="{52C81B7D-F7FB-43D2-9670-25333781AFAE}" type="presOf" srcId="{0822F4E7-1AB8-E44A-9157-414D94412FCB}" destId="{6DFD1C79-1265-43B4-AD85-D9A23129839E}" srcOrd="0" destOrd="0" presId="urn:microsoft.com/office/officeart/2005/8/layout/cycle4#1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70347BB0-C069-41EE-AEDE-67DEB5FBF286}" type="presOf" srcId="{E76F32DA-05D9-4519-BA03-341D89116F12}" destId="{50A67D91-1353-4935-B8CF-3AA4124BFB2C}" srcOrd="0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F9F6A094-B929-43D1-A1BA-D24659CE8ACA}" type="presOf" srcId="{E76F32DA-05D9-4519-BA03-341D89116F12}" destId="{02E92EC2-C010-4F1E-9149-52DEB4DC5936}" srcOrd="1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EC519C57-06D3-42BB-B4CF-06975309CD81}" type="presOf" srcId="{B7ABE65C-38C6-B342-84A8-8BB922D0148B}" destId="{2E5FFEF0-3C09-134A-8519-B54D16B9C25F}" srcOrd="0" destOrd="0" presId="urn:microsoft.com/office/officeart/2005/8/layout/cycle4#1"/>
    <dgm:cxn modelId="{1458162A-EAF6-448C-8BF1-50D7BAFD53CF}" type="presOf" srcId="{5992E574-8699-4A08-B38A-24FA9C84FA56}" destId="{B6D94F68-EF9C-4CED-9F8F-DCC927389025}" srcOrd="0" destOrd="0" presId="urn:microsoft.com/office/officeart/2005/8/layout/cycle4#1"/>
    <dgm:cxn modelId="{54B3C379-4F8E-451F-B68A-67D9A60C5AC1}" type="presOf" srcId="{A3354EED-80DD-BE47-8894-08BE12868DF6}" destId="{06CCC62E-EFDD-264A-B5E5-238DB1544CC8}" srcOrd="1" destOrd="0" presId="urn:microsoft.com/office/officeart/2005/8/layout/cycle4#1"/>
    <dgm:cxn modelId="{FE657EEC-B58A-42D3-BB86-B74873A3BD8C}" type="presParOf" srcId="{B6D94F68-EF9C-4CED-9F8F-DCC927389025}" destId="{5330B683-5694-494A-A4EE-BEC03C786C03}" srcOrd="0" destOrd="0" presId="urn:microsoft.com/office/officeart/2005/8/layout/cycle4#1"/>
    <dgm:cxn modelId="{5DE17FEE-E7CA-452A-BDB1-127393DD7F9F}" type="presParOf" srcId="{5330B683-5694-494A-A4EE-BEC03C786C03}" destId="{27280D57-D204-9A49-91B4-F8BDE654463B}" srcOrd="0" destOrd="0" presId="urn:microsoft.com/office/officeart/2005/8/layout/cycle4#1"/>
    <dgm:cxn modelId="{696523D3-1ADE-4642-87FA-B08A6AF3A6FA}" type="presParOf" srcId="{27280D57-D204-9A49-91B4-F8BDE654463B}" destId="{5E3E57E9-3D8D-FC48-8973-38BC64A99CA2}" srcOrd="0" destOrd="0" presId="urn:microsoft.com/office/officeart/2005/8/layout/cycle4#1"/>
    <dgm:cxn modelId="{10E8334A-980D-45DD-A4D7-E5A50BFEA7E0}" type="presParOf" srcId="{27280D57-D204-9A49-91B4-F8BDE654463B}" destId="{7BFB331C-2674-004C-B42E-36061700482D}" srcOrd="1" destOrd="0" presId="urn:microsoft.com/office/officeart/2005/8/layout/cycle4#1"/>
    <dgm:cxn modelId="{15F965B1-9AFE-4BA9-B044-83DDE2B6F247}" type="presParOf" srcId="{5330B683-5694-494A-A4EE-BEC03C786C03}" destId="{AC608D92-611F-4B9F-BF22-59C3682160EA}" srcOrd="1" destOrd="0" presId="urn:microsoft.com/office/officeart/2005/8/layout/cycle4#1"/>
    <dgm:cxn modelId="{24A3C244-18E1-4B7E-8A7A-8C584D64D538}" type="presParOf" srcId="{AC608D92-611F-4B9F-BF22-59C3682160EA}" destId="{50A67D91-1353-4935-B8CF-3AA4124BFB2C}" srcOrd="0" destOrd="0" presId="urn:microsoft.com/office/officeart/2005/8/layout/cycle4#1"/>
    <dgm:cxn modelId="{1CF5E669-2955-4C86-8CDD-1D5F15D0B3F8}" type="presParOf" srcId="{AC608D92-611F-4B9F-BF22-59C3682160EA}" destId="{02E92EC2-C010-4F1E-9149-52DEB4DC5936}" srcOrd="1" destOrd="0" presId="urn:microsoft.com/office/officeart/2005/8/layout/cycle4#1"/>
    <dgm:cxn modelId="{9E2FF6B5-9834-4F3F-B59D-3A5EA9EC29C8}" type="presParOf" srcId="{5330B683-5694-494A-A4EE-BEC03C786C03}" destId="{6F6F35BD-B2A6-1F43-AB69-6E110D778025}" srcOrd="2" destOrd="0" presId="urn:microsoft.com/office/officeart/2005/8/layout/cycle4#1"/>
    <dgm:cxn modelId="{79C9F995-C92D-4D2D-B50D-D75655225F1E}" type="presParOf" srcId="{6F6F35BD-B2A6-1F43-AB69-6E110D778025}" destId="{2E5FFEF0-3C09-134A-8519-B54D16B9C25F}" srcOrd="0" destOrd="0" presId="urn:microsoft.com/office/officeart/2005/8/layout/cycle4#1"/>
    <dgm:cxn modelId="{62BA4D77-A032-4A50-83AD-B19C5DFB0C2B}" type="presParOf" srcId="{6F6F35BD-B2A6-1F43-AB69-6E110D778025}" destId="{C5C67E83-FFBD-0C4B-8161-DBB489AE8257}" srcOrd="1" destOrd="0" presId="urn:microsoft.com/office/officeart/2005/8/layout/cycle4#1"/>
    <dgm:cxn modelId="{B155C86F-0B45-4CC7-895F-EBF0A0FC8195}" type="presParOf" srcId="{5330B683-5694-494A-A4EE-BEC03C786C03}" destId="{4EB9C6B3-2AFF-5D4A-810E-A6F6D59D10A1}" srcOrd="3" destOrd="0" presId="urn:microsoft.com/office/officeart/2005/8/layout/cycle4#1"/>
    <dgm:cxn modelId="{072746CB-42AF-4632-B027-97461EB5735E}" type="presParOf" srcId="{4EB9C6B3-2AFF-5D4A-810E-A6F6D59D10A1}" destId="{8AD3BE62-FA40-5E4B-885B-B471F87225B5}" srcOrd="0" destOrd="0" presId="urn:microsoft.com/office/officeart/2005/8/layout/cycle4#1"/>
    <dgm:cxn modelId="{85CAFCC3-554D-4A48-BAE7-1164FCED5B2C}" type="presParOf" srcId="{4EB9C6B3-2AFF-5D4A-810E-A6F6D59D10A1}" destId="{06CCC62E-EFDD-264A-B5E5-238DB1544CC8}" srcOrd="1" destOrd="0" presId="urn:microsoft.com/office/officeart/2005/8/layout/cycle4#1"/>
    <dgm:cxn modelId="{C66A127C-C48A-488A-984F-BD70B47AC167}" type="presParOf" srcId="{5330B683-5694-494A-A4EE-BEC03C786C03}" destId="{E7BB2707-EF00-48E3-BE18-B3DA5D6FA127}" srcOrd="4" destOrd="0" presId="urn:microsoft.com/office/officeart/2005/8/layout/cycle4#1"/>
    <dgm:cxn modelId="{923639D5-8D97-45AE-B411-79E174DE7E04}" type="presParOf" srcId="{B6D94F68-EF9C-4CED-9F8F-DCC927389025}" destId="{0246BE40-C84B-4F18-98CF-C9FFB638ABC5}" srcOrd="1" destOrd="0" presId="urn:microsoft.com/office/officeart/2005/8/layout/cycle4#1"/>
    <dgm:cxn modelId="{C9AB3C20-4206-41D1-9A6A-5858E73CE4E2}" type="presParOf" srcId="{0246BE40-C84B-4F18-98CF-C9FFB638ABC5}" destId="{B0C586CE-2C26-4D51-BF62-1865E00FE5A5}" srcOrd="0" destOrd="0" presId="urn:microsoft.com/office/officeart/2005/8/layout/cycle4#1"/>
    <dgm:cxn modelId="{662FDEDB-7857-4F95-ABA5-5DE2314AA4FB}" type="presParOf" srcId="{0246BE40-C84B-4F18-98CF-C9FFB638ABC5}" destId="{FD0EB669-8D70-47AA-8913-8B2EF3E57B85}" srcOrd="1" destOrd="0" presId="urn:microsoft.com/office/officeart/2005/8/layout/cycle4#1"/>
    <dgm:cxn modelId="{B271BE7C-55CF-4606-95F3-C8DC56ADA0E3}" type="presParOf" srcId="{0246BE40-C84B-4F18-98CF-C9FFB638ABC5}" destId="{F33C9AA0-6846-45B9-B5C3-69D2C1CF7E46}" srcOrd="2" destOrd="0" presId="urn:microsoft.com/office/officeart/2005/8/layout/cycle4#1"/>
    <dgm:cxn modelId="{3FC6DD5B-ECBE-4677-B9AC-FF4FBC3F9B01}" type="presParOf" srcId="{0246BE40-C84B-4F18-98CF-C9FFB638ABC5}" destId="{6DFD1C79-1265-43B4-AD85-D9A23129839E}" srcOrd="3" destOrd="0" presId="urn:microsoft.com/office/officeart/2005/8/layout/cycle4#1"/>
    <dgm:cxn modelId="{3DC5C1E2-A779-4085-9C39-B62DE56EDA12}" type="presParOf" srcId="{0246BE40-C84B-4F18-98CF-C9FFB638ABC5}" destId="{C5B465A9-0342-48AD-B1CD-2D6046A2B2E9}" srcOrd="4" destOrd="0" presId="urn:microsoft.com/office/officeart/2005/8/layout/cycle4#1"/>
    <dgm:cxn modelId="{8A70E7EA-0D44-4A1C-A14C-B98F6DF79C9A}" type="presParOf" srcId="{B6D94F68-EF9C-4CED-9F8F-DCC927389025}" destId="{09DE21AA-E7FF-498A-ACF0-698FD6FED00B}" srcOrd="2" destOrd="0" presId="urn:microsoft.com/office/officeart/2005/8/layout/cycle4#1"/>
    <dgm:cxn modelId="{6956923A-E0B7-4BF7-94A3-2C164640A939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82261-4D3A-46C3-94B1-BF4AA3B31AB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97545EB-39E6-40CC-B851-08405CC90811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547E5FC3-646E-4749-A3FF-71F8AB6C8A6E}" type="par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076411-236C-4E0E-A565-F37159F8AF7B}" type="sib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5014AA-6172-4667-B77D-97DA6A5B855F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4EA1BF-DF18-4EFF-8A45-59DCD55B831F}" type="par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FE0F6E-3F0A-4151-B40B-D4B58CA6CF90}" type="sib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2C1D04-A0DD-4B9E-8DBA-3BDE11F3E8A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B1FB47-1EA9-4E45-8534-4726A08332A9}" type="par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9BB527-8645-4B5E-A2A3-B1362089CACE}" type="sib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F09A25-086D-4BBD-AEE4-D995E540A683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481CCF63-5FD2-45E0-B452-8B8E15447DD5}" type="par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0FDD86-BA92-483C-954C-81ECB9A69720}" type="sib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EF7385-A238-4BC4-9EA5-0DD700F3D66D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680F704-5AD0-4445-B1CE-46990D0EB1A2}" type="par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13474B-0DB5-48C3-9CB8-C15A4504664E}" type="sib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3AAC13-F2C2-4C87-A0AB-80D02BEEF2B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3DD359-1BE8-4F2B-A89A-BC38A0FCC2AB}" type="par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DD0C45-CD41-4BA7-AEBD-DDE6FDF9CDD1}" type="sib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97697A-06E0-4AE5-A941-E5B81D03635A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091D040C-8BA3-4A38-AD4D-65490062BF78}" type="par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E2DAEB-2320-419C-A6C6-9C9DEE3408E0}" type="sib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12B0FC-E013-45D1-8709-207993E23A21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2F99FA-4BDB-4805-9066-980F297EC8BA}" type="par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BD040C-45E0-47BA-8454-306FD17B520D}" type="sib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1C98AB-1965-4AB4-8D97-211CAB05651B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322A32-1F72-48CD-A65C-52D047E22C35}" type="par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1A5F1B-F55F-4198-81E9-5BD493252EE2}" type="sib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91D789-FAA6-4AF9-AC36-8AE2056FCD65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gm:t>
    </dgm:pt>
    <dgm:pt modelId="{C4EC08F6-1767-4770-B30B-F08E9EE88756}" type="parTrans" cxnId="{BDF9D9E5-2407-442F-9809-F121D35DBD76}">
      <dgm:prSet/>
      <dgm:spPr/>
      <dgm:t>
        <a:bodyPr/>
        <a:lstStyle/>
        <a:p>
          <a:endParaRPr lang="en-IN"/>
        </a:p>
      </dgm:t>
    </dgm:pt>
    <dgm:pt modelId="{5CD4D47D-D436-4660-A51B-379551266079}" type="sibTrans" cxnId="{BDF9D9E5-2407-442F-9809-F121D35DBD76}">
      <dgm:prSet/>
      <dgm:spPr/>
      <dgm:t>
        <a:bodyPr/>
        <a:lstStyle/>
        <a:p>
          <a:endParaRPr lang="en-IN"/>
        </a:p>
      </dgm:t>
    </dgm:pt>
    <dgm:pt modelId="{60D24F23-FD5E-426E-93DB-0702EAE871C2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gm:t>
    </dgm:pt>
    <dgm:pt modelId="{E9CD2AEF-568F-422A-8172-5DC212E4C8DE}" type="parTrans" cxnId="{B07C2632-7032-443F-9E9E-88902AEA5B73}">
      <dgm:prSet/>
      <dgm:spPr/>
      <dgm:t>
        <a:bodyPr/>
        <a:lstStyle/>
        <a:p>
          <a:endParaRPr lang="en-IN"/>
        </a:p>
      </dgm:t>
    </dgm:pt>
    <dgm:pt modelId="{EFF5E233-1B44-4C7E-82EC-0586B16C5F17}" type="sibTrans" cxnId="{B07C2632-7032-443F-9E9E-88902AEA5B73}">
      <dgm:prSet/>
      <dgm:spPr/>
      <dgm:t>
        <a:bodyPr/>
        <a:lstStyle/>
        <a:p>
          <a:endParaRPr lang="en-IN"/>
        </a:p>
      </dgm:t>
    </dgm:pt>
    <dgm:pt modelId="{29236D53-2280-4639-8D8E-3C29C6072DCB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7402A8-A1CE-4246-AA4B-40B6D92D0E21}" type="parTrans" cxnId="{D0E1E5B6-AFD8-447B-B3C5-50C77960A03E}">
      <dgm:prSet/>
      <dgm:spPr/>
      <dgm:t>
        <a:bodyPr/>
        <a:lstStyle/>
        <a:p>
          <a:endParaRPr lang="en-IN"/>
        </a:p>
      </dgm:t>
    </dgm:pt>
    <dgm:pt modelId="{CC2108A5-BCB0-4D71-8249-E3052BD9D0DD}" type="sibTrans" cxnId="{D0E1E5B6-AFD8-447B-B3C5-50C77960A03E}">
      <dgm:prSet/>
      <dgm:spPr/>
      <dgm:t>
        <a:bodyPr/>
        <a:lstStyle/>
        <a:p>
          <a:endParaRPr lang="en-IN"/>
        </a:p>
      </dgm:t>
    </dgm:pt>
    <dgm:pt modelId="{AC3590CA-5DAF-4751-9C90-79873545B16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50AF29-E20C-407B-98B3-B2513414735F}" type="parTrans" cxnId="{D8A1CD8A-0683-4943-9EC7-795AEF417D07}">
      <dgm:prSet/>
      <dgm:spPr/>
      <dgm:t>
        <a:bodyPr/>
        <a:lstStyle/>
        <a:p>
          <a:endParaRPr lang="en-IN"/>
        </a:p>
      </dgm:t>
    </dgm:pt>
    <dgm:pt modelId="{27F0A965-E7D0-4704-8314-E4A90D83ABFE}" type="sibTrans" cxnId="{D8A1CD8A-0683-4943-9EC7-795AEF417D07}">
      <dgm:prSet/>
      <dgm:spPr/>
      <dgm:t>
        <a:bodyPr/>
        <a:lstStyle/>
        <a:p>
          <a:endParaRPr lang="en-IN"/>
        </a:p>
      </dgm:t>
    </dgm:pt>
    <dgm:pt modelId="{396C0489-A0FC-4D89-95C3-45F90CA7958D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43088C-6543-4821-AE6A-1F279EC73103}" type="parTrans" cxnId="{D778198D-0D47-4045-A53B-75411BAB0602}">
      <dgm:prSet/>
      <dgm:spPr/>
      <dgm:t>
        <a:bodyPr/>
        <a:lstStyle/>
        <a:p>
          <a:endParaRPr lang="en-IN"/>
        </a:p>
      </dgm:t>
    </dgm:pt>
    <dgm:pt modelId="{8B4D9C0E-9016-437E-955A-98E91007802C}" type="sibTrans" cxnId="{D778198D-0D47-4045-A53B-75411BAB0602}">
      <dgm:prSet/>
      <dgm:spPr/>
      <dgm:t>
        <a:bodyPr/>
        <a:lstStyle/>
        <a:p>
          <a:endParaRPr lang="en-IN"/>
        </a:p>
      </dgm:t>
    </dgm:pt>
    <dgm:pt modelId="{2AC2ADEF-A2F8-4949-8D78-1B70AB264814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15D8845-F5E2-4150-BE80-0A2644F85FC0}" type="parTrans" cxnId="{A2FFF7B9-AAA8-4219-9ADA-231C54F2ED6C}">
      <dgm:prSet/>
      <dgm:spPr/>
      <dgm:t>
        <a:bodyPr/>
        <a:lstStyle/>
        <a:p>
          <a:endParaRPr lang="en-IN"/>
        </a:p>
      </dgm:t>
    </dgm:pt>
    <dgm:pt modelId="{04202983-F425-4A52-95CB-BA636060F5DE}" type="sibTrans" cxnId="{A2FFF7B9-AAA8-4219-9ADA-231C54F2ED6C}">
      <dgm:prSet/>
      <dgm:spPr/>
      <dgm:t>
        <a:bodyPr/>
        <a:lstStyle/>
        <a:p>
          <a:endParaRPr lang="en-IN"/>
        </a:p>
      </dgm:t>
    </dgm:pt>
    <dgm:pt modelId="{B23BFAB6-B287-4DB3-A3BA-F0B058C3B8D4}">
      <dgm:prSet phldrT="[Text]" custT="1"/>
      <dgm:spPr/>
      <dgm:t>
        <a:bodyPr/>
        <a:lstStyle/>
        <a:p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325619-B48E-41FC-BA29-FD471B76A2D5}" type="parTrans" cxnId="{B71EC108-38D4-424A-8169-313F3F832ACD}">
      <dgm:prSet/>
      <dgm:spPr/>
      <dgm:t>
        <a:bodyPr/>
        <a:lstStyle/>
        <a:p>
          <a:endParaRPr lang="en-US"/>
        </a:p>
      </dgm:t>
    </dgm:pt>
    <dgm:pt modelId="{B4FB2EDF-98F6-4284-A248-C6E3F3F3D0DB}" type="sibTrans" cxnId="{B71EC108-38D4-424A-8169-313F3F832ACD}">
      <dgm:prSet/>
      <dgm:spPr/>
      <dgm:t>
        <a:bodyPr/>
        <a:lstStyle/>
        <a:p>
          <a:endParaRPr lang="en-US"/>
        </a:p>
      </dgm:t>
    </dgm:pt>
    <dgm:pt modelId="{A2E5C369-B376-4B97-A0AD-773755FBAAE8}" type="pres">
      <dgm:prSet presAssocID="{BF482261-4D3A-46C3-94B1-BF4AA3B31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5179E-9DA6-4DA3-A975-45075F2DA6EE}" type="pres">
      <dgm:prSet presAssocID="{F97545EB-39E6-40CC-B851-08405CC90811}" presName="composite" presStyleCnt="0"/>
      <dgm:spPr/>
    </dgm:pt>
    <dgm:pt modelId="{3D03BBEE-14FA-497D-BEE1-5993CBB6AC35}" type="pres">
      <dgm:prSet presAssocID="{F97545EB-39E6-40CC-B851-08405CC9081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D283B-0C65-4393-876C-5E44A65E2062}" type="pres">
      <dgm:prSet presAssocID="{F97545EB-39E6-40CC-B851-08405CC9081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5AE3C-4050-46AB-B843-91ACC3F88B28}" type="pres">
      <dgm:prSet presAssocID="{58076411-236C-4E0E-A565-F37159F8AF7B}" presName="space" presStyleCnt="0"/>
      <dgm:spPr/>
    </dgm:pt>
    <dgm:pt modelId="{05418346-6E69-4C73-8AC4-A13BEE3B9A57}" type="pres">
      <dgm:prSet presAssocID="{74F09A25-086D-4BBD-AEE4-D995E540A683}" presName="composite" presStyleCnt="0"/>
      <dgm:spPr/>
    </dgm:pt>
    <dgm:pt modelId="{EEE64FFD-260D-475E-9B8D-B2D1A6AE2645}" type="pres">
      <dgm:prSet presAssocID="{74F09A25-086D-4BBD-AEE4-D995E540A68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7537E-2404-468A-8613-C18F076CF513}" type="pres">
      <dgm:prSet presAssocID="{74F09A25-086D-4BBD-AEE4-D995E540A68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4B4F-8763-4146-B1FE-4F3D7DCAE212}" type="pres">
      <dgm:prSet presAssocID="{2A0FDD86-BA92-483C-954C-81ECB9A69720}" presName="space" presStyleCnt="0"/>
      <dgm:spPr/>
    </dgm:pt>
    <dgm:pt modelId="{D984A53C-EE1F-479B-9414-24DCBAC0E24B}" type="pres">
      <dgm:prSet presAssocID="{E797697A-06E0-4AE5-A941-E5B81D03635A}" presName="composite" presStyleCnt="0"/>
      <dgm:spPr/>
    </dgm:pt>
    <dgm:pt modelId="{084D88A9-8BCA-4680-B0CF-9F9B18B7E786}" type="pres">
      <dgm:prSet presAssocID="{E797697A-06E0-4AE5-A941-E5B81D03635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400F-1093-406A-AC2C-3C2674425376}" type="pres">
      <dgm:prSet presAssocID="{E797697A-06E0-4AE5-A941-E5B81D03635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757C6-10D6-4114-8E90-8A04112BC160}" type="pres">
      <dgm:prSet presAssocID="{7CE2DAEB-2320-419C-A6C6-9C9DEE3408E0}" presName="space" presStyleCnt="0"/>
      <dgm:spPr/>
    </dgm:pt>
    <dgm:pt modelId="{B18E17D5-FAD6-4EE3-83AC-FEC60D7531C1}" type="pres">
      <dgm:prSet presAssocID="{7491D789-FAA6-4AF9-AC36-8AE2056FCD65}" presName="composite" presStyleCnt="0"/>
      <dgm:spPr/>
    </dgm:pt>
    <dgm:pt modelId="{4BE641D6-EE72-4C60-BA96-BE1A97F447B3}" type="pres">
      <dgm:prSet presAssocID="{7491D789-FAA6-4AF9-AC36-8AE2056FCD6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8CA3E-BD96-4FAC-A9DD-79DEB5816DE2}" type="pres">
      <dgm:prSet presAssocID="{7491D789-FAA6-4AF9-AC36-8AE2056FCD6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0EEEE-05B3-4170-B94B-32D088F8712C}" type="pres">
      <dgm:prSet presAssocID="{5CD4D47D-D436-4660-A51B-379551266079}" presName="space" presStyleCnt="0"/>
      <dgm:spPr/>
    </dgm:pt>
    <dgm:pt modelId="{24E362A3-D7CC-4B5C-AE58-987551508C97}" type="pres">
      <dgm:prSet presAssocID="{60D24F23-FD5E-426E-93DB-0702EAE871C2}" presName="composite" presStyleCnt="0"/>
      <dgm:spPr/>
    </dgm:pt>
    <dgm:pt modelId="{B64803F5-19B9-46CF-A1A3-327880E8A5A6}" type="pres">
      <dgm:prSet presAssocID="{60D24F23-FD5E-426E-93DB-0702EAE871C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A75E-BEAE-44A4-9DDD-47FD792B6561}" type="pres">
      <dgm:prSet presAssocID="{60D24F23-FD5E-426E-93DB-0702EAE871C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3D18A-9D37-4FA6-9D8B-70CF3A6AA60B}" type="presOf" srcId="{B23BFAB6-B287-4DB3-A3BA-F0B058C3B8D4}" destId="{5D9D283B-0C65-4393-876C-5E44A65E2062}" srcOrd="0" destOrd="2" presId="urn:microsoft.com/office/officeart/2005/8/layout/hList1"/>
    <dgm:cxn modelId="{A0F2B027-783E-401F-AA20-F2B1F0102486}" type="presOf" srcId="{E797697A-06E0-4AE5-A941-E5B81D03635A}" destId="{084D88A9-8BCA-4680-B0CF-9F9B18B7E786}" srcOrd="0" destOrd="0" presId="urn:microsoft.com/office/officeart/2005/8/layout/hList1"/>
    <dgm:cxn modelId="{A05099A9-421C-4801-A1AF-19240848DB1F}" srcId="{BF482261-4D3A-46C3-94B1-BF4AA3B31AB3}" destId="{74F09A25-086D-4BBD-AEE4-D995E540A683}" srcOrd="1" destOrd="0" parTransId="{481CCF63-5FD2-45E0-B452-8B8E15447DD5}" sibTransId="{2A0FDD86-BA92-483C-954C-81ECB9A69720}"/>
    <dgm:cxn modelId="{F83541D5-9704-4182-9CBC-D3678A71E716}" type="presOf" srcId="{3312B0FC-E013-45D1-8709-207993E23A21}" destId="{C9D4400F-1093-406A-AC2C-3C2674425376}" srcOrd="0" destOrd="0" presId="urn:microsoft.com/office/officeart/2005/8/layout/hList1"/>
    <dgm:cxn modelId="{C1229278-CEE0-4181-878D-510675F3FD25}" type="presOf" srcId="{74F09A25-086D-4BBD-AEE4-D995E540A683}" destId="{EEE64FFD-260D-475E-9B8D-B2D1A6AE2645}" srcOrd="0" destOrd="0" presId="urn:microsoft.com/office/officeart/2005/8/layout/hList1"/>
    <dgm:cxn modelId="{0BDBD11E-2710-443C-B691-2E8E7C7270F5}" type="presOf" srcId="{AC3590CA-5DAF-4751-9C90-79873545B165}" destId="{96F8CA3E-BD96-4FAC-A9DD-79DEB5816DE2}" srcOrd="0" destOrd="1" presId="urn:microsoft.com/office/officeart/2005/8/layout/hList1"/>
    <dgm:cxn modelId="{3E80B102-DC94-495B-96E6-9BFDC67E39C6}" srcId="{E797697A-06E0-4AE5-A941-E5B81D03635A}" destId="{3312B0FC-E013-45D1-8709-207993E23A21}" srcOrd="0" destOrd="0" parTransId="{432F99FA-4BDB-4805-9066-980F297EC8BA}" sibTransId="{D6BD040C-45E0-47BA-8454-306FD17B520D}"/>
    <dgm:cxn modelId="{13EB166C-9BBE-4A44-A033-6A8D765F6C95}" type="presOf" srcId="{396C0489-A0FC-4D89-95C3-45F90CA7958D}" destId="{66B1A75E-BEAE-44A4-9DDD-47FD792B6561}" srcOrd="0" destOrd="0" presId="urn:microsoft.com/office/officeart/2005/8/layout/hList1"/>
    <dgm:cxn modelId="{4B1A3965-3E0F-48A2-815B-37C35A3DD59C}" type="presOf" srcId="{252C1D04-A0DD-4B9E-8DBA-3BDE11F3E8A5}" destId="{5D9D283B-0C65-4393-876C-5E44A65E2062}" srcOrd="0" destOrd="1" presId="urn:microsoft.com/office/officeart/2005/8/layout/hList1"/>
    <dgm:cxn modelId="{B65385B7-E262-4528-9D6C-314F259EDA98}" type="presOf" srcId="{F97545EB-39E6-40CC-B851-08405CC90811}" destId="{3D03BBEE-14FA-497D-BEE1-5993CBB6AC35}" srcOrd="0" destOrd="0" presId="urn:microsoft.com/office/officeart/2005/8/layout/hList1"/>
    <dgm:cxn modelId="{A2FFF7B9-AAA8-4219-9ADA-231C54F2ED6C}" srcId="{60D24F23-FD5E-426E-93DB-0702EAE871C2}" destId="{2AC2ADEF-A2F8-4949-8D78-1B70AB264814}" srcOrd="1" destOrd="0" parTransId="{515D8845-F5E2-4150-BE80-0A2644F85FC0}" sibTransId="{04202983-F425-4A52-95CB-BA636060F5DE}"/>
    <dgm:cxn modelId="{56844CF6-BC05-4999-B1E1-DF3389413F86}" srcId="{F97545EB-39E6-40CC-B851-08405CC90811}" destId="{252C1D04-A0DD-4B9E-8DBA-3BDE11F3E8A5}" srcOrd="1" destOrd="0" parTransId="{84B1FB47-1EA9-4E45-8534-4726A08332A9}" sibTransId="{F89BB527-8645-4B5E-A2A3-B1362089CACE}"/>
    <dgm:cxn modelId="{41A672E2-87E9-4CE7-8109-8B37F9B18232}" srcId="{74F09A25-086D-4BBD-AEE4-D995E540A683}" destId="{753AAC13-F2C2-4C87-A0AB-80D02BEEF2B5}" srcOrd="1" destOrd="0" parTransId="{013DD359-1BE8-4F2B-A89A-BC38A0FCC2AB}" sibTransId="{B0DD0C45-CD41-4BA7-AEBD-DDE6FDF9CDD1}"/>
    <dgm:cxn modelId="{D8A1CD8A-0683-4943-9EC7-795AEF417D07}" srcId="{7491D789-FAA6-4AF9-AC36-8AE2056FCD65}" destId="{AC3590CA-5DAF-4751-9C90-79873545B165}" srcOrd="1" destOrd="0" parTransId="{5950AF29-E20C-407B-98B3-B2513414735F}" sibTransId="{27F0A965-E7D0-4704-8314-E4A90D83ABFE}"/>
    <dgm:cxn modelId="{C6C2DFA7-6352-49FD-BBE7-065B735CB4CF}" type="presOf" srcId="{B8EF7385-A238-4BC4-9EA5-0DD700F3D66D}" destId="{BAE7537E-2404-468A-8613-C18F076CF513}" srcOrd="0" destOrd="0" presId="urn:microsoft.com/office/officeart/2005/8/layout/hList1"/>
    <dgm:cxn modelId="{B1F0F630-8EBE-4667-A1F6-42AB0C8CFB89}" type="presOf" srcId="{7491D789-FAA6-4AF9-AC36-8AE2056FCD65}" destId="{4BE641D6-EE72-4C60-BA96-BE1A97F447B3}" srcOrd="0" destOrd="0" presId="urn:microsoft.com/office/officeart/2005/8/layout/hList1"/>
    <dgm:cxn modelId="{3409A7F7-4846-4521-8446-A3067600A8FF}" srcId="{BF482261-4D3A-46C3-94B1-BF4AA3B31AB3}" destId="{E797697A-06E0-4AE5-A941-E5B81D03635A}" srcOrd="2" destOrd="0" parTransId="{091D040C-8BA3-4A38-AD4D-65490062BF78}" sibTransId="{7CE2DAEB-2320-419C-A6C6-9C9DEE3408E0}"/>
    <dgm:cxn modelId="{D44A774E-A8CE-4345-B24E-F8BDB5061CB6}" type="presOf" srcId="{BF482261-4D3A-46C3-94B1-BF4AA3B31AB3}" destId="{A2E5C369-B376-4B97-A0AD-773755FBAAE8}" srcOrd="0" destOrd="0" presId="urn:microsoft.com/office/officeart/2005/8/layout/hList1"/>
    <dgm:cxn modelId="{2EDEEE1C-B165-4D8A-B3BC-42772C75101D}" type="presOf" srcId="{2AC2ADEF-A2F8-4949-8D78-1B70AB264814}" destId="{66B1A75E-BEAE-44A4-9DDD-47FD792B6561}" srcOrd="0" destOrd="1" presId="urn:microsoft.com/office/officeart/2005/8/layout/hList1"/>
    <dgm:cxn modelId="{60B55F41-7D98-4A3A-A1C0-0AE15E95ABE7}" type="presOf" srcId="{165014AA-6172-4667-B77D-97DA6A5B855F}" destId="{5D9D283B-0C65-4393-876C-5E44A65E2062}" srcOrd="0" destOrd="0" presId="urn:microsoft.com/office/officeart/2005/8/layout/hList1"/>
    <dgm:cxn modelId="{5E279A3B-F5C6-4B0B-954F-58843F6F3DEF}" srcId="{E797697A-06E0-4AE5-A941-E5B81D03635A}" destId="{991C98AB-1965-4AB4-8D97-211CAB05651B}" srcOrd="1" destOrd="0" parTransId="{25322A32-1F72-48CD-A65C-52D047E22C35}" sibTransId="{E01A5F1B-F55F-4198-81E9-5BD493252EE2}"/>
    <dgm:cxn modelId="{6B08A967-7588-4374-AF70-A8FEA1715777}" srcId="{74F09A25-086D-4BBD-AEE4-D995E540A683}" destId="{B8EF7385-A238-4BC4-9EA5-0DD700F3D66D}" srcOrd="0" destOrd="0" parTransId="{F680F704-5AD0-4445-B1CE-46990D0EB1A2}" sibTransId="{E913474B-0DB5-48C3-9CB8-C15A4504664E}"/>
    <dgm:cxn modelId="{BDF9D9E5-2407-442F-9809-F121D35DBD76}" srcId="{BF482261-4D3A-46C3-94B1-BF4AA3B31AB3}" destId="{7491D789-FAA6-4AF9-AC36-8AE2056FCD65}" srcOrd="3" destOrd="0" parTransId="{C4EC08F6-1767-4770-B30B-F08E9EE88756}" sibTransId="{5CD4D47D-D436-4660-A51B-379551266079}"/>
    <dgm:cxn modelId="{59E204D3-392E-4781-8519-0F70CE5D2C1B}" srcId="{BF482261-4D3A-46C3-94B1-BF4AA3B31AB3}" destId="{F97545EB-39E6-40CC-B851-08405CC90811}" srcOrd="0" destOrd="0" parTransId="{547E5FC3-646E-4749-A3FF-71F8AB6C8A6E}" sibTransId="{58076411-236C-4E0E-A565-F37159F8AF7B}"/>
    <dgm:cxn modelId="{D0E1E5B6-AFD8-447B-B3C5-50C77960A03E}" srcId="{7491D789-FAA6-4AF9-AC36-8AE2056FCD65}" destId="{29236D53-2280-4639-8D8E-3C29C6072DCB}" srcOrd="0" destOrd="0" parTransId="{9D7402A8-A1CE-4246-AA4B-40B6D92D0E21}" sibTransId="{CC2108A5-BCB0-4D71-8249-E3052BD9D0DD}"/>
    <dgm:cxn modelId="{B07C2632-7032-443F-9E9E-88902AEA5B73}" srcId="{BF482261-4D3A-46C3-94B1-BF4AA3B31AB3}" destId="{60D24F23-FD5E-426E-93DB-0702EAE871C2}" srcOrd="4" destOrd="0" parTransId="{E9CD2AEF-568F-422A-8172-5DC212E4C8DE}" sibTransId="{EFF5E233-1B44-4C7E-82EC-0586B16C5F17}"/>
    <dgm:cxn modelId="{2186B6CD-6CE3-4F79-9AB7-82672B0FF947}" type="presOf" srcId="{991C98AB-1965-4AB4-8D97-211CAB05651B}" destId="{C9D4400F-1093-406A-AC2C-3C2674425376}" srcOrd="0" destOrd="1" presId="urn:microsoft.com/office/officeart/2005/8/layout/hList1"/>
    <dgm:cxn modelId="{B71EC108-38D4-424A-8169-313F3F832ACD}" srcId="{F97545EB-39E6-40CC-B851-08405CC90811}" destId="{B23BFAB6-B287-4DB3-A3BA-F0B058C3B8D4}" srcOrd="2" destOrd="0" parTransId="{BA325619-B48E-41FC-BA29-FD471B76A2D5}" sibTransId="{B4FB2EDF-98F6-4284-A248-C6E3F3F3D0DB}"/>
    <dgm:cxn modelId="{B75AC1B8-0E60-4565-908A-A808BA25C15D}" type="presOf" srcId="{29236D53-2280-4639-8D8E-3C29C6072DCB}" destId="{96F8CA3E-BD96-4FAC-A9DD-79DEB5816DE2}" srcOrd="0" destOrd="0" presId="urn:microsoft.com/office/officeart/2005/8/layout/hList1"/>
    <dgm:cxn modelId="{9A3562F2-E10E-4A66-8E17-DAF685E533A7}" type="presOf" srcId="{753AAC13-F2C2-4C87-A0AB-80D02BEEF2B5}" destId="{BAE7537E-2404-468A-8613-C18F076CF513}" srcOrd="0" destOrd="1" presId="urn:microsoft.com/office/officeart/2005/8/layout/hList1"/>
    <dgm:cxn modelId="{D778198D-0D47-4045-A53B-75411BAB0602}" srcId="{60D24F23-FD5E-426E-93DB-0702EAE871C2}" destId="{396C0489-A0FC-4D89-95C3-45F90CA7958D}" srcOrd="0" destOrd="0" parTransId="{6D43088C-6543-4821-AE6A-1F279EC73103}" sibTransId="{8B4D9C0E-9016-437E-955A-98E91007802C}"/>
    <dgm:cxn modelId="{6712DE23-3DC4-4195-8876-C1DFCEBDB9A4}" srcId="{F97545EB-39E6-40CC-B851-08405CC90811}" destId="{165014AA-6172-4667-B77D-97DA6A5B855F}" srcOrd="0" destOrd="0" parTransId="{CB4EA1BF-DF18-4EFF-8A45-59DCD55B831F}" sibTransId="{85FE0F6E-3F0A-4151-B40B-D4B58CA6CF90}"/>
    <dgm:cxn modelId="{D71205AE-86A7-46C6-9574-A61B94F33290}" type="presOf" srcId="{60D24F23-FD5E-426E-93DB-0702EAE871C2}" destId="{B64803F5-19B9-46CF-A1A3-327880E8A5A6}" srcOrd="0" destOrd="0" presId="urn:microsoft.com/office/officeart/2005/8/layout/hList1"/>
    <dgm:cxn modelId="{367D99B9-D620-4219-B836-84E9668C43F9}" type="presParOf" srcId="{A2E5C369-B376-4B97-A0AD-773755FBAAE8}" destId="{FB15179E-9DA6-4DA3-A975-45075F2DA6EE}" srcOrd="0" destOrd="0" presId="urn:microsoft.com/office/officeart/2005/8/layout/hList1"/>
    <dgm:cxn modelId="{95D200B9-87EA-465E-A375-16D6B4CA183C}" type="presParOf" srcId="{FB15179E-9DA6-4DA3-A975-45075F2DA6EE}" destId="{3D03BBEE-14FA-497D-BEE1-5993CBB6AC35}" srcOrd="0" destOrd="0" presId="urn:microsoft.com/office/officeart/2005/8/layout/hList1"/>
    <dgm:cxn modelId="{2F0625BB-A500-477B-BDA7-189344BC90F3}" type="presParOf" srcId="{FB15179E-9DA6-4DA3-A975-45075F2DA6EE}" destId="{5D9D283B-0C65-4393-876C-5E44A65E2062}" srcOrd="1" destOrd="0" presId="urn:microsoft.com/office/officeart/2005/8/layout/hList1"/>
    <dgm:cxn modelId="{A75EE51E-0475-4292-9DB2-1836921EF7B2}" type="presParOf" srcId="{A2E5C369-B376-4B97-A0AD-773755FBAAE8}" destId="{44F5AE3C-4050-46AB-B843-91ACC3F88B28}" srcOrd="1" destOrd="0" presId="urn:microsoft.com/office/officeart/2005/8/layout/hList1"/>
    <dgm:cxn modelId="{1A46EA39-94B7-4562-B536-C311500A970F}" type="presParOf" srcId="{A2E5C369-B376-4B97-A0AD-773755FBAAE8}" destId="{05418346-6E69-4C73-8AC4-A13BEE3B9A57}" srcOrd="2" destOrd="0" presId="urn:microsoft.com/office/officeart/2005/8/layout/hList1"/>
    <dgm:cxn modelId="{468972C0-392B-40A3-8A0E-A06E8B501D6D}" type="presParOf" srcId="{05418346-6E69-4C73-8AC4-A13BEE3B9A57}" destId="{EEE64FFD-260D-475E-9B8D-B2D1A6AE2645}" srcOrd="0" destOrd="0" presId="urn:microsoft.com/office/officeart/2005/8/layout/hList1"/>
    <dgm:cxn modelId="{84FA1D7E-2763-4ED8-B2E5-A3AE24993F97}" type="presParOf" srcId="{05418346-6E69-4C73-8AC4-A13BEE3B9A57}" destId="{BAE7537E-2404-468A-8613-C18F076CF513}" srcOrd="1" destOrd="0" presId="urn:microsoft.com/office/officeart/2005/8/layout/hList1"/>
    <dgm:cxn modelId="{C169D7A7-1C6B-4011-B14D-2A94F384B3AC}" type="presParOf" srcId="{A2E5C369-B376-4B97-A0AD-773755FBAAE8}" destId="{FE544B4F-8763-4146-B1FE-4F3D7DCAE212}" srcOrd="3" destOrd="0" presId="urn:microsoft.com/office/officeart/2005/8/layout/hList1"/>
    <dgm:cxn modelId="{D5C7A5CD-4D47-4CF5-82A0-B8DCC5D2DDF5}" type="presParOf" srcId="{A2E5C369-B376-4B97-A0AD-773755FBAAE8}" destId="{D984A53C-EE1F-479B-9414-24DCBAC0E24B}" srcOrd="4" destOrd="0" presId="urn:microsoft.com/office/officeart/2005/8/layout/hList1"/>
    <dgm:cxn modelId="{0478F0BC-8871-46F6-B0D2-B6874C8E8F62}" type="presParOf" srcId="{D984A53C-EE1F-479B-9414-24DCBAC0E24B}" destId="{084D88A9-8BCA-4680-B0CF-9F9B18B7E786}" srcOrd="0" destOrd="0" presId="urn:microsoft.com/office/officeart/2005/8/layout/hList1"/>
    <dgm:cxn modelId="{EABE4D61-CB67-4A9A-B8D6-863685EA0D13}" type="presParOf" srcId="{D984A53C-EE1F-479B-9414-24DCBAC0E24B}" destId="{C9D4400F-1093-406A-AC2C-3C2674425376}" srcOrd="1" destOrd="0" presId="urn:microsoft.com/office/officeart/2005/8/layout/hList1"/>
    <dgm:cxn modelId="{8C56082B-4B65-464F-9C29-CCC2CFEABAD7}" type="presParOf" srcId="{A2E5C369-B376-4B97-A0AD-773755FBAAE8}" destId="{FA5757C6-10D6-4114-8E90-8A04112BC160}" srcOrd="5" destOrd="0" presId="urn:microsoft.com/office/officeart/2005/8/layout/hList1"/>
    <dgm:cxn modelId="{DB35355D-A642-4A7D-B93B-9BFD9D4BC7B0}" type="presParOf" srcId="{A2E5C369-B376-4B97-A0AD-773755FBAAE8}" destId="{B18E17D5-FAD6-4EE3-83AC-FEC60D7531C1}" srcOrd="6" destOrd="0" presId="urn:microsoft.com/office/officeart/2005/8/layout/hList1"/>
    <dgm:cxn modelId="{75618457-6564-4894-A04F-03DE1BB61F6C}" type="presParOf" srcId="{B18E17D5-FAD6-4EE3-83AC-FEC60D7531C1}" destId="{4BE641D6-EE72-4C60-BA96-BE1A97F447B3}" srcOrd="0" destOrd="0" presId="urn:microsoft.com/office/officeart/2005/8/layout/hList1"/>
    <dgm:cxn modelId="{BA72CDF0-1460-40A8-A380-8F2D4CD35F01}" type="presParOf" srcId="{B18E17D5-FAD6-4EE3-83AC-FEC60D7531C1}" destId="{96F8CA3E-BD96-4FAC-A9DD-79DEB5816DE2}" srcOrd="1" destOrd="0" presId="urn:microsoft.com/office/officeart/2005/8/layout/hList1"/>
    <dgm:cxn modelId="{9CC849E9-B287-4757-8E86-DEA0510A7405}" type="presParOf" srcId="{A2E5C369-B376-4B97-A0AD-773755FBAAE8}" destId="{0F60EEEE-05B3-4170-B94B-32D088F8712C}" srcOrd="7" destOrd="0" presId="urn:microsoft.com/office/officeart/2005/8/layout/hList1"/>
    <dgm:cxn modelId="{17FD49C2-3766-447E-808C-D562D1F6AA0F}" type="presParOf" srcId="{A2E5C369-B376-4B97-A0AD-773755FBAAE8}" destId="{24E362A3-D7CC-4B5C-AE58-987551508C97}" srcOrd="8" destOrd="0" presId="urn:microsoft.com/office/officeart/2005/8/layout/hList1"/>
    <dgm:cxn modelId="{95A92A00-A5C6-4002-A057-200EF6EBED5C}" type="presParOf" srcId="{24E362A3-D7CC-4B5C-AE58-987551508C97}" destId="{B64803F5-19B9-46CF-A1A3-327880E8A5A6}" srcOrd="0" destOrd="0" presId="urn:microsoft.com/office/officeart/2005/8/layout/hList1"/>
    <dgm:cxn modelId="{4C5A80D1-0839-4B6B-9D96-DFA5A1DDE3CF}" type="presParOf" srcId="{24E362A3-D7CC-4B5C-AE58-987551508C97}" destId="{66B1A75E-BEAE-44A4-9DDD-47FD792B65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183C92A5-5D5B-4BAB-9BD8-F45DC63D070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b="1" dirty="0">
            <a:latin typeface="Sans-sarif"/>
          </a:endParaRPr>
        </a:p>
      </dgm:t>
    </dgm:pt>
    <dgm:pt modelId="{2461928E-F3C1-4620-B4EF-A527FC307075}" type="parTrans" cxnId="{CE450817-73BE-4F97-9FBA-439D12F6C47D}">
      <dgm:prSet/>
      <dgm:spPr/>
      <dgm:t>
        <a:bodyPr/>
        <a:lstStyle/>
        <a:p>
          <a:endParaRPr lang="en-US"/>
        </a:p>
      </dgm:t>
    </dgm:pt>
    <dgm:pt modelId="{E8E5AE10-B932-42B2-8F62-BADA4B04BB9E}" type="sibTrans" cxnId="{CE450817-73BE-4F97-9FBA-439D12F6C47D}">
      <dgm:prSet/>
      <dgm:spPr/>
      <dgm:t>
        <a:bodyPr/>
        <a:lstStyle/>
        <a:p>
          <a:endParaRPr lang="en-US"/>
        </a:p>
      </dgm:t>
    </dgm:pt>
    <dgm:pt modelId="{36F3DD28-57A8-4830-9B2A-ACA1F7854DE5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4CF2AF15-90A5-4386-93B9-EBD49E6AFBD7}" type="parTrans" cxnId="{62A43EE6-335B-4A7A-B02F-CE177F113DB0}">
      <dgm:prSet/>
      <dgm:spPr/>
      <dgm:t>
        <a:bodyPr/>
        <a:lstStyle/>
        <a:p>
          <a:endParaRPr lang="en-US"/>
        </a:p>
      </dgm:t>
    </dgm:pt>
    <dgm:pt modelId="{D99629FC-E023-4560-B8B0-30A934695F80}" type="sibTrans" cxnId="{62A43EE6-335B-4A7A-B02F-CE177F113DB0}">
      <dgm:prSet/>
      <dgm:spPr/>
      <dgm:t>
        <a:bodyPr/>
        <a:lstStyle/>
        <a:p>
          <a:endParaRPr lang="en-US"/>
        </a:p>
      </dgm:t>
    </dgm:pt>
    <dgm:pt modelId="{712649D5-5218-4F60-84E2-D49F9E0CD598}">
      <dgm:prSet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ADA4159D-8A58-41EB-9A8F-37A03B8F8329}" type="parTrans" cxnId="{AADD71CC-E585-4191-856B-496F93DAB1C9}">
      <dgm:prSet/>
      <dgm:spPr/>
      <dgm:t>
        <a:bodyPr/>
        <a:lstStyle/>
        <a:p>
          <a:endParaRPr lang="en-US"/>
        </a:p>
      </dgm:t>
    </dgm:pt>
    <dgm:pt modelId="{D50B6801-DD01-4F30-836A-346257B88E4D}" type="sibTrans" cxnId="{AADD71CC-E585-4191-856B-496F93DAB1C9}">
      <dgm:prSet/>
      <dgm:spPr/>
      <dgm:t>
        <a:bodyPr/>
        <a:lstStyle/>
        <a:p>
          <a:endParaRPr lang="en-US"/>
        </a:p>
      </dgm:t>
    </dgm:pt>
    <dgm:pt modelId="{5B858DEC-A9C1-4E77-A6DF-019169B327E7}">
      <dgm:prSet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877581AB-CCD3-48AB-B831-8F892641EC7D}" type="parTrans" cxnId="{35ED6587-D1AF-45D9-BE39-E492DF94BE62}">
      <dgm:prSet/>
      <dgm:spPr/>
      <dgm:t>
        <a:bodyPr/>
        <a:lstStyle/>
        <a:p>
          <a:endParaRPr lang="en-US"/>
        </a:p>
      </dgm:t>
    </dgm:pt>
    <dgm:pt modelId="{FDCA5E1B-23CE-4A4B-A9E4-55E67C7B89AC}" type="sibTrans" cxnId="{35ED6587-D1AF-45D9-BE39-E492DF94BE62}">
      <dgm:prSet/>
      <dgm:spPr/>
      <dgm:t>
        <a:bodyPr/>
        <a:lstStyle/>
        <a:p>
          <a:endParaRPr lang="en-US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5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5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5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CDDEC643-E112-438D-BBEB-7671540D2CEC}" type="pres">
      <dgm:prSet presAssocID="{183C92A5-5D5B-4BAB-9BD8-F45DC63D0703}" presName="node" presStyleLbl="node1" presStyleIdx="3" presStyleCnt="5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3B667-909B-45EA-A2BA-43B1FC2C7A59}" type="pres">
      <dgm:prSet presAssocID="{E8E5AE10-B932-42B2-8F62-BADA4B04BB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4" presStyleCnt="5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1A930-3A9F-49C6-B6F0-3F20FE1AA2C5}" type="presOf" srcId="{1A256B0A-C186-8E48-A322-321E1B824420}" destId="{61C20159-8123-D54F-8080-D59424F75457}" srcOrd="0" destOrd="0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8F42D687-17CE-4CF7-8360-6DD0A73C5ADA}" type="presOf" srcId="{DFFE31FE-63BE-4444-B186-0E688B781A09}" destId="{322AAD36-4326-6C4D-B4C8-F354AEB72BE0}" srcOrd="0" destOrd="0" presId="urn:microsoft.com/office/officeart/2005/8/layout/hList6"/>
    <dgm:cxn modelId="{40D32451-C5A0-4ADB-BD92-95C777EA6258}" type="presOf" srcId="{7F66553A-F12C-9D4D-B871-ED665FB0434E}" destId="{786FE105-E8B7-3D44-A134-098FC7E76181}" srcOrd="0" destOrd="0" presId="urn:microsoft.com/office/officeart/2005/8/layout/hList6"/>
    <dgm:cxn modelId="{13D58431-2748-4C7B-A948-FF49599D5C5B}" type="presOf" srcId="{84E5F011-1A10-A14F-A1D9-72B96963A701}" destId="{6A00F071-5D86-F24F-99F2-1968D04D49C9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BB279B41-0295-41C5-AE89-C28D0DD6B95F}" type="presOf" srcId="{4E95BAE8-A31C-3842-9893-B49AD868B835}" destId="{0AACB8C9-99B2-674C-A0D5-E2C37A2886F7}" srcOrd="0" destOrd="1" presId="urn:microsoft.com/office/officeart/2005/8/layout/hList6"/>
    <dgm:cxn modelId="{EA48C76B-08C3-4F88-9AA4-DC3ABB1DAB79}" type="presOf" srcId="{85C0676B-E7F8-43F6-B0E1-70094390AB83}" destId="{6A00F071-5D86-F24F-99F2-1968D04D49C9}" srcOrd="0" destOrd="2" presId="urn:microsoft.com/office/officeart/2005/8/layout/hList6"/>
    <dgm:cxn modelId="{2935169B-637B-499D-889F-05AD784187AB}" type="presOf" srcId="{918D3B36-BDD9-3249-8C11-44A9B71C2025}" destId="{322AAD36-4326-6C4D-B4C8-F354AEB72BE0}" srcOrd="0" destOrd="1" presId="urn:microsoft.com/office/officeart/2005/8/layout/hList6"/>
    <dgm:cxn modelId="{DE8FF904-D09A-4283-92C4-AA81F8BC1D81}" type="presOf" srcId="{712649D5-5218-4F60-84E2-D49F9E0CD598}" destId="{CDDEC643-E112-438D-BBEB-7671540D2CEC}" srcOrd="0" destOrd="2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2740D91-4BA1-4053-A9BC-2D37076432C4}" type="presOf" srcId="{BC62DCDD-EC08-42DC-B18E-83C1F2684BDB}" destId="{6A00F071-5D86-F24F-99F2-1968D04D49C9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6078F7A1-4B69-4077-A18E-641E3C7A95DA}" type="presOf" srcId="{66030403-00E1-0345-9BF4-15CEA01BD8A6}" destId="{6A00F071-5D86-F24F-99F2-1968D04D49C9}" srcOrd="0" destOrd="1" presId="urn:microsoft.com/office/officeart/2005/8/layout/hList6"/>
    <dgm:cxn modelId="{CE450817-73BE-4F97-9FBA-439D12F6C47D}" srcId="{1A256B0A-C186-8E48-A322-321E1B824420}" destId="{183C92A5-5D5B-4BAB-9BD8-F45DC63D0703}" srcOrd="3" destOrd="0" parTransId="{2461928E-F3C1-4620-B4EF-A527FC307075}" sibTransId="{E8E5AE10-B932-42B2-8F62-BADA4B04BB9E}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4A4A6458-25EA-40BA-86D2-7C73B3AD4C88}" type="presOf" srcId="{36F3DD28-57A8-4830-9B2A-ACA1F7854DE5}" destId="{CDDEC643-E112-438D-BBEB-7671540D2CEC}" srcOrd="0" destOrd="1" presId="urn:microsoft.com/office/officeart/2005/8/layout/hList6"/>
    <dgm:cxn modelId="{35ED6587-D1AF-45D9-BE39-E492DF94BE62}" srcId="{183C92A5-5D5B-4BAB-9BD8-F45DC63D0703}" destId="{5B858DEC-A9C1-4E77-A6DF-019169B327E7}" srcOrd="2" destOrd="0" parTransId="{877581AB-CCD3-48AB-B831-8F892641EC7D}" sibTransId="{FDCA5E1B-23CE-4A4B-A9E4-55E67C7B89AC}"/>
    <dgm:cxn modelId="{2651EC00-8425-4C43-8886-6A658FADFC23}" type="presOf" srcId="{D98EC9D4-0155-4C0E-9FFE-00BADCC4594C}" destId="{322AAD36-4326-6C4D-B4C8-F354AEB72BE0}" srcOrd="0" destOrd="3" presId="urn:microsoft.com/office/officeart/2005/8/layout/hList6"/>
    <dgm:cxn modelId="{70B01468-4BCB-FF41-A9D6-7060773F6ECB}" srcId="{1A256B0A-C186-8E48-A322-321E1B824420}" destId="{DFFE31FE-63BE-4444-B186-0E688B781A09}" srcOrd="4" destOrd="0" parTransId="{772C9921-F3F2-1C4B-8A61-B8681AE720E1}" sibTransId="{A1AE3557-8A33-E74A-93BE-4FD93BF79877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AADD71CC-E585-4191-856B-496F93DAB1C9}" srcId="{183C92A5-5D5B-4BAB-9BD8-F45DC63D0703}" destId="{712649D5-5218-4F60-84E2-D49F9E0CD598}" srcOrd="1" destOrd="0" parTransId="{ADA4159D-8A58-41EB-9A8F-37A03B8F8329}" sibTransId="{D50B6801-DD01-4F30-836A-346257B88E4D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23A9E3A-AEA0-413A-911D-0E13793F6383}" type="presOf" srcId="{40F130BE-F480-459D-919E-4827A340D97B}" destId="{0AACB8C9-99B2-674C-A0D5-E2C37A2886F7}" srcOrd="0" destOrd="2" presId="urn:microsoft.com/office/officeart/2005/8/layout/hList6"/>
    <dgm:cxn modelId="{DE5CCE71-E923-416B-A51D-0E3A7223A496}" type="presOf" srcId="{176D933C-CBB3-49DE-8138-005C5E17E2AD}" destId="{786FE105-E8B7-3D44-A134-098FC7E76181}" srcOrd="0" destOrd="2" presId="urn:microsoft.com/office/officeart/2005/8/layout/hList6"/>
    <dgm:cxn modelId="{6526CA9C-7043-4E26-81F1-DB290EB1736C}" type="presOf" srcId="{5B858DEC-A9C1-4E77-A6DF-019169B327E7}" destId="{CDDEC643-E112-438D-BBEB-7671540D2CEC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6FF874A4-5069-4AF3-88A1-9C802DBADDBD}" type="presOf" srcId="{20B96C3E-E115-1F49-B992-F903CCB03058}" destId="{786FE105-E8B7-3D44-A134-098FC7E76181}" srcOrd="0" destOrd="1" presId="urn:microsoft.com/office/officeart/2005/8/layout/hList6"/>
    <dgm:cxn modelId="{3EFA5504-65CC-4BA6-B763-396C5131C2F0}" type="presOf" srcId="{6F376CB2-8103-4AF1-84D1-DD9A2224DC2B}" destId="{0AACB8C9-99B2-674C-A0D5-E2C37A2886F7}" srcOrd="0" destOrd="3" presId="urn:microsoft.com/office/officeart/2005/8/layout/hList6"/>
    <dgm:cxn modelId="{2BA3CFF0-E6BB-4D33-A471-951FEC711486}" type="presOf" srcId="{183C92A5-5D5B-4BAB-9BD8-F45DC63D0703}" destId="{CDDEC643-E112-438D-BBEB-7671540D2CEC}" srcOrd="0" destOrd="0" presId="urn:microsoft.com/office/officeart/2005/8/layout/hList6"/>
    <dgm:cxn modelId="{62A43EE6-335B-4A7A-B02F-CE177F113DB0}" srcId="{183C92A5-5D5B-4BAB-9BD8-F45DC63D0703}" destId="{36F3DD28-57A8-4830-9B2A-ACA1F7854DE5}" srcOrd="0" destOrd="0" parTransId="{4CF2AF15-90A5-4386-93B9-EBD49E6AFBD7}" sibTransId="{D99629FC-E023-4560-B8B0-30A934695F80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D9B365C7-5B28-4AB4-9373-6470CD1FEACD}" type="presOf" srcId="{F71113D2-9E87-2241-A5E6-BDF2908366EC}" destId="{0AACB8C9-99B2-674C-A0D5-E2C37A2886F7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3CEBECD5-7911-479F-9534-643DCEFD1524}" type="presOf" srcId="{4B66AD03-5D30-49FE-96AF-90D822F1A5AF}" destId="{786FE105-E8B7-3D44-A134-098FC7E76181}" srcOrd="0" destOrd="3" presId="urn:microsoft.com/office/officeart/2005/8/layout/hList6"/>
    <dgm:cxn modelId="{A30FB189-5DCE-4945-9A61-00FB83493250}" type="presOf" srcId="{590AE7C7-CDC9-4C74-9817-094DAE4AAE95}" destId="{322AAD36-4326-6C4D-B4C8-F354AEB72BE0}" srcOrd="0" destOrd="2" presId="urn:microsoft.com/office/officeart/2005/8/layout/hList6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EC6435E4-28BD-451B-96C2-78EE9AE19E36}" type="presParOf" srcId="{61C20159-8123-D54F-8080-D59424F75457}" destId="{6A00F071-5D86-F24F-99F2-1968D04D49C9}" srcOrd="0" destOrd="0" presId="urn:microsoft.com/office/officeart/2005/8/layout/hList6"/>
    <dgm:cxn modelId="{236E8D89-5FA5-4242-83E1-89121DCB6725}" type="presParOf" srcId="{61C20159-8123-D54F-8080-D59424F75457}" destId="{9CC07E91-A9EE-2C41-BF40-A18B1E49FACA}" srcOrd="1" destOrd="0" presId="urn:microsoft.com/office/officeart/2005/8/layout/hList6"/>
    <dgm:cxn modelId="{A0AE0524-101F-4DA5-8C5D-CAA995275CA6}" type="presParOf" srcId="{61C20159-8123-D54F-8080-D59424F75457}" destId="{0AACB8C9-99B2-674C-A0D5-E2C37A2886F7}" srcOrd="2" destOrd="0" presId="urn:microsoft.com/office/officeart/2005/8/layout/hList6"/>
    <dgm:cxn modelId="{E238A9E2-F55D-4B35-BAF9-BCF67A9753D5}" type="presParOf" srcId="{61C20159-8123-D54F-8080-D59424F75457}" destId="{BBDD662A-C894-2945-972C-8683BDE13E42}" srcOrd="3" destOrd="0" presId="urn:microsoft.com/office/officeart/2005/8/layout/hList6"/>
    <dgm:cxn modelId="{00707D2E-9C30-4817-B1E7-92D2397B20F9}" type="presParOf" srcId="{61C20159-8123-D54F-8080-D59424F75457}" destId="{786FE105-E8B7-3D44-A134-098FC7E76181}" srcOrd="4" destOrd="0" presId="urn:microsoft.com/office/officeart/2005/8/layout/hList6"/>
    <dgm:cxn modelId="{BAFCBFD5-EB9C-472F-9014-E7C6D357B2F3}" type="presParOf" srcId="{61C20159-8123-D54F-8080-D59424F75457}" destId="{69403CA1-482D-D947-A644-BD65B07D4493}" srcOrd="5" destOrd="0" presId="urn:microsoft.com/office/officeart/2005/8/layout/hList6"/>
    <dgm:cxn modelId="{B9ED54B6-A102-4076-8BE9-7151459ECABA}" type="presParOf" srcId="{61C20159-8123-D54F-8080-D59424F75457}" destId="{CDDEC643-E112-438D-BBEB-7671540D2CEC}" srcOrd="6" destOrd="0" presId="urn:microsoft.com/office/officeart/2005/8/layout/hList6"/>
    <dgm:cxn modelId="{1FF56A54-04CF-4463-A568-68314A431459}" type="presParOf" srcId="{61C20159-8123-D54F-8080-D59424F75457}" destId="{0843B667-909B-45EA-A2BA-43B1FC2C7A59}" srcOrd="7" destOrd="0" presId="urn:microsoft.com/office/officeart/2005/8/layout/hList6"/>
    <dgm:cxn modelId="{F140DE8B-001D-4AB3-B6E1-9EEBE5B4EA60}" type="presParOf" srcId="{61C20159-8123-D54F-8080-D59424F75457}" destId="{322AAD36-4326-6C4D-B4C8-F354AEB72BE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0DA53-9B36-4F20-98AD-AA97C9E114DE}">
      <dsp:nvSpPr>
        <dsp:cNvPr id="0" name=""/>
        <dsp:cNvSpPr/>
      </dsp:nvSpPr>
      <dsp:spPr>
        <a:xfrm>
          <a:off x="-5024833" y="-769855"/>
          <a:ext cx="5984216" cy="5984216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2DC67-8CD5-425E-BE2C-FFD65962EB70}">
      <dsp:nvSpPr>
        <dsp:cNvPr id="0" name=""/>
        <dsp:cNvSpPr/>
      </dsp:nvSpPr>
      <dsp:spPr>
        <a:xfrm>
          <a:off x="419699" y="277692"/>
          <a:ext cx="6986704" cy="555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9699" y="277692"/>
        <a:ext cx="6986704" cy="555741"/>
      </dsp:txXfrm>
    </dsp:sp>
    <dsp:sp modelId="{2D74EACE-B455-413B-8FA6-7D2CEE62C486}">
      <dsp:nvSpPr>
        <dsp:cNvPr id="0" name=""/>
        <dsp:cNvSpPr/>
      </dsp:nvSpPr>
      <dsp:spPr>
        <a:xfrm>
          <a:off x="72361" y="208225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E591A-0C55-4AA7-B48C-69D6049C4240}">
      <dsp:nvSpPr>
        <dsp:cNvPr id="0" name=""/>
        <dsp:cNvSpPr/>
      </dsp:nvSpPr>
      <dsp:spPr>
        <a:xfrm>
          <a:off x="817927" y="1111037"/>
          <a:ext cx="6588476" cy="5557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7927" y="1111037"/>
        <a:ext cx="6588476" cy="555741"/>
      </dsp:txXfrm>
    </dsp:sp>
    <dsp:sp modelId="{41AECA85-0BD3-4D8F-88DA-FB687CC1F620}">
      <dsp:nvSpPr>
        <dsp:cNvPr id="0" name=""/>
        <dsp:cNvSpPr/>
      </dsp:nvSpPr>
      <dsp:spPr>
        <a:xfrm>
          <a:off x="470588" y="1041569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71FE3-A1B8-4BC5-AF71-B2A5C9B7E6B0}">
      <dsp:nvSpPr>
        <dsp:cNvPr id="0" name=""/>
        <dsp:cNvSpPr/>
      </dsp:nvSpPr>
      <dsp:spPr>
        <a:xfrm>
          <a:off x="940150" y="1944382"/>
          <a:ext cx="6466252" cy="555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40150" y="1944382"/>
        <a:ext cx="6466252" cy="555741"/>
      </dsp:txXfrm>
    </dsp:sp>
    <dsp:sp modelId="{A6889B21-9AD4-427F-8148-AB416E4C3AEA}">
      <dsp:nvSpPr>
        <dsp:cNvPr id="0" name=""/>
        <dsp:cNvSpPr/>
      </dsp:nvSpPr>
      <dsp:spPr>
        <a:xfrm>
          <a:off x="592812" y="1874914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780B-438D-47F2-B370-19238E8A7969}">
      <dsp:nvSpPr>
        <dsp:cNvPr id="0" name=""/>
        <dsp:cNvSpPr/>
      </dsp:nvSpPr>
      <dsp:spPr>
        <a:xfrm>
          <a:off x="817927" y="2777727"/>
          <a:ext cx="6588476" cy="555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7927" y="2777727"/>
        <a:ext cx="6588476" cy="555741"/>
      </dsp:txXfrm>
    </dsp:sp>
    <dsp:sp modelId="{1073ACD6-93B3-4C7B-91B7-DD99C357FAAE}">
      <dsp:nvSpPr>
        <dsp:cNvPr id="0" name=""/>
        <dsp:cNvSpPr/>
      </dsp:nvSpPr>
      <dsp:spPr>
        <a:xfrm>
          <a:off x="470588" y="2708259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5C5FA-DF53-463E-9983-3DB3F0065957}">
      <dsp:nvSpPr>
        <dsp:cNvPr id="0" name=""/>
        <dsp:cNvSpPr/>
      </dsp:nvSpPr>
      <dsp:spPr>
        <a:xfrm>
          <a:off x="419699" y="3611072"/>
          <a:ext cx="6986704" cy="5557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9699" y="3611072"/>
        <a:ext cx="6986704" cy="555741"/>
      </dsp:txXfrm>
    </dsp:sp>
    <dsp:sp modelId="{482C62F7-F79B-49F9-847B-4EA31990AE4C}">
      <dsp:nvSpPr>
        <dsp:cNvPr id="0" name=""/>
        <dsp:cNvSpPr/>
      </dsp:nvSpPr>
      <dsp:spPr>
        <a:xfrm>
          <a:off x="72361" y="3541604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78F8-C8AF-45D9-8FED-9C592E49CE62}">
      <dsp:nvSpPr>
        <dsp:cNvPr id="0" name=""/>
        <dsp:cNvSpPr/>
      </dsp:nvSpPr>
      <dsp:spPr>
        <a:xfrm>
          <a:off x="0" y="0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194" y="37194"/>
        <a:ext cx="5764055" cy="1195502"/>
      </dsp:txXfrm>
    </dsp:sp>
    <dsp:sp modelId="{C1B1C547-AC11-45FA-B45D-2E302116CF9B}">
      <dsp:nvSpPr>
        <dsp:cNvPr id="0" name=""/>
        <dsp:cNvSpPr/>
      </dsp:nvSpPr>
      <dsp:spPr>
        <a:xfrm>
          <a:off x="629502" y="1481538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05983"/>
            <a:satOff val="-30105"/>
            <a:lumOff val="187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6696" y="1518732"/>
        <a:ext cx="5605047" cy="1195502"/>
      </dsp:txXfrm>
    </dsp:sp>
    <dsp:sp modelId="{170135A5-7379-45AB-837D-0FF41DE4B6BF}">
      <dsp:nvSpPr>
        <dsp:cNvPr id="0" name=""/>
        <dsp:cNvSpPr/>
      </dsp:nvSpPr>
      <dsp:spPr>
        <a:xfrm>
          <a:off x="1259005" y="2963077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11966"/>
            <a:satOff val="-60209"/>
            <a:lumOff val="37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96199" y="3000271"/>
        <a:ext cx="5605047" cy="1195502"/>
      </dsp:txXfrm>
    </dsp:sp>
    <dsp:sp modelId="{705D26C0-B707-405C-A352-F1ED4618D49F}">
      <dsp:nvSpPr>
        <dsp:cNvPr id="0" name=""/>
        <dsp:cNvSpPr/>
      </dsp:nvSpPr>
      <dsp:spPr>
        <a:xfrm>
          <a:off x="6308938" y="963000"/>
          <a:ext cx="825428" cy="825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>
        <a:off x="6494659" y="963000"/>
        <a:ext cx="453986" cy="621135"/>
      </dsp:txXfrm>
    </dsp:sp>
    <dsp:sp modelId="{2F985BEC-A3C2-4D45-AF11-03B9A3E3C9B8}">
      <dsp:nvSpPr>
        <dsp:cNvPr id="0" name=""/>
        <dsp:cNvSpPr/>
      </dsp:nvSpPr>
      <dsp:spPr>
        <a:xfrm>
          <a:off x="6938441" y="2436073"/>
          <a:ext cx="825428" cy="825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>
        <a:off x="7124162" y="2436073"/>
        <a:ext cx="453986" cy="621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52BF-F60B-49BD-A808-858A0AC13295}">
      <dsp:nvSpPr>
        <dsp:cNvPr id="0" name=""/>
        <dsp:cNvSpPr/>
      </dsp:nvSpPr>
      <dsp:spPr>
        <a:xfrm>
          <a:off x="1798" y="338079"/>
          <a:ext cx="2779166" cy="11116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7631" y="338079"/>
        <a:ext cx="1667500" cy="1111666"/>
      </dsp:txXfrm>
    </dsp:sp>
    <dsp:sp modelId="{D3B7A3F5-09A7-447D-ACC5-8B1A10D347F9}">
      <dsp:nvSpPr>
        <dsp:cNvPr id="0" name=""/>
        <dsp:cNvSpPr/>
      </dsp:nvSpPr>
      <dsp:spPr>
        <a:xfrm>
          <a:off x="2419673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81015" y="432570"/>
        <a:ext cx="1384025" cy="922683"/>
      </dsp:txXfrm>
    </dsp:sp>
    <dsp:sp modelId="{2495D690-884B-45C8-9E68-083C60755CD2}">
      <dsp:nvSpPr>
        <dsp:cNvPr id="0" name=""/>
        <dsp:cNvSpPr/>
      </dsp:nvSpPr>
      <dsp:spPr>
        <a:xfrm>
          <a:off x="4403442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2497306"/>
            <a:satOff val="12933"/>
            <a:lumOff val="9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97306"/>
              <a:satOff val="12933"/>
              <a:lumOff val="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64784" y="432570"/>
        <a:ext cx="1384025" cy="922683"/>
      </dsp:txXfrm>
    </dsp:sp>
    <dsp:sp modelId="{D1FADE6A-1E20-4CFF-AD21-7636E2F29F63}">
      <dsp:nvSpPr>
        <dsp:cNvPr id="0" name=""/>
        <dsp:cNvSpPr/>
      </dsp:nvSpPr>
      <dsp:spPr>
        <a:xfrm>
          <a:off x="1798" y="1605379"/>
          <a:ext cx="2779166" cy="1111666"/>
        </a:xfrm>
        <a:prstGeom prst="chevron">
          <a:avLst/>
        </a:prstGeom>
        <a:solidFill>
          <a:schemeClr val="accent2">
            <a:hueOff val="-5352320"/>
            <a:satOff val="0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557631" y="1605379"/>
        <a:ext cx="1667500" cy="1111666"/>
      </dsp:txXfrm>
    </dsp:sp>
    <dsp:sp modelId="{C78ADDCB-BD1A-4EAC-9ECA-78C36AA1F7C3}">
      <dsp:nvSpPr>
        <dsp:cNvPr id="0" name=""/>
        <dsp:cNvSpPr/>
      </dsp:nvSpPr>
      <dsp:spPr>
        <a:xfrm>
          <a:off x="2419673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4994613"/>
            <a:satOff val="25867"/>
            <a:lumOff val="19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994613"/>
              <a:satOff val="25867"/>
              <a:lumOff val="19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81015" y="1699870"/>
        <a:ext cx="1384025" cy="922683"/>
      </dsp:txXfrm>
    </dsp:sp>
    <dsp:sp modelId="{04CAD2EC-A500-4730-9F89-038F57B59417}">
      <dsp:nvSpPr>
        <dsp:cNvPr id="0" name=""/>
        <dsp:cNvSpPr/>
      </dsp:nvSpPr>
      <dsp:spPr>
        <a:xfrm>
          <a:off x="4403442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7491919"/>
            <a:satOff val="38800"/>
            <a:lumOff val="29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491919"/>
              <a:satOff val="38800"/>
              <a:lumOff val="29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64784" y="1699870"/>
        <a:ext cx="1384025" cy="922683"/>
      </dsp:txXfrm>
    </dsp:sp>
    <dsp:sp modelId="{362F778C-3757-4115-84DC-002A8887F07E}">
      <dsp:nvSpPr>
        <dsp:cNvPr id="0" name=""/>
        <dsp:cNvSpPr/>
      </dsp:nvSpPr>
      <dsp:spPr>
        <a:xfrm>
          <a:off x="1798" y="2872679"/>
          <a:ext cx="2779166" cy="1111666"/>
        </a:xfrm>
        <a:prstGeom prst="chevron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>
        <a:off x="557631" y="2872679"/>
        <a:ext cx="1667500" cy="1111666"/>
      </dsp:txXfrm>
    </dsp:sp>
    <dsp:sp modelId="{23C5320B-9297-4CA5-9FB4-75D510FA89BD}">
      <dsp:nvSpPr>
        <dsp:cNvPr id="0" name=""/>
        <dsp:cNvSpPr/>
      </dsp:nvSpPr>
      <dsp:spPr>
        <a:xfrm>
          <a:off x="2419673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9989225"/>
            <a:satOff val="51734"/>
            <a:lumOff val="38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989225"/>
              <a:satOff val="51734"/>
              <a:lumOff val="38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चरण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81015" y="2967170"/>
        <a:ext cx="1384025" cy="922683"/>
      </dsp:txXfrm>
    </dsp:sp>
    <dsp:sp modelId="{F96BEB3F-9F79-423A-893C-7D075097CAC6}">
      <dsp:nvSpPr>
        <dsp:cNvPr id="0" name=""/>
        <dsp:cNvSpPr/>
      </dsp:nvSpPr>
      <dsp:spPr>
        <a:xfrm>
          <a:off x="4403442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12486531"/>
            <a:satOff val="64667"/>
            <a:lumOff val="48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86531"/>
              <a:satOff val="64667"/>
              <a:lumOff val="4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 2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64784" y="2967170"/>
        <a:ext cx="1384025" cy="92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07F4-4EA2-42D4-8E2A-021D8CF06E5E}">
      <dsp:nvSpPr>
        <dsp:cNvPr id="0" name=""/>
        <dsp:cNvSpPr/>
      </dsp:nvSpPr>
      <dsp:spPr>
        <a:xfrm>
          <a:off x="2649446" y="1394414"/>
          <a:ext cx="1772361" cy="1533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43151" y="1648481"/>
        <a:ext cx="1184951" cy="1025030"/>
      </dsp:txXfrm>
    </dsp:sp>
    <dsp:sp modelId="{962D3C70-B70F-4629-A7A5-896CA8E06562}">
      <dsp:nvSpPr>
        <dsp:cNvPr id="0" name=""/>
        <dsp:cNvSpPr/>
      </dsp:nvSpPr>
      <dsp:spPr>
        <a:xfrm>
          <a:off x="3759284" y="660898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587D4-D875-4560-AB98-7D8A7EFA9DC0}">
      <dsp:nvSpPr>
        <dsp:cNvPr id="0" name=""/>
        <dsp:cNvSpPr/>
      </dsp:nvSpPr>
      <dsp:spPr>
        <a:xfrm>
          <a:off x="2812706" y="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053406" y="208233"/>
        <a:ext cx="971037" cy="840062"/>
      </dsp:txXfrm>
    </dsp:sp>
    <dsp:sp modelId="{5AF40022-1E93-4571-8443-91DAF3459AF4}">
      <dsp:nvSpPr>
        <dsp:cNvPr id="0" name=""/>
        <dsp:cNvSpPr/>
      </dsp:nvSpPr>
      <dsp:spPr>
        <a:xfrm>
          <a:off x="4539717" y="1738047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80539-CA7F-4CFB-9C0D-0C49F73849A9}">
      <dsp:nvSpPr>
        <dsp:cNvPr id="0" name=""/>
        <dsp:cNvSpPr/>
      </dsp:nvSpPr>
      <dsp:spPr>
        <a:xfrm>
          <a:off x="4118463" y="806405"/>
          <a:ext cx="1505030" cy="11894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140928"/>
            <a:satOff val="0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4357154" y="995041"/>
        <a:ext cx="1027648" cy="812145"/>
      </dsp:txXfrm>
    </dsp:sp>
    <dsp:sp modelId="{DB2AC0B8-F7F5-40ED-A4A5-38391616F6D0}">
      <dsp:nvSpPr>
        <dsp:cNvPr id="0" name=""/>
        <dsp:cNvSpPr/>
      </dsp:nvSpPr>
      <dsp:spPr>
        <a:xfrm>
          <a:off x="3997578" y="2953945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38E10-9F94-4BAF-97D1-0A796F6F790A}">
      <dsp:nvSpPr>
        <dsp:cNvPr id="0" name=""/>
        <dsp:cNvSpPr/>
      </dsp:nvSpPr>
      <dsp:spPr>
        <a:xfrm>
          <a:off x="4144759" y="2292181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4281856"/>
            <a:satOff val="0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>
        <a:off x="4385459" y="2500414"/>
        <a:ext cx="971037" cy="840062"/>
      </dsp:txXfrm>
    </dsp:sp>
    <dsp:sp modelId="{8E159B0A-B927-4BB7-9187-38E2D8FC9F81}">
      <dsp:nvSpPr>
        <dsp:cNvPr id="0" name=""/>
        <dsp:cNvSpPr/>
      </dsp:nvSpPr>
      <dsp:spPr>
        <a:xfrm>
          <a:off x="2652744" y="3080160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7A6FC-1564-4891-AAE7-3822AE59F65C}">
      <dsp:nvSpPr>
        <dsp:cNvPr id="0" name=""/>
        <dsp:cNvSpPr/>
      </dsp:nvSpPr>
      <dsp:spPr>
        <a:xfrm>
          <a:off x="2812706" y="306589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6422785"/>
            <a:satOff val="0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sp:txBody>
      <dsp:txXfrm>
        <a:off x="3053406" y="3274129"/>
        <a:ext cx="971037" cy="840062"/>
      </dsp:txXfrm>
    </dsp:sp>
    <dsp:sp modelId="{BF89727E-6456-4AAA-8F55-355BBE9CB412}">
      <dsp:nvSpPr>
        <dsp:cNvPr id="0" name=""/>
        <dsp:cNvSpPr/>
      </dsp:nvSpPr>
      <dsp:spPr>
        <a:xfrm>
          <a:off x="1859531" y="2003443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41CC-D0CD-45E1-A1C5-6F13DD839E4D}">
      <dsp:nvSpPr>
        <dsp:cNvPr id="0" name=""/>
        <dsp:cNvSpPr/>
      </dsp:nvSpPr>
      <dsp:spPr>
        <a:xfrm>
          <a:off x="1474468" y="229304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563713"/>
            <a:satOff val="0"/>
            <a:lumOff val="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sp:txBody>
      <dsp:txXfrm>
        <a:off x="1715168" y="2501279"/>
        <a:ext cx="971037" cy="840062"/>
      </dsp:txXfrm>
    </dsp:sp>
    <dsp:sp modelId="{032D5DC1-35AA-4CEC-9E67-035D56B7077A}">
      <dsp:nvSpPr>
        <dsp:cNvPr id="0" name=""/>
        <dsp:cNvSpPr/>
      </dsp:nvSpPr>
      <dsp:spPr>
        <a:xfrm>
          <a:off x="1474468" y="77112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</a:p>
      </dsp:txBody>
      <dsp:txXfrm>
        <a:off x="1715168" y="979353"/>
        <a:ext cx="971037" cy="84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8A79-74EB-446E-8B82-FF0048812E89}">
      <dsp:nvSpPr>
        <dsp:cNvPr id="0" name=""/>
        <dsp:cNvSpPr/>
      </dsp:nvSpPr>
      <dsp:spPr>
        <a:xfrm rot="2561967">
          <a:off x="2881938" y="2937565"/>
          <a:ext cx="63501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635016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AF68C-429B-4CD7-83A5-FA78BF88D6A7}">
      <dsp:nvSpPr>
        <dsp:cNvPr id="0" name=""/>
        <dsp:cNvSpPr/>
      </dsp:nvSpPr>
      <dsp:spPr>
        <a:xfrm>
          <a:off x="2966103" y="2072157"/>
          <a:ext cx="705924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705924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F085-0E0A-416C-B76A-347B664BF7AF}">
      <dsp:nvSpPr>
        <dsp:cNvPr id="0" name=""/>
        <dsp:cNvSpPr/>
      </dsp:nvSpPr>
      <dsp:spPr>
        <a:xfrm rot="19038033">
          <a:off x="2881938" y="1206750"/>
          <a:ext cx="63501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635016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B1BBF-C622-4B5F-BA82-8CE8BF892319}">
      <dsp:nvSpPr>
        <dsp:cNvPr id="0" name=""/>
        <dsp:cNvSpPr/>
      </dsp:nvSpPr>
      <dsp:spPr>
        <a:xfrm>
          <a:off x="710470" y="1124265"/>
          <a:ext cx="2012879" cy="201287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21FF4-F75F-4A82-BB3B-DBBD76600597}">
      <dsp:nvSpPr>
        <dsp:cNvPr id="0" name=""/>
        <dsp:cNvSpPr/>
      </dsp:nvSpPr>
      <dsp:spPr>
        <a:xfrm>
          <a:off x="3272718" y="511"/>
          <a:ext cx="1207727" cy="1207727"/>
        </a:xfrm>
        <a:prstGeom prst="ellipse">
          <a:avLst/>
        </a:prstGeom>
        <a:solidFill>
          <a:schemeClr val="accent2">
            <a:hueOff val="-3568214"/>
            <a:satOff val="0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449586" y="177379"/>
        <a:ext cx="853991" cy="853991"/>
      </dsp:txXfrm>
    </dsp:sp>
    <dsp:sp modelId="{882CEDF7-5E4B-4F26-B28C-79CF52C0E9AC}">
      <dsp:nvSpPr>
        <dsp:cNvPr id="0" name=""/>
        <dsp:cNvSpPr/>
      </dsp:nvSpPr>
      <dsp:spPr>
        <a:xfrm>
          <a:off x="4601219" y="511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01219" y="511"/>
        <a:ext cx="1811591" cy="1207727"/>
      </dsp:txXfrm>
    </dsp:sp>
    <dsp:sp modelId="{9B03F4F9-714E-490A-BBB1-270645EC525D}">
      <dsp:nvSpPr>
        <dsp:cNvPr id="0" name=""/>
        <dsp:cNvSpPr/>
      </dsp:nvSpPr>
      <dsp:spPr>
        <a:xfrm>
          <a:off x="3672027" y="1490750"/>
          <a:ext cx="1207727" cy="1207727"/>
        </a:xfrm>
        <a:prstGeom prst="ellipse">
          <a:avLst/>
        </a:prstGeom>
        <a:solidFill>
          <a:schemeClr val="accent2">
            <a:hueOff val="-7136427"/>
            <a:satOff val="0"/>
            <a:lumOff val="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848895" y="1667618"/>
        <a:ext cx="853991" cy="853991"/>
      </dsp:txXfrm>
    </dsp:sp>
    <dsp:sp modelId="{B6A86C99-19FD-4C12-B784-E2EF49733DD9}">
      <dsp:nvSpPr>
        <dsp:cNvPr id="0" name=""/>
        <dsp:cNvSpPr/>
      </dsp:nvSpPr>
      <dsp:spPr>
        <a:xfrm>
          <a:off x="5000527" y="1490750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00527" y="1490750"/>
        <a:ext cx="1811591" cy="1207727"/>
      </dsp:txXfrm>
    </dsp:sp>
    <dsp:sp modelId="{8C78B504-76D6-4C3B-88D7-16D13B8FD5C6}">
      <dsp:nvSpPr>
        <dsp:cNvPr id="0" name=""/>
        <dsp:cNvSpPr/>
      </dsp:nvSpPr>
      <dsp:spPr>
        <a:xfrm>
          <a:off x="3272718" y="2980989"/>
          <a:ext cx="1207727" cy="1207727"/>
        </a:xfrm>
        <a:prstGeom prst="ellipse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449586" y="3157857"/>
        <a:ext cx="853991" cy="853991"/>
      </dsp:txXfrm>
    </dsp:sp>
    <dsp:sp modelId="{86CF7C9B-9C4E-4409-8B79-4389846759DE}">
      <dsp:nvSpPr>
        <dsp:cNvPr id="0" name=""/>
        <dsp:cNvSpPr/>
      </dsp:nvSpPr>
      <dsp:spPr>
        <a:xfrm>
          <a:off x="4601219" y="2980989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01219" y="2980989"/>
        <a:ext cx="1811591" cy="1207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022485" y="2348847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36427"/>
              <a:satOff val="0"/>
              <a:lumOff val="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139351" y="2760544"/>
        <a:ext cx="2461923" cy="1068826"/>
      </dsp:txXfrm>
    </dsp:sp>
    <dsp:sp modelId="{8AD3BE62-FA40-5E4B-885B-B471F87225B5}">
      <dsp:nvSpPr>
        <dsp:cNvPr id="0" name=""/>
        <dsp:cNvSpPr/>
      </dsp:nvSpPr>
      <dsp:spPr>
        <a:xfrm>
          <a:off x="0" y="2305473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704641"/>
              <a:satOff val="0"/>
              <a:lumOff val="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3253" y="2717171"/>
        <a:ext cx="2461923" cy="1068826"/>
      </dsp:txXfrm>
    </dsp:sp>
    <dsp:sp modelId="{50A67D91-1353-4935-B8CF-3AA4124BFB2C}">
      <dsp:nvSpPr>
        <dsp:cNvPr id="0" name=""/>
        <dsp:cNvSpPr/>
      </dsp:nvSpPr>
      <dsp:spPr>
        <a:xfrm>
          <a:off x="4022485" y="-130050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68214"/>
              <a:satOff val="0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139351" y="-96797"/>
        <a:ext cx="2461923" cy="1068826"/>
      </dsp:txXfrm>
    </dsp:sp>
    <dsp:sp modelId="{5E3E57E9-3D8D-FC48-8973-38BC64A99CA2}">
      <dsp:nvSpPr>
        <dsp:cNvPr id="0" name=""/>
        <dsp:cNvSpPr/>
      </dsp:nvSpPr>
      <dsp:spPr>
        <a:xfrm>
          <a:off x="0" y="-102838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3253" y="-69585"/>
        <a:ext cx="2461923" cy="1068826"/>
      </dsp:txXfrm>
    </dsp:sp>
    <dsp:sp modelId="{B0C586CE-2C26-4D51-BF62-1865E00FE5A5}">
      <dsp:nvSpPr>
        <dsp:cNvPr id="0" name=""/>
        <dsp:cNvSpPr/>
      </dsp:nvSpPr>
      <dsp:spPr>
        <a:xfrm>
          <a:off x="2179357" y="210746"/>
          <a:ext cx="1600933" cy="160093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648259" y="679648"/>
        <a:ext cx="1132031" cy="1132031"/>
      </dsp:txXfrm>
    </dsp:sp>
    <dsp:sp modelId="{FD0EB669-8D70-47AA-8913-8B2EF3E57B85}">
      <dsp:nvSpPr>
        <dsp:cNvPr id="0" name=""/>
        <dsp:cNvSpPr/>
      </dsp:nvSpPr>
      <dsp:spPr>
        <a:xfrm rot="5400000">
          <a:off x="3854237" y="210746"/>
          <a:ext cx="1600933" cy="1600933"/>
        </a:xfrm>
        <a:prstGeom prst="pieWedge">
          <a:avLst/>
        </a:prstGeom>
        <a:solidFill>
          <a:schemeClr val="accent2">
            <a:hueOff val="-3568214"/>
            <a:satOff val="0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3854237" y="679648"/>
        <a:ext cx="1132031" cy="1132031"/>
      </dsp:txXfrm>
    </dsp:sp>
    <dsp:sp modelId="{F33C9AA0-6846-45B9-B5C3-69D2C1CF7E46}">
      <dsp:nvSpPr>
        <dsp:cNvPr id="0" name=""/>
        <dsp:cNvSpPr/>
      </dsp:nvSpPr>
      <dsp:spPr>
        <a:xfrm rot="10800000">
          <a:off x="3854237" y="1885625"/>
          <a:ext cx="1600933" cy="1600933"/>
        </a:xfrm>
        <a:prstGeom prst="pieWedge">
          <a:avLst/>
        </a:prstGeom>
        <a:solidFill>
          <a:schemeClr val="accent2">
            <a:hueOff val="-7136427"/>
            <a:satOff val="0"/>
            <a:lumOff val="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3854237" y="1885625"/>
        <a:ext cx="1132031" cy="1132031"/>
      </dsp:txXfrm>
    </dsp:sp>
    <dsp:sp modelId="{6DFD1C79-1265-43B4-AD85-D9A23129839E}">
      <dsp:nvSpPr>
        <dsp:cNvPr id="0" name=""/>
        <dsp:cNvSpPr/>
      </dsp:nvSpPr>
      <dsp:spPr>
        <a:xfrm rot="16200000">
          <a:off x="2179357" y="1885625"/>
          <a:ext cx="1600933" cy="1600933"/>
        </a:xfrm>
        <a:prstGeom prst="pieWedge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648259" y="1885625"/>
        <a:ext cx="1132031" cy="1132031"/>
      </dsp:txXfrm>
    </dsp:sp>
    <dsp:sp modelId="{09DE21AA-E7FF-498A-ACF0-698FD6FED00B}">
      <dsp:nvSpPr>
        <dsp:cNvPr id="0" name=""/>
        <dsp:cNvSpPr/>
      </dsp:nvSpPr>
      <dsp:spPr>
        <a:xfrm>
          <a:off x="3540890" y="1515895"/>
          <a:ext cx="552747" cy="4806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540890" y="1700760"/>
          <a:ext cx="552747" cy="4806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BBEE-14FA-497D-BEE1-5993CBB6AC35}">
      <dsp:nvSpPr>
        <dsp:cNvPr id="0" name=""/>
        <dsp:cNvSpPr/>
      </dsp:nvSpPr>
      <dsp:spPr>
        <a:xfrm>
          <a:off x="3810" y="1011793"/>
          <a:ext cx="1460499" cy="584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810" y="1011793"/>
        <a:ext cx="1460499" cy="584199"/>
      </dsp:txXfrm>
    </dsp:sp>
    <dsp:sp modelId="{5D9D283B-0C65-4393-876C-5E44A65E2062}">
      <dsp:nvSpPr>
        <dsp:cNvPr id="0" name=""/>
        <dsp:cNvSpPr/>
      </dsp:nvSpPr>
      <dsp:spPr>
        <a:xfrm>
          <a:off x="3810" y="1595993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10" y="1595993"/>
        <a:ext cx="1460499" cy="2810879"/>
      </dsp:txXfrm>
    </dsp:sp>
    <dsp:sp modelId="{EEE64FFD-260D-475E-9B8D-B2D1A6AE2645}">
      <dsp:nvSpPr>
        <dsp:cNvPr id="0" name=""/>
        <dsp:cNvSpPr/>
      </dsp:nvSpPr>
      <dsp:spPr>
        <a:xfrm>
          <a:off x="1668780" y="1011793"/>
          <a:ext cx="1460499" cy="584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1668780" y="1011793"/>
        <a:ext cx="1460499" cy="584199"/>
      </dsp:txXfrm>
    </dsp:sp>
    <dsp:sp modelId="{BAE7537E-2404-468A-8613-C18F076CF513}">
      <dsp:nvSpPr>
        <dsp:cNvPr id="0" name=""/>
        <dsp:cNvSpPr/>
      </dsp:nvSpPr>
      <dsp:spPr>
        <a:xfrm>
          <a:off x="1668780" y="1595993"/>
          <a:ext cx="1460499" cy="28108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68780" y="1595993"/>
        <a:ext cx="1460499" cy="2810879"/>
      </dsp:txXfrm>
    </dsp:sp>
    <dsp:sp modelId="{084D88A9-8BCA-4680-B0CF-9F9B18B7E786}">
      <dsp:nvSpPr>
        <dsp:cNvPr id="0" name=""/>
        <dsp:cNvSpPr/>
      </dsp:nvSpPr>
      <dsp:spPr>
        <a:xfrm>
          <a:off x="3333750" y="1011793"/>
          <a:ext cx="1460499" cy="584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>
        <a:off x="3333750" y="1011793"/>
        <a:ext cx="1460499" cy="584199"/>
      </dsp:txXfrm>
    </dsp:sp>
    <dsp:sp modelId="{C9D4400F-1093-406A-AC2C-3C2674425376}">
      <dsp:nvSpPr>
        <dsp:cNvPr id="0" name=""/>
        <dsp:cNvSpPr/>
      </dsp:nvSpPr>
      <dsp:spPr>
        <a:xfrm>
          <a:off x="3333750" y="1595993"/>
          <a:ext cx="1460499" cy="28108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33750" y="1595993"/>
        <a:ext cx="1460499" cy="2810879"/>
      </dsp:txXfrm>
    </dsp:sp>
    <dsp:sp modelId="{4BE641D6-EE72-4C60-BA96-BE1A97F447B3}">
      <dsp:nvSpPr>
        <dsp:cNvPr id="0" name=""/>
        <dsp:cNvSpPr/>
      </dsp:nvSpPr>
      <dsp:spPr>
        <a:xfrm>
          <a:off x="4998720" y="1011793"/>
          <a:ext cx="1460499" cy="584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sp:txBody>
      <dsp:txXfrm>
        <a:off x="4998720" y="1011793"/>
        <a:ext cx="1460499" cy="584199"/>
      </dsp:txXfrm>
    </dsp:sp>
    <dsp:sp modelId="{96F8CA3E-BD96-4FAC-A9DD-79DEB5816DE2}">
      <dsp:nvSpPr>
        <dsp:cNvPr id="0" name=""/>
        <dsp:cNvSpPr/>
      </dsp:nvSpPr>
      <dsp:spPr>
        <a:xfrm>
          <a:off x="4998720" y="1595993"/>
          <a:ext cx="1460499" cy="28108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98720" y="1595993"/>
        <a:ext cx="1460499" cy="2810879"/>
      </dsp:txXfrm>
    </dsp:sp>
    <dsp:sp modelId="{B64803F5-19B9-46CF-A1A3-327880E8A5A6}">
      <dsp:nvSpPr>
        <dsp:cNvPr id="0" name=""/>
        <dsp:cNvSpPr/>
      </dsp:nvSpPr>
      <dsp:spPr>
        <a:xfrm>
          <a:off x="6663689" y="1011793"/>
          <a:ext cx="1460499" cy="5841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sp:txBody>
      <dsp:txXfrm>
        <a:off x="6663689" y="1011793"/>
        <a:ext cx="1460499" cy="584199"/>
      </dsp:txXfrm>
    </dsp:sp>
    <dsp:sp modelId="{66B1A75E-BEAE-44A4-9DDD-47FD792B6561}">
      <dsp:nvSpPr>
        <dsp:cNvPr id="0" name=""/>
        <dsp:cNvSpPr/>
      </dsp:nvSpPr>
      <dsp:spPr>
        <a:xfrm>
          <a:off x="6663689" y="1595993"/>
          <a:ext cx="1460499" cy="281087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63689" y="1595993"/>
        <a:ext cx="1460499" cy="2810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207457" y="1211983"/>
          <a:ext cx="4012168" cy="15882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526" y="802434"/>
        <a:ext cx="1588202" cy="2407300"/>
      </dsp:txXfrm>
    </dsp:sp>
    <dsp:sp modelId="{0AACB8C9-99B2-674C-A0D5-E2C37A2886F7}">
      <dsp:nvSpPr>
        <dsp:cNvPr id="0" name=""/>
        <dsp:cNvSpPr/>
      </dsp:nvSpPr>
      <dsp:spPr>
        <a:xfrm rot="16200000">
          <a:off x="499860" y="1211983"/>
          <a:ext cx="4012168" cy="15882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711843" y="802434"/>
        <a:ext cx="1588202" cy="2407300"/>
      </dsp:txXfrm>
    </dsp:sp>
    <dsp:sp modelId="{786FE105-E8B7-3D44-A134-098FC7E76181}">
      <dsp:nvSpPr>
        <dsp:cNvPr id="0" name=""/>
        <dsp:cNvSpPr/>
      </dsp:nvSpPr>
      <dsp:spPr>
        <a:xfrm rot="16200000">
          <a:off x="2207177" y="1211983"/>
          <a:ext cx="4012168" cy="15882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419160" y="802434"/>
        <a:ext cx="1588202" cy="2407300"/>
      </dsp:txXfrm>
    </dsp:sp>
    <dsp:sp modelId="{CDDEC643-E112-438D-BBEB-7671540D2CEC}">
      <dsp:nvSpPr>
        <dsp:cNvPr id="0" name=""/>
        <dsp:cNvSpPr/>
      </dsp:nvSpPr>
      <dsp:spPr>
        <a:xfrm rot="16200000">
          <a:off x="3914494" y="1211983"/>
          <a:ext cx="4012168" cy="15882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4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126477" y="802434"/>
        <a:ext cx="1588202" cy="2407300"/>
      </dsp:txXfrm>
    </dsp:sp>
    <dsp:sp modelId="{322AAD36-4326-6C4D-B4C8-F354AEB72BE0}">
      <dsp:nvSpPr>
        <dsp:cNvPr id="0" name=""/>
        <dsp:cNvSpPr/>
      </dsp:nvSpPr>
      <dsp:spPr>
        <a:xfrm rot="16200000">
          <a:off x="5621812" y="1211983"/>
          <a:ext cx="4012168" cy="15882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833795" y="802434"/>
        <a:ext cx="1588202" cy="240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7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1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3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0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xmlns="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051" y="2200940"/>
            <a:ext cx="7963261" cy="1053926"/>
          </a:xfrm>
        </p:spPr>
        <p:txBody>
          <a:bodyPr>
            <a:noAutofit/>
          </a:bodyPr>
          <a:lstStyle>
            <a:lvl1pPr algn="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</a:t>
            </a:r>
            <a:r>
              <a:rPr lang="hi-IN" dirty="0" smtClean="0"/>
              <a:t> </a:t>
            </a:r>
            <a:r>
              <a:rPr lang="en-US" dirty="0" smtClean="0"/>
              <a:t>YOU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2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54" y="5049608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xmlns="" id="{867C99DA-A5FB-4A7C-9FE8-668140A88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54" y="3513468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xmlns="" id="{C7E17E44-2F03-4B99-9502-4F1C1A03D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xmlns="" id="{6D5D61E1-A9D4-4EB4-8B4B-EAD90481D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xmlns="" id="{640F7F19-EFC0-47DD-9BE9-97DD55830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xmlns="" id="{1E926593-8EA0-4DC1-8B6F-515297180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xmlns="" id="{1FE49792-119B-47D3-9E77-A9B50939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xmlns="" id="{172C1998-34BA-46C1-B240-F0365D8E3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423D6754-61EB-4959-8FD3-7CA5FFF6E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xmlns="" id="{88B25DE1-CD7A-4861-AC49-375C59726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20" name="Picture 2" descr="Image">
            <a:extLst>
              <a:ext uri="{FF2B5EF4-FFF2-40B4-BE49-F238E27FC236}">
                <a16:creationId xmlns:a16="http://schemas.microsoft.com/office/drawing/2014/main" xmlns="" id="{ADC5B589-8A1C-4777-ACC6-5ADFC8725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xmlns="" id="{B8382B17-535B-48DC-9BA6-0E133C3CE9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raphic 15">
            <a:extLst>
              <a:ext uri="{FF2B5EF4-FFF2-40B4-BE49-F238E27FC236}">
                <a16:creationId xmlns:a16="http://schemas.microsoft.com/office/drawing/2014/main" xmlns="" id="{BFC751DB-49CE-40DF-A84B-0729EAD9C550}"/>
              </a:ext>
            </a:extLst>
          </p:cNvPr>
          <p:cNvSpPr/>
          <p:nvPr userDrawn="1"/>
        </p:nvSpPr>
        <p:spPr>
          <a:xfrm>
            <a:off x="0" y="1856371"/>
            <a:ext cx="5920545" cy="93453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380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xmlns="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26D830C7-6DB2-4C67-AA4E-916B6244EB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78" y="304"/>
            <a:ext cx="885522" cy="8855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6C361756-A5B2-467B-946C-DBD818DFA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73" y="303"/>
            <a:ext cx="945827" cy="9458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xmlns="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xmlns="" id="{FA6D9A5F-2D0B-43CB-8781-F847E2422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29" y="303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xmlns="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xmlns="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xmlns="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xmlns="" id="{81A0E104-C6F2-452D-AE62-EBF61C63C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575" y="303"/>
            <a:ext cx="1114425" cy="1114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xmlns="" id="{EC38CCA7-F5A2-4FC6-AFFE-85E6414CF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29" y="303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462ABD66-EA84-4A1D-BD14-F7017A2F1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F5D581-F5B0-4701-B187-0D4FAB44900C}"/>
              </a:ext>
            </a:extLst>
          </p:cNvPr>
          <p:cNvSpPr/>
          <p:nvPr userDrawn="1"/>
        </p:nvSpPr>
        <p:spPr>
          <a:xfrm>
            <a:off x="1143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xmlns="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6C34ED7B-DC2F-4165-833D-66B328E40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  <p:sldLayoutId id="214748370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3.svg"/><Relationship Id="rId4" Type="http://schemas.openxmlformats.org/officeDocument/2006/relationships/image" Target="../media/image26.sv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5" Type="http://schemas.openxmlformats.org/officeDocument/2006/relationships/image" Target="../media/image5.sv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5.xml"/><Relationship Id="rId11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6.xml"/><Relationship Id="rId5" Type="http://schemas.openxmlformats.org/officeDocument/2006/relationships/image" Target="../media/image5.sv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7.xml"/><Relationship Id="rId5" Type="http://schemas.openxmlformats.org/officeDocument/2006/relationships/image" Target="../media/image5.sv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8.xml"/><Relationship Id="rId5" Type="http://schemas.openxmlformats.org/officeDocument/2006/relationships/image" Target="../media/image5.sv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3.svg"/><Relationship Id="rId4" Type="http://schemas.openxmlformats.org/officeDocument/2006/relationships/image" Target="../media/image34.svg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svg"/><Relationship Id="rId11" Type="http://schemas.openxmlformats.org/officeDocument/2006/relationships/image" Target="../media/image2.png"/><Relationship Id="rId5" Type="http://schemas.openxmlformats.org/officeDocument/2006/relationships/image" Target="../media/image21.png"/><Relationship Id="rId10" Type="http://schemas.openxmlformats.org/officeDocument/2006/relationships/image" Target="../media/image44.svg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47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24.jpg"/><Relationship Id="rId9" Type="http://schemas.openxmlformats.org/officeDocument/2006/relationships/image" Target="../media/image6.png"/><Relationship Id="rId1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30.png"/><Relationship Id="rId4" Type="http://schemas.openxmlformats.org/officeDocument/2006/relationships/image" Target="../media/image5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image" Target="../media/image89.svg"/><Relationship Id="rId3" Type="http://schemas.openxmlformats.org/officeDocument/2006/relationships/image" Target="../media/image57.svg"/><Relationship Id="rId21" Type="http://schemas.openxmlformats.org/officeDocument/2006/relationships/image" Target="../media/image75.svg"/><Relationship Id="rId34" Type="http://schemas.openxmlformats.org/officeDocument/2006/relationships/image" Target="../media/image45.png"/><Relationship Id="rId42" Type="http://schemas.openxmlformats.org/officeDocument/2006/relationships/image" Target="../media/image49.png"/><Relationship Id="rId47" Type="http://schemas.openxmlformats.org/officeDocument/2006/relationships/image" Target="../media/image11.svg"/><Relationship Id="rId7" Type="http://schemas.openxmlformats.org/officeDocument/2006/relationships/image" Target="../media/image61.svg"/><Relationship Id="rId12" Type="http://schemas.openxmlformats.org/officeDocument/2006/relationships/image" Target="../media/image36.png"/><Relationship Id="rId17" Type="http://schemas.openxmlformats.org/officeDocument/2006/relationships/image" Target="../media/image71.svg"/><Relationship Id="rId25" Type="http://schemas.openxmlformats.org/officeDocument/2006/relationships/image" Target="../media/image79.svg"/><Relationship Id="rId33" Type="http://schemas.openxmlformats.org/officeDocument/2006/relationships/image" Target="../media/image9.svg"/><Relationship Id="rId38" Type="http://schemas.openxmlformats.org/officeDocument/2006/relationships/image" Target="../media/image47.png"/><Relationship Id="rId46" Type="http://schemas.openxmlformats.org/officeDocument/2006/relationships/image" Target="../media/image6.pn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image" Target="../media/image83.svg"/><Relationship Id="rId41" Type="http://schemas.openxmlformats.org/officeDocument/2006/relationships/image" Target="../media/image91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11" Type="http://schemas.openxmlformats.org/officeDocument/2006/relationships/image" Target="../media/image65.svg"/><Relationship Id="rId24" Type="http://schemas.openxmlformats.org/officeDocument/2006/relationships/image" Target="../media/image42.png"/><Relationship Id="rId32" Type="http://schemas.openxmlformats.org/officeDocument/2006/relationships/image" Target="../media/image5.png"/><Relationship Id="rId37" Type="http://schemas.openxmlformats.org/officeDocument/2006/relationships/image" Target="../media/image87.svg"/><Relationship Id="rId40" Type="http://schemas.openxmlformats.org/officeDocument/2006/relationships/image" Target="../media/image48.png"/><Relationship Id="rId45" Type="http://schemas.openxmlformats.org/officeDocument/2006/relationships/image" Target="../media/image9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23" Type="http://schemas.openxmlformats.org/officeDocument/2006/relationships/image" Target="../media/image77.svg"/><Relationship Id="rId28" Type="http://schemas.openxmlformats.org/officeDocument/2006/relationships/image" Target="../media/image44.png"/><Relationship Id="rId36" Type="http://schemas.openxmlformats.org/officeDocument/2006/relationships/image" Target="../media/image46.png"/><Relationship Id="rId49" Type="http://schemas.openxmlformats.org/officeDocument/2006/relationships/image" Target="../media/image97.svg"/><Relationship Id="rId10" Type="http://schemas.openxmlformats.org/officeDocument/2006/relationships/image" Target="../media/image35.png"/><Relationship Id="rId19" Type="http://schemas.openxmlformats.org/officeDocument/2006/relationships/image" Target="../media/image73.svg"/><Relationship Id="rId31" Type="http://schemas.openxmlformats.org/officeDocument/2006/relationships/image" Target="../media/image7.svg"/><Relationship Id="rId44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63.svg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image" Target="../media/image81.svg"/><Relationship Id="rId30" Type="http://schemas.openxmlformats.org/officeDocument/2006/relationships/image" Target="../media/image4.png"/><Relationship Id="rId35" Type="http://schemas.openxmlformats.org/officeDocument/2006/relationships/image" Target="../media/image85.svg"/><Relationship Id="rId43" Type="http://schemas.openxmlformats.org/officeDocument/2006/relationships/image" Target="../media/image93.svg"/><Relationship Id="rId48" Type="http://schemas.openxmlformats.org/officeDocument/2006/relationships/image" Target="../media/image51.png"/><Relationship Id="rId8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18" Type="http://schemas.openxmlformats.org/officeDocument/2006/relationships/image" Target="../media/image13.svg"/><Relationship Id="rId3" Type="http://schemas.openxmlformats.org/officeDocument/2006/relationships/image" Target="../media/image3.svg"/><Relationship Id="rId21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sv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5.svg"/><Relationship Id="rId15" Type="http://schemas.openxmlformats.org/officeDocument/2006/relationships/image" Target="../media/image6.png"/><Relationship Id="rId10" Type="http://schemas.microsoft.com/office/2007/relationships/diagramDrawing" Target="../diagrams/drawing1.xml"/><Relationship Id="rId19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" y="2712538"/>
            <a:ext cx="8899898" cy="2281355"/>
          </a:xfrm>
        </p:spPr>
        <p:txBody>
          <a:bodyPr/>
          <a:lstStyle/>
          <a:p>
            <a:r>
              <a:rPr lang="hi-IN" sz="4000" dirty="0" smtClean="0">
                <a:latin typeface="Georgia" panose="02040502050405020303" pitchFamily="18" charset="0"/>
              </a:rPr>
              <a:t>प्रस्तुति का शीर्षक 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543" y="4574259"/>
            <a:ext cx="7519917" cy="1101897"/>
          </a:xfrm>
        </p:spPr>
        <p:txBody>
          <a:bodyPr/>
          <a:lstStyle/>
          <a:p>
            <a:r>
              <a:rPr lang="hi-I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प्रस्तुतकर्ता का नाम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0A1A89-FE18-44C6-B3EE-49541CB850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4469" y="6358420"/>
            <a:ext cx="4367531" cy="474519"/>
          </a:xfrm>
        </p:spPr>
        <p:txBody>
          <a:bodyPr/>
          <a:lstStyle/>
          <a:p>
            <a:r>
              <a:rPr lang="hi-IN" dirty="0" smtClean="0"/>
              <a:t>माह </a:t>
            </a:r>
            <a:endParaRPr lang="ru-RU" dirty="0"/>
          </a:p>
        </p:txBody>
      </p:sp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xmlns="" id="{FFCFED3E-C9DC-4E9F-8272-C3BE7473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247294"/>
            <a:ext cx="1990725" cy="1990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7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33440" y="2083646"/>
            <a:ext cx="6557601" cy="4095177"/>
            <a:chOff x="4410596" y="2628503"/>
            <a:chExt cx="5663864" cy="3325892"/>
          </a:xfrm>
        </p:grpSpPr>
        <p:grpSp>
          <p:nvGrpSpPr>
            <p:cNvPr id="22" name="Group 21"/>
            <p:cNvGrpSpPr/>
            <p:nvPr/>
          </p:nvGrpSpPr>
          <p:grpSpPr>
            <a:xfrm>
              <a:off x="4410596" y="2628503"/>
              <a:ext cx="5663864" cy="2107110"/>
              <a:chOff x="452175" y="1354978"/>
              <a:chExt cx="5663864" cy="210711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40039" y="1454014"/>
                <a:ext cx="1476000" cy="176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-248808" defTabSz="829361">
                  <a:spcAft>
                    <a:spcPts val="816"/>
                  </a:spcAft>
                  <a:defRPr/>
                </a:pPr>
                <a:r>
                  <a:rPr lang="hi-IN" i="1" kern="0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संक्षिप्त सारांश</a:t>
                </a:r>
                <a:endParaRPr lang="en-GB" i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ltGray">
              <a:xfrm>
                <a:off x="452175" y="1354978"/>
                <a:ext cx="3989195" cy="331623"/>
              </a:xfrm>
              <a:prstGeom prst="rect">
                <a:avLst/>
              </a:prstGeom>
              <a:solidFill>
                <a:srgbClr val="FFB6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 शीर्षक </a:t>
                </a:r>
                <a:r>
                  <a:rPr lang="en-GB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		</a:t>
                </a:r>
                <a:endParaRPr lang="en-GB" b="1" i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ltGray">
              <a:xfrm>
                <a:off x="452175" y="1710075"/>
                <a:ext cx="3989196" cy="331623"/>
              </a:xfrm>
              <a:prstGeom prst="rect">
                <a:avLst/>
              </a:prstGeom>
              <a:solidFill>
                <a:srgbClr val="F7901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 </a:t>
                </a:r>
                <a:r>
                  <a:rPr lang="hi-IN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शीर्षक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ltGray">
              <a:xfrm>
                <a:off x="452175" y="2065172"/>
                <a:ext cx="3989196" cy="331623"/>
              </a:xfrm>
              <a:prstGeom prst="rect">
                <a:avLst/>
              </a:prstGeom>
              <a:solidFill>
                <a:srgbClr val="DC69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 </a:t>
                </a:r>
                <a:r>
                  <a:rPr lang="hi-IN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शीर्षक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ltGray">
              <a:xfrm>
                <a:off x="452175" y="2420269"/>
                <a:ext cx="3989196" cy="3316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 </a:t>
                </a:r>
                <a:r>
                  <a:rPr lang="hi-IN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शीर्षक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ltGray">
              <a:xfrm>
                <a:off x="452175" y="2775366"/>
                <a:ext cx="3989196" cy="33162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en-GB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i-IN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उप शीर्षक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ltGray">
              <a:xfrm>
                <a:off x="452175" y="3130465"/>
                <a:ext cx="3989196" cy="33162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6.	</a:t>
                </a:r>
                <a:r>
                  <a:rPr lang="hi-IN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 </a:t>
                </a:r>
                <a:r>
                  <a:rPr lang="hi-IN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शीर्षक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4640039" y="1358795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640039" y="3455939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</p:grpSp>
        <p:sp>
          <p:nvSpPr>
            <p:cNvPr id="39" name="Oval 38"/>
            <p:cNvSpPr/>
            <p:nvPr/>
          </p:nvSpPr>
          <p:spPr bwMode="ltGray">
            <a:xfrm>
              <a:off x="4553541" y="5234271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ltGray">
            <a:xfrm>
              <a:off x="6046009" y="5230988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ltGray">
            <a:xfrm>
              <a:off x="7602528" y="5236025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700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8721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3044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=</a:t>
              </a:r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174654" y="5236025"/>
              <a:ext cx="718370" cy="718370"/>
            </a:xfrm>
            <a:prstGeom prst="ellipse">
              <a:avLst/>
            </a:prstGeom>
            <a:gradFill>
              <a:gsLst>
                <a:gs pos="0">
                  <a:srgbClr val="A32020"/>
                </a:gs>
                <a:gs pos="75000">
                  <a:srgbClr val="DC6900"/>
                </a:gs>
                <a:gs pos="50000">
                  <a:srgbClr val="E0301E"/>
                </a:gs>
                <a:gs pos="25000">
                  <a:srgbClr val="DB536A"/>
                </a:gs>
                <a:gs pos="100000">
                  <a:srgbClr val="FFB600"/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ltGray">
            <a:xfrm>
              <a:off x="9224140" y="5285511"/>
              <a:ext cx="619398" cy="619398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9531275" y="5358614"/>
              <a:ext cx="0" cy="432000"/>
            </a:xfrm>
            <a:prstGeom prst="straightConnector1">
              <a:avLst/>
            </a:prstGeom>
            <a:noFill/>
            <a:ln w="53975" cap="rnd" cmpd="sng" algn="ctr">
              <a:solidFill>
                <a:srgbClr val="A32020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23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414928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971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ltGray">
          <a:xfrm>
            <a:off x="2112174" y="6304448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hi-IN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स्मार्ट </a:t>
            </a:r>
            <a:endParaRPr lang="hi-IN" sz="1600" b="1" i="1" kern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829361">
              <a:defRPr/>
            </a:pPr>
            <a:r>
              <a:rPr lang="hi-IN" sz="1600" b="1" i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टेक</a:t>
            </a:r>
            <a:endParaRPr lang="en-GB" sz="1600" b="1" i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3828738" y="6304448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hi-IN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स्मार्ट डिवाइस</a:t>
            </a:r>
            <a:endParaRPr lang="en-GB" sz="1600" b="1" i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ltGray">
          <a:xfrm>
            <a:off x="5728750" y="6304448"/>
            <a:ext cx="1020279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hi-IN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स्मार्ट </a:t>
            </a:r>
            <a:endParaRPr lang="hi-IN" sz="1600" b="1" i="1" kern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829361">
              <a:defRPr/>
            </a:pPr>
            <a:r>
              <a:rPr lang="hi-IN" sz="1600" b="1" i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अ ब स </a:t>
            </a:r>
            <a:endParaRPr lang="en-GB" sz="1600" b="1" i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Graphic 52" descr="Internet Of Things with solid fill">
            <a:extLst>
              <a:ext uri="{FF2B5EF4-FFF2-40B4-BE49-F238E27FC236}">
                <a16:creationId xmlns:a16="http://schemas.microsoft.com/office/drawing/2014/main" xmlns="" id="{3E01DA5C-1381-42D9-B6FB-D7BD6FDE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69439" y="5377157"/>
            <a:ext cx="706398" cy="706398"/>
          </a:xfrm>
          <a:prstGeom prst="rect">
            <a:avLst/>
          </a:prstGeom>
        </p:spPr>
      </p:pic>
      <p:pic>
        <p:nvPicPr>
          <p:cNvPr id="54" name="Graphic 53" descr="Check In with solid fill">
            <a:extLst>
              <a:ext uri="{FF2B5EF4-FFF2-40B4-BE49-F238E27FC236}">
                <a16:creationId xmlns:a16="http://schemas.microsoft.com/office/drawing/2014/main" xmlns="" id="{51C5D08D-B12F-45EB-9284-2C0B14DD2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17138" y="5371230"/>
            <a:ext cx="641453" cy="641453"/>
          </a:xfrm>
          <a:prstGeom prst="rect">
            <a:avLst/>
          </a:prstGeom>
        </p:spPr>
      </p:pic>
      <p:pic>
        <p:nvPicPr>
          <p:cNvPr id="55" name="Graphic 54" descr="car icon ">
            <a:extLst>
              <a:ext uri="{FF2B5EF4-FFF2-40B4-BE49-F238E27FC236}">
                <a16:creationId xmlns:a16="http://schemas.microsoft.com/office/drawing/2014/main" xmlns="" id="{9613DE31-F1EF-412E-801D-8E183EAF6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82074" y="5318629"/>
            <a:ext cx="785138" cy="785138"/>
          </a:xfrm>
          <a:prstGeom prst="rect">
            <a:avLst/>
          </a:prstGeom>
        </p:spPr>
      </p:pic>
      <p:pic>
        <p:nvPicPr>
          <p:cNvPr id="56" name="Graphic 55" descr="Slippery Road outline">
            <a:extLst>
              <a:ext uri="{FF2B5EF4-FFF2-40B4-BE49-F238E27FC236}">
                <a16:creationId xmlns:a16="http://schemas.microsoft.com/office/drawing/2014/main" xmlns="" id="{6169F034-F4A2-4834-90BA-89C796C1C6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7" name="Graphic 56" descr="Car outline">
            <a:extLst>
              <a:ext uri="{FF2B5EF4-FFF2-40B4-BE49-F238E27FC236}">
                <a16:creationId xmlns:a16="http://schemas.microsoft.com/office/drawing/2014/main" xmlns="" id="{D51D5198-727E-4C8A-B2FD-77AB3774C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D5FA7-80FC-4BFE-942A-4B38ED60C20E}"/>
              </a:ext>
            </a:extLst>
          </p:cNvPr>
          <p:cNvSpPr/>
          <p:nvPr/>
        </p:nvSpPr>
        <p:spPr>
          <a:xfrm>
            <a:off x="2440060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9B69D6-2E25-4AE7-8DB6-00CD670DD69E}"/>
              </a:ext>
            </a:extLst>
          </p:cNvPr>
          <p:cNvSpPr/>
          <p:nvPr/>
        </p:nvSpPr>
        <p:spPr>
          <a:xfrm>
            <a:off x="4343400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2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88476F-CCD7-4EFE-A487-D531E75BA5D4}"/>
              </a:ext>
            </a:extLst>
          </p:cNvPr>
          <p:cNvSpPr/>
          <p:nvPr/>
        </p:nvSpPr>
        <p:spPr>
          <a:xfrm>
            <a:off x="6246742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</a:t>
            </a:r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चरण </a:t>
            </a:r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125917-95B6-4EB6-AD7F-D5963A1F573E}"/>
              </a:ext>
            </a:extLst>
          </p:cNvPr>
          <p:cNvSpPr/>
          <p:nvPr/>
        </p:nvSpPr>
        <p:spPr>
          <a:xfrm>
            <a:off x="2440060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3219EB-C6E5-49D3-98D8-619CA22264C5}"/>
              </a:ext>
            </a:extLst>
          </p:cNvPr>
          <p:cNvSpPr/>
          <p:nvPr/>
        </p:nvSpPr>
        <p:spPr>
          <a:xfrm>
            <a:off x="4343400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</a:t>
            </a:r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चरण 2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FBC4AE-351C-449B-8D86-86021AC48235}"/>
              </a:ext>
            </a:extLst>
          </p:cNvPr>
          <p:cNvSpPr/>
          <p:nvPr/>
        </p:nvSpPr>
        <p:spPr>
          <a:xfrm>
            <a:off x="6246742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3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9C8B25-91B3-4E25-9349-3610A7696105}"/>
              </a:ext>
            </a:extLst>
          </p:cNvPr>
          <p:cNvSpPr/>
          <p:nvPr/>
        </p:nvSpPr>
        <p:spPr>
          <a:xfrm>
            <a:off x="244006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F50275-E561-4FD6-8359-CEF960DCF626}"/>
              </a:ext>
            </a:extLst>
          </p:cNvPr>
          <p:cNvSpPr/>
          <p:nvPr/>
        </p:nvSpPr>
        <p:spPr>
          <a:xfrm>
            <a:off x="434340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2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F26AE2-4336-4458-BE3C-B72F8FA1C8DE}"/>
              </a:ext>
            </a:extLst>
          </p:cNvPr>
          <p:cNvSpPr/>
          <p:nvPr/>
        </p:nvSpPr>
        <p:spPr>
          <a:xfrm>
            <a:off x="6246742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3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 descr="street graphic">
            <a:extLst>
              <a:ext uri="{FF2B5EF4-FFF2-40B4-BE49-F238E27FC236}">
                <a16:creationId xmlns:a16="http://schemas.microsoft.com/office/drawing/2014/main" xmlns="" id="{525EED86-A1EA-4974-B161-509F5CCD9270}"/>
              </a:ext>
            </a:extLst>
          </p:cNvPr>
          <p:cNvGrpSpPr/>
          <p:nvPr/>
        </p:nvGrpSpPr>
        <p:grpSpPr>
          <a:xfrm rot="16200000">
            <a:off x="-397692" y="4187127"/>
            <a:ext cx="4648202" cy="464949"/>
            <a:chOff x="287991" y="5205749"/>
            <a:chExt cx="6282018" cy="464949"/>
          </a:xfrm>
        </p:grpSpPr>
        <p:sp>
          <p:nvSpPr>
            <p:cNvPr id="14" name="Rectangle 13" descr="street graphic">
              <a:extLst>
                <a:ext uri="{FF2B5EF4-FFF2-40B4-BE49-F238E27FC236}">
                  <a16:creationId xmlns:a16="http://schemas.microsoft.com/office/drawing/2014/main" xmlns="" id="{3EB8508C-C1E1-4898-A5E1-4A7B3123980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C077B4A-ACFB-44B6-96DB-624E47336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B81C95-D8E7-4F82-BDFB-C4967669B3CF}"/>
              </a:ext>
            </a:extLst>
          </p:cNvPr>
          <p:cNvSpPr/>
          <p:nvPr/>
        </p:nvSpPr>
        <p:spPr>
          <a:xfrm>
            <a:off x="1651894" y="2377230"/>
            <a:ext cx="540070" cy="1051769"/>
          </a:xfrm>
          <a:prstGeom prst="rect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4502A9A-C408-46A2-9C03-FF0663C13F6C}"/>
              </a:ext>
            </a:extLst>
          </p:cNvPr>
          <p:cNvSpPr/>
          <p:nvPr/>
        </p:nvSpPr>
        <p:spPr>
          <a:xfrm>
            <a:off x="1651894" y="3781425"/>
            <a:ext cx="540070" cy="1051769"/>
          </a:xfrm>
          <a:prstGeom prst="rect">
            <a:avLst/>
          </a:prstGeom>
          <a:solidFill>
            <a:srgbClr val="FFC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6A90EC-82D4-4F4F-A304-FDDEAB873563}"/>
              </a:ext>
            </a:extLst>
          </p:cNvPr>
          <p:cNvSpPr/>
          <p:nvPr/>
        </p:nvSpPr>
        <p:spPr>
          <a:xfrm>
            <a:off x="1651894" y="5209192"/>
            <a:ext cx="540070" cy="10517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xmlns="" id="{0548E006-E700-4E7D-A01F-7E9CE1181864}"/>
              </a:ext>
            </a:extLst>
          </p:cNvPr>
          <p:cNvSpPr/>
          <p:nvPr/>
        </p:nvSpPr>
        <p:spPr>
          <a:xfrm>
            <a:off x="8164839" y="5449922"/>
            <a:ext cx="270498" cy="552450"/>
          </a:xfrm>
          <a:prstGeom prst="upArrow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4719285F-8610-4007-8DCB-638B50B04E6A}"/>
              </a:ext>
            </a:extLst>
          </p:cNvPr>
          <p:cNvSpPr/>
          <p:nvPr/>
        </p:nvSpPr>
        <p:spPr>
          <a:xfrm>
            <a:off x="8144372" y="3983072"/>
            <a:ext cx="270498" cy="552450"/>
          </a:xfrm>
          <a:prstGeom prst="upArrow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xmlns="" id="{9DB0CA1B-792D-46FC-A896-B74982AF5C32}"/>
              </a:ext>
            </a:extLst>
          </p:cNvPr>
          <p:cNvSpPr/>
          <p:nvPr/>
        </p:nvSpPr>
        <p:spPr>
          <a:xfrm>
            <a:off x="8181990" y="2516222"/>
            <a:ext cx="270498" cy="552450"/>
          </a:xfrm>
          <a:prstGeom prst="upArrow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pSp>
        <p:nvGrpSpPr>
          <p:cNvPr id="13" name="Group 12" descr="street graphic">
            <a:extLst>
              <a:ext uri="{FF2B5EF4-FFF2-40B4-BE49-F238E27FC236}">
                <a16:creationId xmlns:a16="http://schemas.microsoft.com/office/drawing/2014/main" xmlns="" id="{525EED86-A1EA-4974-B161-509F5CCD9270}"/>
              </a:ext>
            </a:extLst>
          </p:cNvPr>
          <p:cNvGrpSpPr/>
          <p:nvPr/>
        </p:nvGrpSpPr>
        <p:grpSpPr>
          <a:xfrm>
            <a:off x="1155167" y="4510493"/>
            <a:ext cx="10846333" cy="464949"/>
            <a:chOff x="287991" y="5205749"/>
            <a:chExt cx="6282018" cy="464949"/>
          </a:xfrm>
        </p:grpSpPr>
        <p:sp>
          <p:nvSpPr>
            <p:cNvPr id="14" name="Rectangle 13" descr="street graphic">
              <a:extLst>
                <a:ext uri="{FF2B5EF4-FFF2-40B4-BE49-F238E27FC236}">
                  <a16:creationId xmlns:a16="http://schemas.microsoft.com/office/drawing/2014/main" xmlns="" id="{3EB8508C-C1E1-4898-A5E1-4A7B3123980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C077B4A-ACFB-44B6-96DB-624E47336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1358880" y="2571219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उप शीर्षक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hi-I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car icon ">
            <a:extLst>
              <a:ext uri="{FF2B5EF4-FFF2-40B4-BE49-F238E27FC236}">
                <a16:creationId xmlns:a16="http://schemas.microsoft.com/office/drawing/2014/main" xmlns="" id="{0B3E278E-C735-47DF-A7B9-BAD91CCB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22205" y="4067363"/>
            <a:ext cx="909296" cy="909296"/>
          </a:xfrm>
          <a:prstGeom prst="rect">
            <a:avLst/>
          </a:prstGeom>
        </p:spPr>
      </p:pic>
      <p:pic>
        <p:nvPicPr>
          <p:cNvPr id="25" name="Graphic 24" descr="delivery truck icon outline">
            <a:extLst>
              <a:ext uri="{FF2B5EF4-FFF2-40B4-BE49-F238E27FC236}">
                <a16:creationId xmlns:a16="http://schemas.microsoft.com/office/drawing/2014/main" xmlns="" id="{0BD9F82A-9FAB-4372-AABE-F9CB09C09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69971" y="4018495"/>
            <a:ext cx="909296" cy="909296"/>
          </a:xfrm>
          <a:prstGeom prst="rect">
            <a:avLst/>
          </a:prstGeom>
        </p:spPr>
      </p:pic>
      <p:pic>
        <p:nvPicPr>
          <p:cNvPr id="27" name="Graphic 26" descr="car icon ">
            <a:extLst>
              <a:ext uri="{FF2B5EF4-FFF2-40B4-BE49-F238E27FC236}">
                <a16:creationId xmlns:a16="http://schemas.microsoft.com/office/drawing/2014/main" xmlns="" id="{DECED834-F427-429D-8FD4-5A6FD0E9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6105" y="4066146"/>
            <a:ext cx="909296" cy="909296"/>
          </a:xfrm>
          <a:prstGeom prst="rect">
            <a:avLst/>
          </a:prstGeom>
        </p:spPr>
      </p:pic>
      <p:pic>
        <p:nvPicPr>
          <p:cNvPr id="28" name="Graphic 27" descr="car icon ">
            <a:extLst>
              <a:ext uri="{FF2B5EF4-FFF2-40B4-BE49-F238E27FC236}">
                <a16:creationId xmlns:a16="http://schemas.microsoft.com/office/drawing/2014/main" xmlns="" id="{F68BAE3C-C384-4D2F-ADD5-B39A72B3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94071" y="4066146"/>
            <a:ext cx="909296" cy="90929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xmlns="" id="{F76C4138-FB11-4F8E-B64D-CC0FC204CF9E}"/>
              </a:ext>
            </a:extLst>
          </p:cNvPr>
          <p:cNvSpPr txBox="1">
            <a:spLocks/>
          </p:cNvSpPr>
          <p:nvPr/>
        </p:nvSpPr>
        <p:spPr>
          <a:xfrm>
            <a:off x="3906646" y="2603762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उप शीर्षक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xmlns="" id="{0AD1EB73-ECB8-4652-98E1-C407C506F40F}"/>
              </a:ext>
            </a:extLst>
          </p:cNvPr>
          <p:cNvSpPr txBox="1">
            <a:spLocks/>
          </p:cNvSpPr>
          <p:nvPr/>
        </p:nvSpPr>
        <p:spPr>
          <a:xfrm>
            <a:off x="5942591" y="2545420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उप शीर्षक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xmlns="" id="{3D430D29-A72E-4281-8306-58B59080C7AC}"/>
              </a:ext>
            </a:extLst>
          </p:cNvPr>
          <p:cNvSpPr txBox="1">
            <a:spLocks/>
          </p:cNvSpPr>
          <p:nvPr/>
        </p:nvSpPr>
        <p:spPr>
          <a:xfrm>
            <a:off x="8211946" y="2560001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उप शीर्षक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Graphic 31" descr="Slippery Road outline">
            <a:extLst>
              <a:ext uri="{FF2B5EF4-FFF2-40B4-BE49-F238E27FC236}">
                <a16:creationId xmlns:a16="http://schemas.microsoft.com/office/drawing/2014/main" xmlns="" id="{67D2712A-193A-4D9C-9DE3-B377A00D7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33" name="Graphic 32" descr="Car outline">
            <a:extLst>
              <a:ext uri="{FF2B5EF4-FFF2-40B4-BE49-F238E27FC236}">
                <a16:creationId xmlns:a16="http://schemas.microsoft.com/office/drawing/2014/main" xmlns="" id="{03FBBADB-B977-484F-BBEE-C0F5AB26A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pic>
        <p:nvPicPr>
          <p:cNvPr id="17" name="Graphic 16" descr="delivery truck icon outline">
            <a:extLst>
              <a:ext uri="{FF2B5EF4-FFF2-40B4-BE49-F238E27FC236}">
                <a16:creationId xmlns:a16="http://schemas.microsoft.com/office/drawing/2014/main" xmlns="" id="{E842EC73-B94B-476A-9C55-77AFABF26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4025" y="4003565"/>
            <a:ext cx="909296" cy="909296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5A27E9E0-4351-427B-A254-C919720E0DAF}"/>
              </a:ext>
            </a:extLst>
          </p:cNvPr>
          <p:cNvSpPr txBox="1">
            <a:spLocks/>
          </p:cNvSpPr>
          <p:nvPr/>
        </p:nvSpPr>
        <p:spPr>
          <a:xfrm>
            <a:off x="10130700" y="2588832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उप शीर्षक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18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6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hi-IN" sz="2000" dirty="0" smtClean="0"/>
              <a:t>उपशीर्षक का विवरण यहाँ लिखें</a:t>
            </a:r>
            <a:endParaRPr lang="en-US" sz="2000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xmlns="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01017281"/>
              </p:ext>
            </p:extLst>
          </p:nvPr>
        </p:nvGraphicFramePr>
        <p:xfrm>
          <a:off x="4086225" y="1911252"/>
          <a:ext cx="7743823" cy="37546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19802">
                  <a:extLst>
                    <a:ext uri="{9D8B030D-6E8A-4147-A177-3AD203B41FA5}">
                      <a16:colId xmlns:a16="http://schemas.microsoft.com/office/drawing/2014/main" xmlns="" val="3380805304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xmlns="" val="2052351992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xmlns="" val="3602576919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xmlns="" val="3927876456"/>
                    </a:ext>
                  </a:extLst>
                </a:gridCol>
              </a:tblGrid>
              <a:tr h="466577"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103179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r>
                        <a:rPr lang="hi-IN" sz="1800" b="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073105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85302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75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921441"/>
                  </a:ext>
                </a:extLst>
              </a:tr>
              <a:tr h="475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5,625,000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48,000,000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341867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061358"/>
                  </a:ext>
                </a:extLst>
              </a:tr>
              <a:tr h="479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5,625,000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48,000,000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6633394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noProof="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श्रेणी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1,687,500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9589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xmlns="" id="{13C56148-E0DE-4382-A94C-E12A4F33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8" name="Graphic 7" descr="Car outline">
            <a:extLst>
              <a:ext uri="{FF2B5EF4-FFF2-40B4-BE49-F238E27FC236}">
                <a16:creationId xmlns:a16="http://schemas.microsoft.com/office/drawing/2014/main" xmlns="" id="{8CBE5A62-A642-476F-9AD1-6D614905F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hi-IN" sz="1800" dirty="0"/>
              <a:t>यह उप शीर्षक के सन्दर्भ के लिए एक विषय है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/>
              <a:t>मद 1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/>
              <a:t>मद 2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/>
              <a:t>मद 3</a:t>
            </a:r>
            <a:endParaRPr lang="en-US" sz="1800" dirty="0"/>
          </a:p>
        </p:txBody>
      </p:sp>
      <p:graphicFrame>
        <p:nvGraphicFramePr>
          <p:cNvPr id="9" name="Chart Placeholder 8" descr="Chart">
            <a:extLst>
              <a:ext uri="{FF2B5EF4-FFF2-40B4-BE49-F238E27FC236}">
                <a16:creationId xmlns:a16="http://schemas.microsoft.com/office/drawing/2014/main" xmlns="" id="{E4A82FA3-75D7-47E3-8C96-674228A4BA6D}"/>
              </a:ext>
            </a:extLst>
          </p:cNvPr>
          <p:cNvGraphicFramePr>
            <a:graphicFrameLocks noGrp="1"/>
          </p:cNvGraphicFramePr>
          <p:nvPr>
            <p:ph type="chart" sz="quarter" idx="32"/>
          </p:nvPr>
        </p:nvGraphicFramePr>
        <p:xfrm>
          <a:off x="5131558" y="1246188"/>
          <a:ext cx="6387152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xmlns="" id="{B55184A4-17C4-4A84-8379-E52204D6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xmlns="" id="{D2056EEC-E338-4468-8422-BF2B5BFDF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F2F0B8-896C-4D84-9FF9-3E3607F9E57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xmlns="" id="{E583FAB2-D6F1-45A5-84C9-0E809CA88C2F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xmlns="" id="{76A37BDF-66AF-4F29-BBBB-68BB6B7A1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44834" y="-18439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xmlns="" id="{9990DD71-B4CF-4577-8EF5-171017395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9921" y="-18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5989A8D8-1682-4301-A988-ABE5B7131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782801"/>
              </p:ext>
            </p:extLst>
          </p:nvPr>
        </p:nvGraphicFramePr>
        <p:xfrm>
          <a:off x="912396" y="2045072"/>
          <a:ext cx="6711950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9" name="Graphic 28" descr="Route (Two Pins With A Path) with solid fill">
            <a:extLst>
              <a:ext uri="{FF2B5EF4-FFF2-40B4-BE49-F238E27FC236}">
                <a16:creationId xmlns:a16="http://schemas.microsoft.com/office/drawing/2014/main" xmlns="" id="{965236F8-E646-4688-946F-14F4E47CE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-43173" y="3527616"/>
            <a:ext cx="996737" cy="996737"/>
          </a:xfrm>
          <a:prstGeom prst="rect">
            <a:avLst/>
          </a:prstGeom>
        </p:spPr>
      </p:pic>
      <p:pic>
        <p:nvPicPr>
          <p:cNvPr id="30" name="Graphic 29" descr="Check In with solid fill">
            <a:extLst>
              <a:ext uri="{FF2B5EF4-FFF2-40B4-BE49-F238E27FC236}">
                <a16:creationId xmlns:a16="http://schemas.microsoft.com/office/drawing/2014/main" xmlns="" id="{CE290C0A-3722-4345-8AD1-B8AEEE17F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2004" y="2429437"/>
            <a:ext cx="914400" cy="914400"/>
          </a:xfrm>
          <a:prstGeom prst="rect">
            <a:avLst/>
          </a:prstGeom>
        </p:spPr>
      </p:pic>
      <p:pic>
        <p:nvPicPr>
          <p:cNvPr id="31" name="Graphic 30" descr="Internet Of Things with solid fill">
            <a:extLst>
              <a:ext uri="{FF2B5EF4-FFF2-40B4-BE49-F238E27FC236}">
                <a16:creationId xmlns:a16="http://schemas.microsoft.com/office/drawing/2014/main" xmlns="" id="{23CDB0F8-5877-47DC-B79F-80B08E228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0975" y="4969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4000" dirty="0" smtClean="0"/>
              <a:t>धन्यवाद</a:t>
            </a:r>
            <a:endParaRPr lang="ru-RU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 smtClean="0"/>
              <a:t>प्रस्तुतकर्ता का नाम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 smtClean="0"/>
              <a:t>फ़ोन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 smtClean="0"/>
              <a:t>वेबसाइट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286B78-E89B-4B1C-AD2B-2260B0139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www.nic.in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xmlns="" id="{C60CD409-52F9-42F4-A65B-77F4B31A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1562100"/>
            <a:ext cx="4425529" cy="4425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6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14BCF-3F12-4E51-BAC9-471B97F3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A4A482-56BC-4855-A14D-B3C1FCE36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418108-A3F5-4A95-963C-5DB2C24EF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 smtClean="0"/>
              <a:t>उपशीर्षक का विवरण यहाँ लिखें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313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53C79FF8-A17F-46DD-9420-542D17D94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120316"/>
              </p:ext>
            </p:extLst>
          </p:nvPr>
        </p:nvGraphicFramePr>
        <p:xfrm>
          <a:off x="1438763" y="2226047"/>
          <a:ext cx="7097962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716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239774D-26FE-498F-AD33-3888CDF6F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581A6D-72A9-4900-85EA-DF43C4EE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A3B950-143C-4FF5-9C86-686E68A2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406"/>
            <a:ext cx="10515600" cy="169417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“</a:t>
            </a:r>
            <a:r>
              <a:rPr lang="hi-IN" dirty="0" smtClean="0"/>
              <a:t>यह उप शीर्षक के सन्दर्भ के लिए एक विषय है .......................................</a:t>
            </a:r>
            <a:r>
              <a:rPr lang="en-IN" b="1" dirty="0" smtClean="0"/>
              <a:t>”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34469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4C0CE26-67E0-4DEC-B3C8-053DA078B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433317"/>
              </p:ext>
            </p:extLst>
          </p:nvPr>
        </p:nvGraphicFramePr>
        <p:xfrm>
          <a:off x="1600342" y="2328517"/>
          <a:ext cx="8067275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xmlns="" id="{0200DAD5-0F15-496D-8EA4-D9B672DD4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497981" y="3693704"/>
            <a:ext cx="1659344" cy="1659344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36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528637"/>
              </p:ext>
            </p:extLst>
          </p:nvPr>
        </p:nvGraphicFramePr>
        <p:xfrm>
          <a:off x="2278736" y="2463158"/>
          <a:ext cx="7634528" cy="369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93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8ACB459-5421-4A84-9881-399BF71B5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716579"/>
              </p:ext>
            </p:extLst>
          </p:nvPr>
        </p:nvGraphicFramePr>
        <p:xfrm>
          <a:off x="2032000" y="18159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44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chemeClr val="accent2">
              <a:lumMod val="50000"/>
            </a:schemeClr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GB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2623787">
              <a:off x="3934781" y="580301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chemeClr val="accent2">
              <a:lumMod val="50000"/>
            </a:schemeClr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2623787">
              <a:off x="3934781" y="5803015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815668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815668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hi-IN" sz="2000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उपशीर्षक </a:t>
            </a:r>
            <a:endParaRPr lang="en-GB" sz="2000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841391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41391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96" name="Oval 95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" name="Graphic 50" descr="Slippery Road outline">
            <a:extLst>
              <a:ext uri="{FF2B5EF4-FFF2-40B4-BE49-F238E27FC236}">
                <a16:creationId xmlns:a16="http://schemas.microsoft.com/office/drawing/2014/main" xmlns="" id="{D09947CC-2943-42D1-BFE2-3446C13C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2" name="Graphic 51" descr="Car outline">
            <a:extLst>
              <a:ext uri="{FF2B5EF4-FFF2-40B4-BE49-F238E27FC236}">
                <a16:creationId xmlns:a16="http://schemas.microsoft.com/office/drawing/2014/main" xmlns="" id="{1BA1C0C1-B1F9-4910-9797-5DA3EEA0D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3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grpSp>
        <p:nvGrpSpPr>
          <p:cNvPr id="3" name="Group 73"/>
          <p:cNvGrpSpPr/>
          <p:nvPr/>
        </p:nvGrpSpPr>
        <p:grpSpPr>
          <a:xfrm>
            <a:off x="1785498" y="2384030"/>
            <a:ext cx="913839" cy="2300155"/>
            <a:chOff x="2754412" y="1476375"/>
            <a:chExt cx="1080120" cy="2718687"/>
          </a:xfrm>
        </p:grpSpPr>
        <p:sp>
          <p:nvSpPr>
            <p:cNvPr id="58" name="Rectangle 57"/>
            <p:cNvSpPr/>
            <p:nvPr/>
          </p:nvSpPr>
          <p:spPr bwMode="ltGray">
            <a:xfrm>
              <a:off x="2754412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ltGray">
            <a:xfrm>
              <a:off x="2950895" y="1721369"/>
              <a:ext cx="670241" cy="670241"/>
            </a:xfrm>
            <a:prstGeom prst="ellipse">
              <a:avLst/>
            </a:prstGeom>
            <a:solidFill>
              <a:srgbClr val="E0301E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ltGray">
            <a:xfrm>
              <a:off x="2950895" y="2531765"/>
              <a:ext cx="670241" cy="670241"/>
            </a:xfrm>
            <a:prstGeom prst="ellipse">
              <a:avLst/>
            </a:prstGeom>
            <a:solidFill>
              <a:srgbClr val="FFB600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ltGray">
            <a:xfrm>
              <a:off x="2950895" y="3342161"/>
              <a:ext cx="670241" cy="670241"/>
            </a:xfrm>
            <a:prstGeom prst="ellipse">
              <a:avLst/>
            </a:prstGeom>
            <a:solidFill>
              <a:srgbClr val="49A942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>
            <a:off x="2829959" y="2384030"/>
            <a:ext cx="913839" cy="2300155"/>
            <a:chOff x="4050556" y="1476375"/>
            <a:chExt cx="1080120" cy="2718687"/>
          </a:xfrm>
        </p:grpSpPr>
        <p:sp>
          <p:nvSpPr>
            <p:cNvPr id="67" name="Rectangle 66"/>
            <p:cNvSpPr/>
            <p:nvPr/>
          </p:nvSpPr>
          <p:spPr bwMode="ltGray">
            <a:xfrm>
              <a:off x="4050556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ltGray">
            <a:xfrm>
              <a:off x="4247039" y="1721369"/>
              <a:ext cx="670241" cy="670241"/>
            </a:xfrm>
            <a:prstGeom prst="ellipse">
              <a:avLst/>
            </a:prstGeom>
            <a:solidFill>
              <a:srgbClr val="E0301E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ltGray">
            <a:xfrm>
              <a:off x="4247039" y="2531765"/>
              <a:ext cx="670241" cy="670241"/>
            </a:xfrm>
            <a:prstGeom prst="ellipse">
              <a:avLst/>
            </a:prstGeom>
            <a:solidFill>
              <a:srgbClr val="FFB600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4247039" y="3342161"/>
              <a:ext cx="670241" cy="670241"/>
            </a:xfrm>
            <a:prstGeom prst="ellipse">
              <a:avLst/>
            </a:prstGeom>
            <a:solidFill>
              <a:srgbClr val="49A942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3874929" y="2384030"/>
            <a:ext cx="913839" cy="2300155"/>
            <a:chOff x="5346700" y="1476375"/>
            <a:chExt cx="1080120" cy="2718687"/>
          </a:xfrm>
        </p:grpSpPr>
        <p:sp>
          <p:nvSpPr>
            <p:cNvPr id="62" name="Rectangle 61"/>
            <p:cNvSpPr/>
            <p:nvPr/>
          </p:nvSpPr>
          <p:spPr bwMode="ltGray">
            <a:xfrm>
              <a:off x="5346700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ltGray">
            <a:xfrm>
              <a:off x="5543183" y="1721369"/>
              <a:ext cx="670241" cy="670241"/>
            </a:xfrm>
            <a:prstGeom prst="ellipse">
              <a:avLst/>
            </a:prstGeom>
            <a:solidFill>
              <a:srgbClr val="E0301E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ltGray">
            <a:xfrm>
              <a:off x="5543183" y="2531765"/>
              <a:ext cx="670241" cy="670241"/>
            </a:xfrm>
            <a:prstGeom prst="ellipse">
              <a:avLst/>
            </a:prstGeom>
            <a:solidFill>
              <a:srgbClr val="FFB600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ltGray">
            <a:xfrm>
              <a:off x="5543183" y="3342161"/>
              <a:ext cx="670241" cy="670241"/>
            </a:xfrm>
            <a:prstGeom prst="ellipse">
              <a:avLst/>
            </a:prstGeom>
            <a:solidFill>
              <a:srgbClr val="49A942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4925413" y="2384030"/>
            <a:ext cx="913839" cy="2300155"/>
            <a:chOff x="6642844" y="1476375"/>
            <a:chExt cx="1080120" cy="2718687"/>
          </a:xfrm>
        </p:grpSpPr>
        <p:sp>
          <p:nvSpPr>
            <p:cNvPr id="65" name="Rectangle 64"/>
            <p:cNvSpPr/>
            <p:nvPr/>
          </p:nvSpPr>
          <p:spPr bwMode="ltGray">
            <a:xfrm>
              <a:off x="6642844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ltGray">
            <a:xfrm>
              <a:off x="6839327" y="1721369"/>
              <a:ext cx="670241" cy="670241"/>
            </a:xfrm>
            <a:prstGeom prst="ellipse">
              <a:avLst/>
            </a:prstGeom>
            <a:solidFill>
              <a:srgbClr val="E0301E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ltGray">
            <a:xfrm>
              <a:off x="6839327" y="2531765"/>
              <a:ext cx="670241" cy="670241"/>
            </a:xfrm>
            <a:prstGeom prst="ellipse">
              <a:avLst/>
            </a:prstGeom>
            <a:solidFill>
              <a:srgbClr val="FFB600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6839327" y="3348583"/>
              <a:ext cx="670241" cy="670241"/>
            </a:xfrm>
            <a:prstGeom prst="ellipse">
              <a:avLst/>
            </a:prstGeom>
            <a:solidFill>
              <a:srgbClr val="49A942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22553" y="2445163"/>
            <a:ext cx="4008526" cy="425370"/>
            <a:chOff x="1069" y="1677"/>
            <a:chExt cx="960" cy="102"/>
          </a:xfrm>
          <a:solidFill>
            <a:srgbClr val="E43424"/>
          </a:solidFill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E0301E"/>
            </a:solidFill>
            <a:ln w="7938">
              <a:solidFill>
                <a:srgbClr val="E0301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R</a:t>
              </a: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92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3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E0301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422554" y="3064262"/>
            <a:ext cx="4008526" cy="425370"/>
            <a:chOff x="1069" y="1677"/>
            <a:chExt cx="960" cy="102"/>
          </a:xfrm>
          <a:solidFill>
            <a:srgbClr val="FFC000"/>
          </a:solidFill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01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FFB600"/>
            </a:solidFill>
            <a:ln w="7938">
              <a:solidFill>
                <a:srgbClr val="FFB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A</a:t>
              </a: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08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04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FFB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6422555" y="3683360"/>
            <a:ext cx="4008526" cy="425370"/>
            <a:chOff x="1069" y="1677"/>
            <a:chExt cx="960" cy="102"/>
          </a:xfrm>
          <a:solidFill>
            <a:srgbClr val="30BE30"/>
          </a:solidFill>
        </p:grpSpPr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124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5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16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49A942"/>
            </a:solidFill>
            <a:ln w="7938">
              <a:solidFill>
                <a:srgbClr val="49A94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G</a:t>
              </a:r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120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19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49A94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487864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224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48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30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29626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Amber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255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182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75795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73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169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66</a:t>
            </a:r>
          </a:p>
        </p:txBody>
      </p:sp>
      <p:pic>
        <p:nvPicPr>
          <p:cNvPr id="74" name="Graphic 73" descr="Slippery Road outline">
            <a:extLst>
              <a:ext uri="{FF2B5EF4-FFF2-40B4-BE49-F238E27FC236}">
                <a16:creationId xmlns:a16="http://schemas.microsoft.com/office/drawing/2014/main" xmlns="" id="{FB3AC43A-EC35-4072-B546-B9F235CC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75" name="Graphic 74" descr="Car outline">
            <a:extLst>
              <a:ext uri="{FF2B5EF4-FFF2-40B4-BE49-F238E27FC236}">
                <a16:creationId xmlns:a16="http://schemas.microsoft.com/office/drawing/2014/main" xmlns="" id="{477FB96B-E036-485B-8B69-B3AC2F500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sp>
        <p:nvSpPr>
          <p:cNvPr id="7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FEBD7F86-1881-4698-8703-FB80B0800997}" type="slidenum">
              <a:rPr lang="en-GB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24</a:t>
            </a:fld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FEBD7F86-1881-4698-8703-FB80B0800997}" type="slidenum">
              <a:rPr lang="en-GB" sz="1400" smtClean="0">
                <a:solidFill>
                  <a:srgbClr val="FFCD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25</a:t>
            </a:fld>
            <a:endParaRPr lang="en-GB" dirty="0">
              <a:solidFill>
                <a:srgbClr val="FFCD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2524242"/>
              </p:ext>
            </p:extLst>
          </p:nvPr>
        </p:nvGraphicFramePr>
        <p:xfrm>
          <a:off x="1882738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8832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26</a:t>
            </a:fld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Graphic 50" descr="Slippery Road outline">
            <a:extLst>
              <a:ext uri="{FF2B5EF4-FFF2-40B4-BE49-F238E27FC236}">
                <a16:creationId xmlns:a16="http://schemas.microsoft.com/office/drawing/2014/main" xmlns="" id="{D09947CC-2943-42D1-BFE2-3446C13C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2" name="Graphic 51" descr="Car outline">
            <a:extLst>
              <a:ext uri="{FF2B5EF4-FFF2-40B4-BE49-F238E27FC236}">
                <a16:creationId xmlns:a16="http://schemas.microsoft.com/office/drawing/2014/main" xmlns="" id="{1BA1C0C1-B1F9-4910-9797-5DA3EEA0D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rgbClr val="005EC9"/>
          </a:solidFill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GB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2623787">
              <a:off x="3934781" y="580301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rgbClr val="005EC9"/>
          </a:solidFill>
        </p:grpSpPr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rgbClr val="005EC9"/>
          </a:solidFill>
        </p:grpSpPr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623787">
              <a:off x="3934781" y="5803015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815668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7815668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hi-IN" sz="2000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उपशीर्षक </a:t>
            </a:r>
            <a:endParaRPr lang="en-GB" sz="2000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841391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841391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120" name="Oval 119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129" name="Oval 128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74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68235" y="2115610"/>
            <a:ext cx="4310910" cy="4406215"/>
            <a:chOff x="499241" y="2018919"/>
            <a:chExt cx="4752978" cy="4858056"/>
          </a:xfrm>
        </p:grpSpPr>
        <p:sp>
          <p:nvSpPr>
            <p:cNvPr id="17" name="Parallelogram 16"/>
            <p:cNvSpPr/>
            <p:nvPr/>
          </p:nvSpPr>
          <p:spPr bwMode="ltGray">
            <a:xfrm flipH="1">
              <a:off x="1075183" y="2018919"/>
              <a:ext cx="3888432" cy="485805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Rectangle 2"/>
            <p:cNvSpPr/>
            <p:nvPr/>
          </p:nvSpPr>
          <p:spPr bwMode="ltGray">
            <a:xfrm>
              <a:off x="1507231" y="2738999"/>
              <a:ext cx="3744987" cy="720080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987" h="720080">
                  <a:moveTo>
                    <a:pt x="0" y="0"/>
                  </a:moveTo>
                  <a:lnTo>
                    <a:pt x="3744987" y="0"/>
                  </a:lnTo>
                  <a:lnTo>
                    <a:pt x="3744987" y="720080"/>
                  </a:lnTo>
                  <a:lnTo>
                    <a:pt x="467591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" name="Rectangle 2"/>
            <p:cNvSpPr/>
            <p:nvPr/>
          </p:nvSpPr>
          <p:spPr bwMode="ltGray">
            <a:xfrm flipH="1" flipV="1">
              <a:off x="499242" y="3520985"/>
              <a:ext cx="2830715" cy="73682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36821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88482" y="736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Rectangle 2"/>
            <p:cNvSpPr/>
            <p:nvPr/>
          </p:nvSpPr>
          <p:spPr bwMode="ltGray">
            <a:xfrm>
              <a:off x="2513129" y="4319712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Rectangle 2"/>
            <p:cNvSpPr/>
            <p:nvPr/>
          </p:nvSpPr>
          <p:spPr bwMode="ltGray">
            <a:xfrm flipH="1" flipV="1">
              <a:off x="499241" y="5109635"/>
              <a:ext cx="3816697" cy="730472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25709"/>
                <a:gd name="connsiteX1" fmla="*/ 3744987 w 3744987"/>
                <a:gd name="connsiteY1" fmla="*/ 0 h 725709"/>
                <a:gd name="connsiteX2" fmla="*/ 3744987 w 3744987"/>
                <a:gd name="connsiteY2" fmla="*/ 720080 h 725709"/>
                <a:gd name="connsiteX3" fmla="*/ 300553 w 3744987"/>
                <a:gd name="connsiteY3" fmla="*/ 725709 h 725709"/>
                <a:gd name="connsiteX4" fmla="*/ 0 w 3744987"/>
                <a:gd name="connsiteY4" fmla="*/ 0 h 725709"/>
                <a:gd name="connsiteX0" fmla="*/ 0 w 3900743"/>
                <a:gd name="connsiteY0" fmla="*/ 0 h 730472"/>
                <a:gd name="connsiteX1" fmla="*/ 3900743 w 3900743"/>
                <a:gd name="connsiteY1" fmla="*/ 4763 h 730472"/>
                <a:gd name="connsiteX2" fmla="*/ 3900743 w 3900743"/>
                <a:gd name="connsiteY2" fmla="*/ 724843 h 730472"/>
                <a:gd name="connsiteX3" fmla="*/ 456309 w 3900743"/>
                <a:gd name="connsiteY3" fmla="*/ 730472 h 730472"/>
                <a:gd name="connsiteX4" fmla="*/ 0 w 3900743"/>
                <a:gd name="connsiteY4" fmla="*/ 0 h 7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743" h="730472">
                  <a:moveTo>
                    <a:pt x="0" y="0"/>
                  </a:moveTo>
                  <a:lnTo>
                    <a:pt x="3900743" y="4763"/>
                  </a:lnTo>
                  <a:lnTo>
                    <a:pt x="3900743" y="724843"/>
                  </a:lnTo>
                  <a:lnTo>
                    <a:pt x="456309" y="730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15175" y="2787436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6036" y="3513120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4213" y="4238804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388" y="4990405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8731" y="2916616"/>
            <a:ext cx="19132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8191" y="3599105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9919" y="4342067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7933" y="5050472"/>
            <a:ext cx="2353191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1939" y="2733808"/>
            <a:ext cx="3451938" cy="2938979"/>
            <a:chOff x="6324768" y="2700511"/>
            <a:chExt cx="3805921" cy="3240360"/>
          </a:xfrm>
        </p:grpSpPr>
        <p:sp>
          <p:nvSpPr>
            <p:cNvPr id="40" name="Rectangle 39"/>
            <p:cNvSpPr/>
            <p:nvPr/>
          </p:nvSpPr>
          <p:spPr bwMode="ltGray">
            <a:xfrm>
              <a:off x="6324768" y="2786273"/>
              <a:ext cx="3343396" cy="576064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383101" y="2700511"/>
              <a:ext cx="747588" cy="747588"/>
              <a:chOff x="3574183" y="1880915"/>
              <a:chExt cx="747588" cy="747588"/>
            </a:xfrm>
          </p:grpSpPr>
          <p:sp>
            <p:nvSpPr>
              <p:cNvPr id="42" name="Oval 41"/>
              <p:cNvSpPr/>
              <p:nvPr/>
            </p:nvSpPr>
            <p:spPr bwMode="ltGray">
              <a:xfrm>
                <a:off x="3574183" y="1880915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95254" y="1970906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95254" y="2266181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12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 </a:t>
                </a:r>
                <a:endParaRPr lang="en-GB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ltGray">
            <a:xfrm>
              <a:off x="6324768" y="3598858"/>
              <a:ext cx="2835510" cy="5760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978375" y="3513096"/>
              <a:ext cx="747588" cy="747588"/>
              <a:chOff x="3169457" y="2595035"/>
              <a:chExt cx="747588" cy="747588"/>
            </a:xfrm>
          </p:grpSpPr>
          <p:sp>
            <p:nvSpPr>
              <p:cNvPr id="47" name="Oval 46"/>
              <p:cNvSpPr/>
              <p:nvPr/>
            </p:nvSpPr>
            <p:spPr bwMode="ltGray">
              <a:xfrm>
                <a:off x="3169457" y="2595035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85679" y="2694551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accent4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85679" y="2989826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 </a:t>
                </a:r>
                <a:endParaRPr lang="en-GB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ltGray">
            <a:xfrm>
              <a:off x="6324768" y="4438951"/>
              <a:ext cx="3161926" cy="576064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238490" y="4353189"/>
              <a:ext cx="747588" cy="747588"/>
              <a:chOff x="3429572" y="3383297"/>
              <a:chExt cx="747588" cy="747588"/>
            </a:xfrm>
          </p:grpSpPr>
          <p:sp>
            <p:nvSpPr>
              <p:cNvPr id="52" name="Oval 51"/>
              <p:cNvSpPr/>
              <p:nvPr/>
            </p:nvSpPr>
            <p:spPr bwMode="ltGray">
              <a:xfrm>
                <a:off x="3429572" y="3383297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452379" y="3501863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52379" y="3816188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 </a:t>
                </a:r>
                <a:endParaRPr lang="en-GB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5" name="Freeform 201"/>
            <p:cNvSpPr>
              <a:spLocks noEditPoints="1"/>
            </p:cNvSpPr>
            <p:nvPr/>
          </p:nvSpPr>
          <p:spPr bwMode="auto">
            <a:xfrm>
              <a:off x="6450384" y="2921905"/>
              <a:ext cx="428625" cy="304800"/>
            </a:xfrm>
            <a:custGeom>
              <a:avLst/>
              <a:gdLst>
                <a:gd name="T0" fmla="*/ 67 w 812"/>
                <a:gd name="T1" fmla="*/ 0 h 576"/>
                <a:gd name="T2" fmla="*/ 30 w 812"/>
                <a:gd name="T3" fmla="*/ 12 h 576"/>
                <a:gd name="T4" fmla="*/ 5 w 812"/>
                <a:gd name="T5" fmla="*/ 43 h 576"/>
                <a:gd name="T6" fmla="*/ 0 w 812"/>
                <a:gd name="T7" fmla="*/ 390 h 576"/>
                <a:gd name="T8" fmla="*/ 5 w 812"/>
                <a:gd name="T9" fmla="*/ 416 h 576"/>
                <a:gd name="T10" fmla="*/ 30 w 812"/>
                <a:gd name="T11" fmla="*/ 446 h 576"/>
                <a:gd name="T12" fmla="*/ 67 w 812"/>
                <a:gd name="T13" fmla="*/ 457 h 576"/>
                <a:gd name="T14" fmla="*/ 101 w 812"/>
                <a:gd name="T15" fmla="*/ 509 h 576"/>
                <a:gd name="T16" fmla="*/ 473 w 812"/>
                <a:gd name="T17" fmla="*/ 509 h 576"/>
                <a:gd name="T18" fmla="*/ 507 w 812"/>
                <a:gd name="T19" fmla="*/ 457 h 576"/>
                <a:gd name="T20" fmla="*/ 534 w 812"/>
                <a:gd name="T21" fmla="*/ 452 h 576"/>
                <a:gd name="T22" fmla="*/ 564 w 812"/>
                <a:gd name="T23" fmla="*/ 428 h 576"/>
                <a:gd name="T24" fmla="*/ 575 w 812"/>
                <a:gd name="T25" fmla="*/ 390 h 576"/>
                <a:gd name="T26" fmla="*/ 574 w 812"/>
                <a:gd name="T27" fmla="*/ 55 h 576"/>
                <a:gd name="T28" fmla="*/ 555 w 812"/>
                <a:gd name="T29" fmla="*/ 21 h 576"/>
                <a:gd name="T30" fmla="*/ 522 w 812"/>
                <a:gd name="T31" fmla="*/ 2 h 576"/>
                <a:gd name="T32" fmla="*/ 507 w 812"/>
                <a:gd name="T33" fmla="*/ 373 h 576"/>
                <a:gd name="T34" fmla="*/ 502 w 812"/>
                <a:gd name="T35" fmla="*/ 385 h 576"/>
                <a:gd name="T36" fmla="*/ 84 w 812"/>
                <a:gd name="T37" fmla="*/ 390 h 576"/>
                <a:gd name="T38" fmla="*/ 72 w 812"/>
                <a:gd name="T39" fmla="*/ 385 h 576"/>
                <a:gd name="T40" fmla="*/ 67 w 812"/>
                <a:gd name="T41" fmla="*/ 85 h 576"/>
                <a:gd name="T42" fmla="*/ 72 w 812"/>
                <a:gd name="T43" fmla="*/ 74 h 576"/>
                <a:gd name="T44" fmla="*/ 490 w 812"/>
                <a:gd name="T45" fmla="*/ 68 h 576"/>
                <a:gd name="T46" fmla="*/ 502 w 812"/>
                <a:gd name="T47" fmla="*/ 74 h 576"/>
                <a:gd name="T48" fmla="*/ 507 w 812"/>
                <a:gd name="T49" fmla="*/ 373 h 576"/>
                <a:gd name="T50" fmla="*/ 643 w 812"/>
                <a:gd name="T51" fmla="*/ 0 h 576"/>
                <a:gd name="T52" fmla="*/ 624 w 812"/>
                <a:gd name="T53" fmla="*/ 6 h 576"/>
                <a:gd name="T54" fmla="*/ 612 w 812"/>
                <a:gd name="T55" fmla="*/ 21 h 576"/>
                <a:gd name="T56" fmla="*/ 610 w 812"/>
                <a:gd name="T57" fmla="*/ 543 h 576"/>
                <a:gd name="T58" fmla="*/ 612 w 812"/>
                <a:gd name="T59" fmla="*/ 556 h 576"/>
                <a:gd name="T60" fmla="*/ 624 w 812"/>
                <a:gd name="T61" fmla="*/ 570 h 576"/>
                <a:gd name="T62" fmla="*/ 643 w 812"/>
                <a:gd name="T63" fmla="*/ 576 h 576"/>
                <a:gd name="T64" fmla="*/ 786 w 812"/>
                <a:gd name="T65" fmla="*/ 575 h 576"/>
                <a:gd name="T66" fmla="*/ 802 w 812"/>
                <a:gd name="T67" fmla="*/ 566 h 576"/>
                <a:gd name="T68" fmla="*/ 811 w 812"/>
                <a:gd name="T69" fmla="*/ 549 h 576"/>
                <a:gd name="T70" fmla="*/ 812 w 812"/>
                <a:gd name="T71" fmla="*/ 34 h 576"/>
                <a:gd name="T72" fmla="*/ 806 w 812"/>
                <a:gd name="T73" fmla="*/ 16 h 576"/>
                <a:gd name="T74" fmla="*/ 792 w 812"/>
                <a:gd name="T75" fmla="*/ 3 h 576"/>
                <a:gd name="T76" fmla="*/ 778 w 812"/>
                <a:gd name="T77" fmla="*/ 0 h 576"/>
                <a:gd name="T78" fmla="*/ 702 w 812"/>
                <a:gd name="T79" fmla="*/ 444 h 576"/>
                <a:gd name="T80" fmla="*/ 683 w 812"/>
                <a:gd name="T81" fmla="*/ 434 h 576"/>
                <a:gd name="T82" fmla="*/ 674 w 812"/>
                <a:gd name="T83" fmla="*/ 415 h 576"/>
                <a:gd name="T84" fmla="*/ 674 w 812"/>
                <a:gd name="T85" fmla="*/ 399 h 576"/>
                <a:gd name="T86" fmla="*/ 683 w 812"/>
                <a:gd name="T87" fmla="*/ 380 h 576"/>
                <a:gd name="T88" fmla="*/ 702 w 812"/>
                <a:gd name="T89" fmla="*/ 369 h 576"/>
                <a:gd name="T90" fmla="*/ 718 w 812"/>
                <a:gd name="T91" fmla="*/ 369 h 576"/>
                <a:gd name="T92" fmla="*/ 737 w 812"/>
                <a:gd name="T93" fmla="*/ 380 h 576"/>
                <a:gd name="T94" fmla="*/ 748 w 812"/>
                <a:gd name="T95" fmla="*/ 399 h 576"/>
                <a:gd name="T96" fmla="*/ 748 w 812"/>
                <a:gd name="T97" fmla="*/ 415 h 576"/>
                <a:gd name="T98" fmla="*/ 737 w 812"/>
                <a:gd name="T99" fmla="*/ 434 h 576"/>
                <a:gd name="T100" fmla="*/ 718 w 812"/>
                <a:gd name="T101" fmla="*/ 444 h 576"/>
                <a:gd name="T102" fmla="*/ 765 w 812"/>
                <a:gd name="T103" fmla="*/ 103 h 576"/>
                <a:gd name="T104" fmla="*/ 653 w 812"/>
                <a:gd name="T105" fmla="*/ 103 h 576"/>
                <a:gd name="T106" fmla="*/ 640 w 812"/>
                <a:gd name="T107" fmla="*/ 92 h 576"/>
                <a:gd name="T108" fmla="*/ 639 w 812"/>
                <a:gd name="T109" fmla="*/ 85 h 576"/>
                <a:gd name="T110" fmla="*/ 643 w 812"/>
                <a:gd name="T111" fmla="*/ 73 h 576"/>
                <a:gd name="T112" fmla="*/ 657 w 812"/>
                <a:gd name="T113" fmla="*/ 68 h 576"/>
                <a:gd name="T114" fmla="*/ 769 w 812"/>
                <a:gd name="T115" fmla="*/ 68 h 576"/>
                <a:gd name="T116" fmla="*/ 781 w 812"/>
                <a:gd name="T117" fmla="*/ 79 h 576"/>
                <a:gd name="T118" fmla="*/ 782 w 812"/>
                <a:gd name="T119" fmla="*/ 85 h 576"/>
                <a:gd name="T120" fmla="*/ 777 w 812"/>
                <a:gd name="T121" fmla="*/ 98 h 576"/>
                <a:gd name="T122" fmla="*/ 765 w 812"/>
                <a:gd name="T123" fmla="*/ 10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2" h="576">
                  <a:moveTo>
                    <a:pt x="50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19" y="21"/>
                  </a:lnTo>
                  <a:lnTo>
                    <a:pt x="12" y="31"/>
                  </a:lnTo>
                  <a:lnTo>
                    <a:pt x="5" y="43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1" y="404"/>
                  </a:lnTo>
                  <a:lnTo>
                    <a:pt x="5" y="416"/>
                  </a:lnTo>
                  <a:lnTo>
                    <a:pt x="12" y="428"/>
                  </a:lnTo>
                  <a:lnTo>
                    <a:pt x="19" y="438"/>
                  </a:lnTo>
                  <a:lnTo>
                    <a:pt x="30" y="446"/>
                  </a:lnTo>
                  <a:lnTo>
                    <a:pt x="41" y="452"/>
                  </a:lnTo>
                  <a:lnTo>
                    <a:pt x="54" y="456"/>
                  </a:lnTo>
                  <a:lnTo>
                    <a:pt x="67" y="457"/>
                  </a:lnTo>
                  <a:lnTo>
                    <a:pt x="237" y="457"/>
                  </a:lnTo>
                  <a:lnTo>
                    <a:pt x="237" y="509"/>
                  </a:lnTo>
                  <a:lnTo>
                    <a:pt x="101" y="509"/>
                  </a:lnTo>
                  <a:lnTo>
                    <a:pt x="101" y="576"/>
                  </a:lnTo>
                  <a:lnTo>
                    <a:pt x="473" y="576"/>
                  </a:lnTo>
                  <a:lnTo>
                    <a:pt x="473" y="509"/>
                  </a:lnTo>
                  <a:lnTo>
                    <a:pt x="339" y="509"/>
                  </a:lnTo>
                  <a:lnTo>
                    <a:pt x="339" y="457"/>
                  </a:lnTo>
                  <a:lnTo>
                    <a:pt x="507" y="457"/>
                  </a:lnTo>
                  <a:lnTo>
                    <a:pt x="507" y="457"/>
                  </a:lnTo>
                  <a:lnTo>
                    <a:pt x="522" y="456"/>
                  </a:lnTo>
                  <a:lnTo>
                    <a:pt x="534" y="452"/>
                  </a:lnTo>
                  <a:lnTo>
                    <a:pt x="546" y="446"/>
                  </a:lnTo>
                  <a:lnTo>
                    <a:pt x="555" y="438"/>
                  </a:lnTo>
                  <a:lnTo>
                    <a:pt x="564" y="428"/>
                  </a:lnTo>
                  <a:lnTo>
                    <a:pt x="570" y="416"/>
                  </a:lnTo>
                  <a:lnTo>
                    <a:pt x="574" y="404"/>
                  </a:lnTo>
                  <a:lnTo>
                    <a:pt x="575" y="390"/>
                  </a:lnTo>
                  <a:lnTo>
                    <a:pt x="575" y="68"/>
                  </a:lnTo>
                  <a:lnTo>
                    <a:pt x="575" y="68"/>
                  </a:lnTo>
                  <a:lnTo>
                    <a:pt x="574" y="55"/>
                  </a:lnTo>
                  <a:lnTo>
                    <a:pt x="570" y="43"/>
                  </a:lnTo>
                  <a:lnTo>
                    <a:pt x="564" y="31"/>
                  </a:lnTo>
                  <a:lnTo>
                    <a:pt x="555" y="21"/>
                  </a:lnTo>
                  <a:lnTo>
                    <a:pt x="546" y="12"/>
                  </a:lnTo>
                  <a:lnTo>
                    <a:pt x="534" y="6"/>
                  </a:lnTo>
                  <a:lnTo>
                    <a:pt x="522" y="2"/>
                  </a:lnTo>
                  <a:lnTo>
                    <a:pt x="507" y="0"/>
                  </a:lnTo>
                  <a:lnTo>
                    <a:pt x="507" y="0"/>
                  </a:lnTo>
                  <a:close/>
                  <a:moveTo>
                    <a:pt x="507" y="373"/>
                  </a:moveTo>
                  <a:lnTo>
                    <a:pt x="507" y="373"/>
                  </a:lnTo>
                  <a:lnTo>
                    <a:pt x="506" y="380"/>
                  </a:lnTo>
                  <a:lnTo>
                    <a:pt x="502" y="385"/>
                  </a:lnTo>
                  <a:lnTo>
                    <a:pt x="498" y="388"/>
                  </a:lnTo>
                  <a:lnTo>
                    <a:pt x="490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78" y="388"/>
                  </a:lnTo>
                  <a:lnTo>
                    <a:pt x="72" y="385"/>
                  </a:lnTo>
                  <a:lnTo>
                    <a:pt x="69" y="380"/>
                  </a:lnTo>
                  <a:lnTo>
                    <a:pt x="67" y="37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9" y="79"/>
                  </a:lnTo>
                  <a:lnTo>
                    <a:pt x="72" y="74"/>
                  </a:lnTo>
                  <a:lnTo>
                    <a:pt x="78" y="70"/>
                  </a:lnTo>
                  <a:lnTo>
                    <a:pt x="84" y="68"/>
                  </a:lnTo>
                  <a:lnTo>
                    <a:pt x="490" y="68"/>
                  </a:lnTo>
                  <a:lnTo>
                    <a:pt x="490" y="68"/>
                  </a:lnTo>
                  <a:lnTo>
                    <a:pt x="498" y="70"/>
                  </a:lnTo>
                  <a:lnTo>
                    <a:pt x="502" y="74"/>
                  </a:lnTo>
                  <a:lnTo>
                    <a:pt x="506" y="79"/>
                  </a:lnTo>
                  <a:lnTo>
                    <a:pt x="507" y="85"/>
                  </a:lnTo>
                  <a:lnTo>
                    <a:pt x="507" y="373"/>
                  </a:lnTo>
                  <a:close/>
                  <a:moveTo>
                    <a:pt x="778" y="0"/>
                  </a:moveTo>
                  <a:lnTo>
                    <a:pt x="643" y="0"/>
                  </a:lnTo>
                  <a:lnTo>
                    <a:pt x="643" y="0"/>
                  </a:lnTo>
                  <a:lnTo>
                    <a:pt x="636" y="2"/>
                  </a:lnTo>
                  <a:lnTo>
                    <a:pt x="630" y="3"/>
                  </a:lnTo>
                  <a:lnTo>
                    <a:pt x="624" y="6"/>
                  </a:lnTo>
                  <a:lnTo>
                    <a:pt x="619" y="11"/>
                  </a:lnTo>
                  <a:lnTo>
                    <a:pt x="614" y="16"/>
                  </a:lnTo>
                  <a:lnTo>
                    <a:pt x="612" y="21"/>
                  </a:lnTo>
                  <a:lnTo>
                    <a:pt x="610" y="28"/>
                  </a:lnTo>
                  <a:lnTo>
                    <a:pt x="610" y="34"/>
                  </a:lnTo>
                  <a:lnTo>
                    <a:pt x="610" y="543"/>
                  </a:lnTo>
                  <a:lnTo>
                    <a:pt x="610" y="543"/>
                  </a:lnTo>
                  <a:lnTo>
                    <a:pt x="610" y="549"/>
                  </a:lnTo>
                  <a:lnTo>
                    <a:pt x="612" y="556"/>
                  </a:lnTo>
                  <a:lnTo>
                    <a:pt x="614" y="561"/>
                  </a:lnTo>
                  <a:lnTo>
                    <a:pt x="619" y="566"/>
                  </a:lnTo>
                  <a:lnTo>
                    <a:pt x="624" y="570"/>
                  </a:lnTo>
                  <a:lnTo>
                    <a:pt x="630" y="574"/>
                  </a:lnTo>
                  <a:lnTo>
                    <a:pt x="636" y="575"/>
                  </a:lnTo>
                  <a:lnTo>
                    <a:pt x="643" y="576"/>
                  </a:lnTo>
                  <a:lnTo>
                    <a:pt x="778" y="576"/>
                  </a:lnTo>
                  <a:lnTo>
                    <a:pt x="778" y="576"/>
                  </a:lnTo>
                  <a:lnTo>
                    <a:pt x="786" y="575"/>
                  </a:lnTo>
                  <a:lnTo>
                    <a:pt x="792" y="574"/>
                  </a:lnTo>
                  <a:lnTo>
                    <a:pt x="798" y="570"/>
                  </a:lnTo>
                  <a:lnTo>
                    <a:pt x="802" y="566"/>
                  </a:lnTo>
                  <a:lnTo>
                    <a:pt x="806" y="561"/>
                  </a:lnTo>
                  <a:lnTo>
                    <a:pt x="810" y="556"/>
                  </a:lnTo>
                  <a:lnTo>
                    <a:pt x="811" y="549"/>
                  </a:lnTo>
                  <a:lnTo>
                    <a:pt x="812" y="543"/>
                  </a:lnTo>
                  <a:lnTo>
                    <a:pt x="812" y="34"/>
                  </a:lnTo>
                  <a:lnTo>
                    <a:pt x="812" y="34"/>
                  </a:lnTo>
                  <a:lnTo>
                    <a:pt x="811" y="28"/>
                  </a:lnTo>
                  <a:lnTo>
                    <a:pt x="810" y="21"/>
                  </a:lnTo>
                  <a:lnTo>
                    <a:pt x="806" y="16"/>
                  </a:lnTo>
                  <a:lnTo>
                    <a:pt x="802" y="11"/>
                  </a:lnTo>
                  <a:lnTo>
                    <a:pt x="798" y="6"/>
                  </a:lnTo>
                  <a:lnTo>
                    <a:pt x="792" y="3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8" y="0"/>
                  </a:lnTo>
                  <a:close/>
                  <a:moveTo>
                    <a:pt x="711" y="445"/>
                  </a:moveTo>
                  <a:lnTo>
                    <a:pt x="711" y="445"/>
                  </a:lnTo>
                  <a:lnTo>
                    <a:pt x="702" y="444"/>
                  </a:lnTo>
                  <a:lnTo>
                    <a:pt x="695" y="441"/>
                  </a:lnTo>
                  <a:lnTo>
                    <a:pt x="689" y="438"/>
                  </a:lnTo>
                  <a:lnTo>
                    <a:pt x="683" y="434"/>
                  </a:lnTo>
                  <a:lnTo>
                    <a:pt x="680" y="428"/>
                  </a:lnTo>
                  <a:lnTo>
                    <a:pt x="676" y="422"/>
                  </a:lnTo>
                  <a:lnTo>
                    <a:pt x="674" y="415"/>
                  </a:lnTo>
                  <a:lnTo>
                    <a:pt x="672" y="406"/>
                  </a:lnTo>
                  <a:lnTo>
                    <a:pt x="672" y="406"/>
                  </a:lnTo>
                  <a:lnTo>
                    <a:pt x="674" y="399"/>
                  </a:lnTo>
                  <a:lnTo>
                    <a:pt x="676" y="392"/>
                  </a:lnTo>
                  <a:lnTo>
                    <a:pt x="680" y="386"/>
                  </a:lnTo>
                  <a:lnTo>
                    <a:pt x="683" y="380"/>
                  </a:lnTo>
                  <a:lnTo>
                    <a:pt x="689" y="375"/>
                  </a:lnTo>
                  <a:lnTo>
                    <a:pt x="695" y="372"/>
                  </a:lnTo>
                  <a:lnTo>
                    <a:pt x="702" y="369"/>
                  </a:lnTo>
                  <a:lnTo>
                    <a:pt x="711" y="369"/>
                  </a:lnTo>
                  <a:lnTo>
                    <a:pt x="711" y="369"/>
                  </a:lnTo>
                  <a:lnTo>
                    <a:pt x="718" y="369"/>
                  </a:lnTo>
                  <a:lnTo>
                    <a:pt x="725" y="372"/>
                  </a:lnTo>
                  <a:lnTo>
                    <a:pt x="731" y="375"/>
                  </a:lnTo>
                  <a:lnTo>
                    <a:pt x="737" y="380"/>
                  </a:lnTo>
                  <a:lnTo>
                    <a:pt x="742" y="386"/>
                  </a:lnTo>
                  <a:lnTo>
                    <a:pt x="746" y="392"/>
                  </a:lnTo>
                  <a:lnTo>
                    <a:pt x="748" y="399"/>
                  </a:lnTo>
                  <a:lnTo>
                    <a:pt x="748" y="406"/>
                  </a:lnTo>
                  <a:lnTo>
                    <a:pt x="748" y="406"/>
                  </a:lnTo>
                  <a:lnTo>
                    <a:pt x="748" y="415"/>
                  </a:lnTo>
                  <a:lnTo>
                    <a:pt x="746" y="422"/>
                  </a:lnTo>
                  <a:lnTo>
                    <a:pt x="742" y="428"/>
                  </a:lnTo>
                  <a:lnTo>
                    <a:pt x="737" y="434"/>
                  </a:lnTo>
                  <a:lnTo>
                    <a:pt x="731" y="438"/>
                  </a:lnTo>
                  <a:lnTo>
                    <a:pt x="725" y="441"/>
                  </a:lnTo>
                  <a:lnTo>
                    <a:pt x="718" y="444"/>
                  </a:lnTo>
                  <a:lnTo>
                    <a:pt x="711" y="445"/>
                  </a:lnTo>
                  <a:lnTo>
                    <a:pt x="711" y="445"/>
                  </a:lnTo>
                  <a:close/>
                  <a:moveTo>
                    <a:pt x="765" y="103"/>
                  </a:moveTo>
                  <a:lnTo>
                    <a:pt x="657" y="103"/>
                  </a:lnTo>
                  <a:lnTo>
                    <a:pt x="657" y="103"/>
                  </a:lnTo>
                  <a:lnTo>
                    <a:pt x="653" y="103"/>
                  </a:lnTo>
                  <a:lnTo>
                    <a:pt x="649" y="102"/>
                  </a:lnTo>
                  <a:lnTo>
                    <a:pt x="643" y="98"/>
                  </a:lnTo>
                  <a:lnTo>
                    <a:pt x="640" y="92"/>
                  </a:lnTo>
                  <a:lnTo>
                    <a:pt x="639" y="90"/>
                  </a:lnTo>
                  <a:lnTo>
                    <a:pt x="639" y="85"/>
                  </a:lnTo>
                  <a:lnTo>
                    <a:pt x="639" y="85"/>
                  </a:lnTo>
                  <a:lnTo>
                    <a:pt x="639" y="81"/>
                  </a:lnTo>
                  <a:lnTo>
                    <a:pt x="640" y="79"/>
                  </a:lnTo>
                  <a:lnTo>
                    <a:pt x="643" y="73"/>
                  </a:lnTo>
                  <a:lnTo>
                    <a:pt x="649" y="69"/>
                  </a:lnTo>
                  <a:lnTo>
                    <a:pt x="653" y="68"/>
                  </a:lnTo>
                  <a:lnTo>
                    <a:pt x="657" y="68"/>
                  </a:lnTo>
                  <a:lnTo>
                    <a:pt x="765" y="68"/>
                  </a:lnTo>
                  <a:lnTo>
                    <a:pt x="765" y="68"/>
                  </a:lnTo>
                  <a:lnTo>
                    <a:pt x="769" y="68"/>
                  </a:lnTo>
                  <a:lnTo>
                    <a:pt x="771" y="69"/>
                  </a:lnTo>
                  <a:lnTo>
                    <a:pt x="777" y="73"/>
                  </a:lnTo>
                  <a:lnTo>
                    <a:pt x="781" y="79"/>
                  </a:lnTo>
                  <a:lnTo>
                    <a:pt x="782" y="81"/>
                  </a:lnTo>
                  <a:lnTo>
                    <a:pt x="782" y="85"/>
                  </a:lnTo>
                  <a:lnTo>
                    <a:pt x="782" y="85"/>
                  </a:lnTo>
                  <a:lnTo>
                    <a:pt x="782" y="90"/>
                  </a:lnTo>
                  <a:lnTo>
                    <a:pt x="781" y="92"/>
                  </a:lnTo>
                  <a:lnTo>
                    <a:pt x="777" y="98"/>
                  </a:lnTo>
                  <a:lnTo>
                    <a:pt x="771" y="102"/>
                  </a:lnTo>
                  <a:lnTo>
                    <a:pt x="769" y="103"/>
                  </a:lnTo>
                  <a:lnTo>
                    <a:pt x="765" y="103"/>
                  </a:lnTo>
                  <a:lnTo>
                    <a:pt x="765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6324768" y="5279045"/>
              <a:ext cx="2731624" cy="576064"/>
            </a:xfrm>
            <a:prstGeom prst="rect">
              <a:avLst/>
            </a:pr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895590" y="5193283"/>
              <a:ext cx="747588" cy="747588"/>
              <a:chOff x="3086672" y="4185171"/>
              <a:chExt cx="747588" cy="747588"/>
            </a:xfrm>
          </p:grpSpPr>
          <p:sp>
            <p:nvSpPr>
              <p:cNvPr id="60" name="Oval 59"/>
              <p:cNvSpPr/>
              <p:nvPr/>
            </p:nvSpPr>
            <p:spPr bwMode="ltGray">
              <a:xfrm>
                <a:off x="3086672" y="4185171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09479" y="4284687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rgbClr val="EB8C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109479" y="4599012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 </a:t>
                </a:r>
                <a:endParaRPr lang="en-GB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021528" y="2907266"/>
              <a:ext cx="2192247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21529" y="3763349"/>
              <a:ext cx="1896869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21528" y="4587814"/>
              <a:ext cx="2192247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90355" y="5427162"/>
              <a:ext cx="1880523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487864" y="1815353"/>
            <a:ext cx="0" cy="4422004"/>
          </a:xfrm>
          <a:prstGeom prst="line">
            <a:avLst/>
          </a:prstGeom>
          <a:ln>
            <a:solidFill>
              <a:srgbClr val="968C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Address Book outline">
            <a:extLst>
              <a:ext uri="{FF2B5EF4-FFF2-40B4-BE49-F238E27FC236}">
                <a16:creationId xmlns:a16="http://schemas.microsoft.com/office/drawing/2014/main" xmlns="" id="{43A1410F-6DC2-45D7-8F22-96C4CFD5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88860" y="3564370"/>
            <a:ext cx="471063" cy="471063"/>
          </a:xfrm>
          <a:prstGeom prst="rect">
            <a:avLst/>
          </a:prstGeom>
        </p:spPr>
      </p:pic>
      <p:pic>
        <p:nvPicPr>
          <p:cNvPr id="10" name="Graphic 9" descr="Artificial Intelligence outline">
            <a:extLst>
              <a:ext uri="{FF2B5EF4-FFF2-40B4-BE49-F238E27FC236}">
                <a16:creationId xmlns:a16="http://schemas.microsoft.com/office/drawing/2014/main" xmlns="" id="{C2AB6C19-5EAB-4351-B8BC-67F6AA55C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09660" y="4345755"/>
            <a:ext cx="471063" cy="471063"/>
          </a:xfrm>
          <a:prstGeom prst="rect">
            <a:avLst/>
          </a:prstGeom>
        </p:spPr>
      </p:pic>
      <p:pic>
        <p:nvPicPr>
          <p:cNvPr id="12" name="Graphic 11" descr="Car Wash outline">
            <a:extLst>
              <a:ext uri="{FF2B5EF4-FFF2-40B4-BE49-F238E27FC236}">
                <a16:creationId xmlns:a16="http://schemas.microsoft.com/office/drawing/2014/main" xmlns="" id="{C047AC1A-5CC1-4060-A8D7-D1EF79A0B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00737" y="5083148"/>
            <a:ext cx="471063" cy="471063"/>
          </a:xfrm>
          <a:prstGeom prst="rect">
            <a:avLst/>
          </a:prstGeom>
        </p:spPr>
      </p:pic>
      <p:pic>
        <p:nvPicPr>
          <p:cNvPr id="68" name="Graphic 67" descr="Slippery Road outline">
            <a:extLst>
              <a:ext uri="{FF2B5EF4-FFF2-40B4-BE49-F238E27FC236}">
                <a16:creationId xmlns:a16="http://schemas.microsoft.com/office/drawing/2014/main" xmlns="" id="{69A5D908-1D56-40CA-996F-F81778D87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03877" y="0"/>
            <a:ext cx="914400" cy="914400"/>
          </a:xfrm>
          <a:prstGeom prst="rect">
            <a:avLst/>
          </a:prstGeom>
        </p:spPr>
      </p:pic>
      <p:pic>
        <p:nvPicPr>
          <p:cNvPr id="69" name="Graphic 68" descr="Car outline">
            <a:extLst>
              <a:ext uri="{FF2B5EF4-FFF2-40B4-BE49-F238E27FC236}">
                <a16:creationId xmlns:a16="http://schemas.microsoft.com/office/drawing/2014/main" xmlns="" id="{F7ACD2CE-3156-41B2-AA46-B7D01D38A1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137087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8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96" name="AutoShape 4"/>
          <p:cNvSpPr>
            <a:spLocks noChangeAspect="1" noChangeArrowheads="1" noTextEdit="1"/>
          </p:cNvSpPr>
          <p:nvPr/>
        </p:nvSpPr>
        <p:spPr bwMode="auto">
          <a:xfrm>
            <a:off x="1812354" y="1861760"/>
            <a:ext cx="642883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7" tIns="47294" rIns="94587" bIns="47294" numCol="1" anchor="t" anchorCtr="0" compatLnSpc="1">
            <a:prstTxWarp prst="textNoShape">
              <a:avLst/>
            </a:prstTxWarp>
          </a:bodyPr>
          <a:lstStyle/>
          <a:p>
            <a:pPr defTabSz="945885"/>
            <a:endParaRPr lang="en-GB" sz="1905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0920" y="2179390"/>
            <a:ext cx="8614250" cy="4375598"/>
            <a:chOff x="623782" y="2052676"/>
            <a:chExt cx="7099432" cy="3606148"/>
          </a:xfrm>
        </p:grpSpPr>
        <p:sp>
          <p:nvSpPr>
            <p:cNvPr id="697" name="Freeform 6"/>
            <p:cNvSpPr>
              <a:spLocks/>
            </p:cNvSpPr>
            <p:nvPr/>
          </p:nvSpPr>
          <p:spPr bwMode="auto">
            <a:xfrm>
              <a:off x="623782" y="2290716"/>
              <a:ext cx="7099432" cy="3368108"/>
            </a:xfrm>
            <a:custGeom>
              <a:avLst/>
              <a:gdLst>
                <a:gd name="T0" fmla="*/ 3344 w 3818"/>
                <a:gd name="T1" fmla="*/ 34 h 2538"/>
                <a:gd name="T2" fmla="*/ 3388 w 3818"/>
                <a:gd name="T3" fmla="*/ 152 h 2538"/>
                <a:gd name="T4" fmla="*/ 3392 w 3818"/>
                <a:gd name="T5" fmla="*/ 1672 h 2538"/>
                <a:gd name="T6" fmla="*/ 3384 w 3818"/>
                <a:gd name="T7" fmla="*/ 1702 h 2538"/>
                <a:gd name="T8" fmla="*/ 3350 w 3818"/>
                <a:gd name="T9" fmla="*/ 1726 h 2538"/>
                <a:gd name="T10" fmla="*/ 2776 w 3818"/>
                <a:gd name="T11" fmla="*/ 1726 h 2538"/>
                <a:gd name="T12" fmla="*/ 2744 w 3818"/>
                <a:gd name="T13" fmla="*/ 1702 h 2538"/>
                <a:gd name="T14" fmla="*/ 2734 w 3818"/>
                <a:gd name="T15" fmla="*/ 724 h 2538"/>
                <a:gd name="T16" fmla="*/ 2746 w 3818"/>
                <a:gd name="T17" fmla="*/ 656 h 2538"/>
                <a:gd name="T18" fmla="*/ 2794 w 3818"/>
                <a:gd name="T19" fmla="*/ 578 h 2538"/>
                <a:gd name="T20" fmla="*/ 2866 w 3818"/>
                <a:gd name="T21" fmla="*/ 520 h 2538"/>
                <a:gd name="T22" fmla="*/ 2950 w 3818"/>
                <a:gd name="T23" fmla="*/ 482 h 2538"/>
                <a:gd name="T24" fmla="*/ 3062 w 3818"/>
                <a:gd name="T25" fmla="*/ 444 h 2538"/>
                <a:gd name="T26" fmla="*/ 3148 w 3818"/>
                <a:gd name="T27" fmla="*/ 392 h 2538"/>
                <a:gd name="T28" fmla="*/ 3216 w 3818"/>
                <a:gd name="T29" fmla="*/ 320 h 2538"/>
                <a:gd name="T30" fmla="*/ 3256 w 3818"/>
                <a:gd name="T31" fmla="*/ 222 h 2538"/>
                <a:gd name="T32" fmla="*/ 3256 w 3818"/>
                <a:gd name="T33" fmla="*/ 166 h 2538"/>
                <a:gd name="T34" fmla="*/ 3234 w 3818"/>
                <a:gd name="T35" fmla="*/ 100 h 2538"/>
                <a:gd name="T36" fmla="*/ 3188 w 3818"/>
                <a:gd name="T37" fmla="*/ 44 h 2538"/>
                <a:gd name="T38" fmla="*/ 3128 w 3818"/>
                <a:gd name="T39" fmla="*/ 6 h 2538"/>
                <a:gd name="T40" fmla="*/ 2574 w 3818"/>
                <a:gd name="T41" fmla="*/ 34 h 2538"/>
                <a:gd name="T42" fmla="*/ 2618 w 3818"/>
                <a:gd name="T43" fmla="*/ 152 h 2538"/>
                <a:gd name="T44" fmla="*/ 2622 w 3818"/>
                <a:gd name="T45" fmla="*/ 1672 h 2538"/>
                <a:gd name="T46" fmla="*/ 2614 w 3818"/>
                <a:gd name="T47" fmla="*/ 1702 h 2538"/>
                <a:gd name="T48" fmla="*/ 2580 w 3818"/>
                <a:gd name="T49" fmla="*/ 1726 h 2538"/>
                <a:gd name="T50" fmla="*/ 2008 w 3818"/>
                <a:gd name="T51" fmla="*/ 1726 h 2538"/>
                <a:gd name="T52" fmla="*/ 1974 w 3818"/>
                <a:gd name="T53" fmla="*/ 1702 h 2538"/>
                <a:gd name="T54" fmla="*/ 1964 w 3818"/>
                <a:gd name="T55" fmla="*/ 724 h 2538"/>
                <a:gd name="T56" fmla="*/ 1976 w 3818"/>
                <a:gd name="T57" fmla="*/ 656 h 2538"/>
                <a:gd name="T58" fmla="*/ 2024 w 3818"/>
                <a:gd name="T59" fmla="*/ 578 h 2538"/>
                <a:gd name="T60" fmla="*/ 2096 w 3818"/>
                <a:gd name="T61" fmla="*/ 520 h 2538"/>
                <a:gd name="T62" fmla="*/ 2180 w 3818"/>
                <a:gd name="T63" fmla="*/ 482 h 2538"/>
                <a:gd name="T64" fmla="*/ 2292 w 3818"/>
                <a:gd name="T65" fmla="*/ 444 h 2538"/>
                <a:gd name="T66" fmla="*/ 2378 w 3818"/>
                <a:gd name="T67" fmla="*/ 392 h 2538"/>
                <a:gd name="T68" fmla="*/ 2446 w 3818"/>
                <a:gd name="T69" fmla="*/ 320 h 2538"/>
                <a:gd name="T70" fmla="*/ 2486 w 3818"/>
                <a:gd name="T71" fmla="*/ 222 h 2538"/>
                <a:gd name="T72" fmla="*/ 2486 w 3818"/>
                <a:gd name="T73" fmla="*/ 166 h 2538"/>
                <a:gd name="T74" fmla="*/ 2464 w 3818"/>
                <a:gd name="T75" fmla="*/ 100 h 2538"/>
                <a:gd name="T76" fmla="*/ 2418 w 3818"/>
                <a:gd name="T77" fmla="*/ 44 h 2538"/>
                <a:gd name="T78" fmla="*/ 2358 w 3818"/>
                <a:gd name="T79" fmla="*/ 6 h 2538"/>
                <a:gd name="T80" fmla="*/ 1802 w 3818"/>
                <a:gd name="T81" fmla="*/ 34 h 2538"/>
                <a:gd name="T82" fmla="*/ 1844 w 3818"/>
                <a:gd name="T83" fmla="*/ 152 h 2538"/>
                <a:gd name="T84" fmla="*/ 1850 w 3818"/>
                <a:gd name="T85" fmla="*/ 1672 h 2538"/>
                <a:gd name="T86" fmla="*/ 1842 w 3818"/>
                <a:gd name="T87" fmla="*/ 1702 h 2538"/>
                <a:gd name="T88" fmla="*/ 1808 w 3818"/>
                <a:gd name="T89" fmla="*/ 1726 h 2538"/>
                <a:gd name="T90" fmla="*/ 1234 w 3818"/>
                <a:gd name="T91" fmla="*/ 1726 h 2538"/>
                <a:gd name="T92" fmla="*/ 1202 w 3818"/>
                <a:gd name="T93" fmla="*/ 1702 h 2538"/>
                <a:gd name="T94" fmla="*/ 1192 w 3818"/>
                <a:gd name="T95" fmla="*/ 724 h 2538"/>
                <a:gd name="T96" fmla="*/ 1204 w 3818"/>
                <a:gd name="T97" fmla="*/ 656 h 2538"/>
                <a:gd name="T98" fmla="*/ 1252 w 3818"/>
                <a:gd name="T99" fmla="*/ 578 h 2538"/>
                <a:gd name="T100" fmla="*/ 1324 w 3818"/>
                <a:gd name="T101" fmla="*/ 520 h 2538"/>
                <a:gd name="T102" fmla="*/ 1408 w 3818"/>
                <a:gd name="T103" fmla="*/ 482 h 2538"/>
                <a:gd name="T104" fmla="*/ 1520 w 3818"/>
                <a:gd name="T105" fmla="*/ 444 h 2538"/>
                <a:gd name="T106" fmla="*/ 1606 w 3818"/>
                <a:gd name="T107" fmla="*/ 392 h 2538"/>
                <a:gd name="T108" fmla="*/ 1674 w 3818"/>
                <a:gd name="T109" fmla="*/ 320 h 2538"/>
                <a:gd name="T110" fmla="*/ 1714 w 3818"/>
                <a:gd name="T111" fmla="*/ 222 h 2538"/>
                <a:gd name="T112" fmla="*/ 1714 w 3818"/>
                <a:gd name="T113" fmla="*/ 166 h 2538"/>
                <a:gd name="T114" fmla="*/ 1692 w 3818"/>
                <a:gd name="T115" fmla="*/ 100 h 2538"/>
                <a:gd name="T116" fmla="*/ 1646 w 3818"/>
                <a:gd name="T117" fmla="*/ 44 h 2538"/>
                <a:gd name="T118" fmla="*/ 1584 w 3818"/>
                <a:gd name="T119" fmla="*/ 6 h 2538"/>
                <a:gd name="T120" fmla="*/ 3818 w 3818"/>
                <a:gd name="T121" fmla="*/ 2538 h 2538"/>
                <a:gd name="connsiteX0" fmla="*/ 10000 w 10016"/>
                <a:gd name="connsiteY0" fmla="*/ 0 h 10000"/>
                <a:gd name="connsiteX1" fmla="*/ 8706 w 10016"/>
                <a:gd name="connsiteY1" fmla="*/ 0 h 10000"/>
                <a:gd name="connsiteX2" fmla="*/ 8706 w 10016"/>
                <a:gd name="connsiteY2" fmla="*/ 0 h 10000"/>
                <a:gd name="connsiteX3" fmla="*/ 8759 w 10016"/>
                <a:gd name="connsiteY3" fmla="*/ 134 h 10000"/>
                <a:gd name="connsiteX4" fmla="*/ 8800 w 10016"/>
                <a:gd name="connsiteY4" fmla="*/ 268 h 10000"/>
                <a:gd name="connsiteX5" fmla="*/ 8832 w 10016"/>
                <a:gd name="connsiteY5" fmla="*/ 394 h 10000"/>
                <a:gd name="connsiteX6" fmla="*/ 8858 w 10016"/>
                <a:gd name="connsiteY6" fmla="*/ 504 h 10000"/>
                <a:gd name="connsiteX7" fmla="*/ 8874 w 10016"/>
                <a:gd name="connsiteY7" fmla="*/ 599 h 10000"/>
                <a:gd name="connsiteX8" fmla="*/ 8879 w 10016"/>
                <a:gd name="connsiteY8" fmla="*/ 678 h 10000"/>
                <a:gd name="connsiteX9" fmla="*/ 8884 w 10016"/>
                <a:gd name="connsiteY9" fmla="*/ 749 h 10000"/>
                <a:gd name="connsiteX10" fmla="*/ 8884 w 10016"/>
                <a:gd name="connsiteY10" fmla="*/ 2853 h 10000"/>
                <a:gd name="connsiteX11" fmla="*/ 8884 w 10016"/>
                <a:gd name="connsiteY11" fmla="*/ 6588 h 10000"/>
                <a:gd name="connsiteX12" fmla="*/ 8884 w 10016"/>
                <a:gd name="connsiteY12" fmla="*/ 6588 h 10000"/>
                <a:gd name="connsiteX13" fmla="*/ 8884 w 10016"/>
                <a:gd name="connsiteY13" fmla="*/ 6635 h 10000"/>
                <a:gd name="connsiteX14" fmla="*/ 8874 w 10016"/>
                <a:gd name="connsiteY14" fmla="*/ 6675 h 10000"/>
                <a:gd name="connsiteX15" fmla="*/ 8863 w 10016"/>
                <a:gd name="connsiteY15" fmla="*/ 6706 h 10000"/>
                <a:gd name="connsiteX16" fmla="*/ 8842 w 10016"/>
                <a:gd name="connsiteY16" fmla="*/ 6738 h 10000"/>
                <a:gd name="connsiteX17" fmla="*/ 8821 w 10016"/>
                <a:gd name="connsiteY17" fmla="*/ 6769 h 10000"/>
                <a:gd name="connsiteX18" fmla="*/ 8800 w 10016"/>
                <a:gd name="connsiteY18" fmla="*/ 6785 h 10000"/>
                <a:gd name="connsiteX19" fmla="*/ 8774 w 10016"/>
                <a:gd name="connsiteY19" fmla="*/ 6801 h 10000"/>
                <a:gd name="connsiteX20" fmla="*/ 8743 w 10016"/>
                <a:gd name="connsiteY20" fmla="*/ 6801 h 10000"/>
                <a:gd name="connsiteX21" fmla="*/ 7302 w 10016"/>
                <a:gd name="connsiteY21" fmla="*/ 6801 h 10000"/>
                <a:gd name="connsiteX22" fmla="*/ 7302 w 10016"/>
                <a:gd name="connsiteY22" fmla="*/ 6801 h 10000"/>
                <a:gd name="connsiteX23" fmla="*/ 7271 w 10016"/>
                <a:gd name="connsiteY23" fmla="*/ 6801 h 10000"/>
                <a:gd name="connsiteX24" fmla="*/ 7245 w 10016"/>
                <a:gd name="connsiteY24" fmla="*/ 6785 h 10000"/>
                <a:gd name="connsiteX25" fmla="*/ 7224 w 10016"/>
                <a:gd name="connsiteY25" fmla="*/ 6769 h 10000"/>
                <a:gd name="connsiteX26" fmla="*/ 7203 w 10016"/>
                <a:gd name="connsiteY26" fmla="*/ 6738 h 10000"/>
                <a:gd name="connsiteX27" fmla="*/ 7187 w 10016"/>
                <a:gd name="connsiteY27" fmla="*/ 6706 h 10000"/>
                <a:gd name="connsiteX28" fmla="*/ 7171 w 10016"/>
                <a:gd name="connsiteY28" fmla="*/ 6675 h 10000"/>
                <a:gd name="connsiteX29" fmla="*/ 7166 w 10016"/>
                <a:gd name="connsiteY29" fmla="*/ 6635 h 10000"/>
                <a:gd name="connsiteX30" fmla="*/ 7161 w 10016"/>
                <a:gd name="connsiteY30" fmla="*/ 6588 h 10000"/>
                <a:gd name="connsiteX31" fmla="*/ 7161 w 10016"/>
                <a:gd name="connsiteY31" fmla="*/ 2853 h 10000"/>
                <a:gd name="connsiteX32" fmla="*/ 7161 w 10016"/>
                <a:gd name="connsiteY32" fmla="*/ 2853 h 10000"/>
                <a:gd name="connsiteX33" fmla="*/ 7166 w 10016"/>
                <a:gd name="connsiteY33" fmla="*/ 2758 h 10000"/>
                <a:gd name="connsiteX34" fmla="*/ 7177 w 10016"/>
                <a:gd name="connsiteY34" fmla="*/ 2664 h 10000"/>
                <a:gd name="connsiteX35" fmla="*/ 7192 w 10016"/>
                <a:gd name="connsiteY35" fmla="*/ 2585 h 10000"/>
                <a:gd name="connsiteX36" fmla="*/ 7218 w 10016"/>
                <a:gd name="connsiteY36" fmla="*/ 2498 h 10000"/>
                <a:gd name="connsiteX37" fmla="*/ 7245 w 10016"/>
                <a:gd name="connsiteY37" fmla="*/ 2419 h 10000"/>
                <a:gd name="connsiteX38" fmla="*/ 7281 w 10016"/>
                <a:gd name="connsiteY38" fmla="*/ 2348 h 10000"/>
                <a:gd name="connsiteX39" fmla="*/ 7318 w 10016"/>
                <a:gd name="connsiteY39" fmla="*/ 2277 h 10000"/>
                <a:gd name="connsiteX40" fmla="*/ 7360 w 10016"/>
                <a:gd name="connsiteY40" fmla="*/ 2214 h 10000"/>
                <a:gd name="connsiteX41" fmla="*/ 7407 w 10016"/>
                <a:gd name="connsiteY41" fmla="*/ 2159 h 10000"/>
                <a:gd name="connsiteX42" fmla="*/ 7454 w 10016"/>
                <a:gd name="connsiteY42" fmla="*/ 2104 h 10000"/>
                <a:gd name="connsiteX43" fmla="*/ 7507 w 10016"/>
                <a:gd name="connsiteY43" fmla="*/ 2049 h 10000"/>
                <a:gd name="connsiteX44" fmla="*/ 7559 w 10016"/>
                <a:gd name="connsiteY44" fmla="*/ 2009 h 10000"/>
                <a:gd name="connsiteX45" fmla="*/ 7617 w 10016"/>
                <a:gd name="connsiteY45" fmla="*/ 1970 h 10000"/>
                <a:gd name="connsiteX46" fmla="*/ 7669 w 10016"/>
                <a:gd name="connsiteY46" fmla="*/ 1931 h 10000"/>
                <a:gd name="connsiteX47" fmla="*/ 7727 w 10016"/>
                <a:gd name="connsiteY47" fmla="*/ 1899 h 10000"/>
                <a:gd name="connsiteX48" fmla="*/ 7784 w 10016"/>
                <a:gd name="connsiteY48" fmla="*/ 1875 h 10000"/>
                <a:gd name="connsiteX49" fmla="*/ 7784 w 10016"/>
                <a:gd name="connsiteY49" fmla="*/ 1875 h 10000"/>
                <a:gd name="connsiteX50" fmla="*/ 7905 w 10016"/>
                <a:gd name="connsiteY50" fmla="*/ 1820 h 10000"/>
                <a:gd name="connsiteX51" fmla="*/ 8020 w 10016"/>
                <a:gd name="connsiteY51" fmla="*/ 1749 h 10000"/>
                <a:gd name="connsiteX52" fmla="*/ 8078 w 10016"/>
                <a:gd name="connsiteY52" fmla="*/ 1702 h 10000"/>
                <a:gd name="connsiteX53" fmla="*/ 8135 w 10016"/>
                <a:gd name="connsiteY53" fmla="*/ 1655 h 10000"/>
                <a:gd name="connsiteX54" fmla="*/ 8193 w 10016"/>
                <a:gd name="connsiteY54" fmla="*/ 1608 h 10000"/>
                <a:gd name="connsiteX55" fmla="*/ 8245 w 10016"/>
                <a:gd name="connsiteY55" fmla="*/ 1545 h 10000"/>
                <a:gd name="connsiteX56" fmla="*/ 8298 w 10016"/>
                <a:gd name="connsiteY56" fmla="*/ 1481 h 10000"/>
                <a:gd name="connsiteX57" fmla="*/ 8345 w 10016"/>
                <a:gd name="connsiteY57" fmla="*/ 1418 h 10000"/>
                <a:gd name="connsiteX58" fmla="*/ 8387 w 10016"/>
                <a:gd name="connsiteY58" fmla="*/ 1340 h 10000"/>
                <a:gd name="connsiteX59" fmla="*/ 8423 w 10016"/>
                <a:gd name="connsiteY59" fmla="*/ 1261 h 10000"/>
                <a:gd name="connsiteX60" fmla="*/ 8460 w 10016"/>
                <a:gd name="connsiteY60" fmla="*/ 1174 h 10000"/>
                <a:gd name="connsiteX61" fmla="*/ 8486 w 10016"/>
                <a:gd name="connsiteY61" fmla="*/ 1080 h 10000"/>
                <a:gd name="connsiteX62" fmla="*/ 8512 w 10016"/>
                <a:gd name="connsiteY62" fmla="*/ 977 h 10000"/>
                <a:gd name="connsiteX63" fmla="*/ 8528 w 10016"/>
                <a:gd name="connsiteY63" fmla="*/ 875 h 10000"/>
                <a:gd name="connsiteX64" fmla="*/ 8528 w 10016"/>
                <a:gd name="connsiteY64" fmla="*/ 875 h 10000"/>
                <a:gd name="connsiteX65" fmla="*/ 8533 w 10016"/>
                <a:gd name="connsiteY65" fmla="*/ 796 h 10000"/>
                <a:gd name="connsiteX66" fmla="*/ 8533 w 10016"/>
                <a:gd name="connsiteY66" fmla="*/ 725 h 10000"/>
                <a:gd name="connsiteX67" fmla="*/ 8528 w 10016"/>
                <a:gd name="connsiteY67" fmla="*/ 654 h 10000"/>
                <a:gd name="connsiteX68" fmla="*/ 8523 w 10016"/>
                <a:gd name="connsiteY68" fmla="*/ 591 h 10000"/>
                <a:gd name="connsiteX69" fmla="*/ 8507 w 10016"/>
                <a:gd name="connsiteY69" fmla="*/ 520 h 10000"/>
                <a:gd name="connsiteX70" fmla="*/ 8491 w 10016"/>
                <a:gd name="connsiteY70" fmla="*/ 457 h 10000"/>
                <a:gd name="connsiteX71" fmla="*/ 8470 w 10016"/>
                <a:gd name="connsiteY71" fmla="*/ 394 h 10000"/>
                <a:gd name="connsiteX72" fmla="*/ 8444 w 10016"/>
                <a:gd name="connsiteY72" fmla="*/ 331 h 10000"/>
                <a:gd name="connsiteX73" fmla="*/ 8418 w 10016"/>
                <a:gd name="connsiteY73" fmla="*/ 276 h 10000"/>
                <a:gd name="connsiteX74" fmla="*/ 8387 w 10016"/>
                <a:gd name="connsiteY74" fmla="*/ 221 h 10000"/>
                <a:gd name="connsiteX75" fmla="*/ 8350 w 10016"/>
                <a:gd name="connsiteY75" fmla="*/ 173 h 10000"/>
                <a:gd name="connsiteX76" fmla="*/ 8313 w 10016"/>
                <a:gd name="connsiteY76" fmla="*/ 126 h 10000"/>
                <a:gd name="connsiteX77" fmla="*/ 8277 w 10016"/>
                <a:gd name="connsiteY77" fmla="*/ 87 h 10000"/>
                <a:gd name="connsiteX78" fmla="*/ 8235 w 10016"/>
                <a:gd name="connsiteY78" fmla="*/ 55 h 10000"/>
                <a:gd name="connsiteX79" fmla="*/ 8193 w 10016"/>
                <a:gd name="connsiteY79" fmla="*/ 24 h 10000"/>
                <a:gd name="connsiteX80" fmla="*/ 8146 w 10016"/>
                <a:gd name="connsiteY80" fmla="*/ 0 h 10000"/>
                <a:gd name="connsiteX81" fmla="*/ 6689 w 10016"/>
                <a:gd name="connsiteY81" fmla="*/ 0 h 10000"/>
                <a:gd name="connsiteX82" fmla="*/ 6689 w 10016"/>
                <a:gd name="connsiteY82" fmla="*/ 0 h 10000"/>
                <a:gd name="connsiteX83" fmla="*/ 6742 w 10016"/>
                <a:gd name="connsiteY83" fmla="*/ 134 h 10000"/>
                <a:gd name="connsiteX84" fmla="*/ 6784 w 10016"/>
                <a:gd name="connsiteY84" fmla="*/ 268 h 10000"/>
                <a:gd name="connsiteX85" fmla="*/ 6815 w 10016"/>
                <a:gd name="connsiteY85" fmla="*/ 394 h 10000"/>
                <a:gd name="connsiteX86" fmla="*/ 6841 w 10016"/>
                <a:gd name="connsiteY86" fmla="*/ 504 h 10000"/>
                <a:gd name="connsiteX87" fmla="*/ 6857 w 10016"/>
                <a:gd name="connsiteY87" fmla="*/ 599 h 10000"/>
                <a:gd name="connsiteX88" fmla="*/ 6862 w 10016"/>
                <a:gd name="connsiteY88" fmla="*/ 678 h 10000"/>
                <a:gd name="connsiteX89" fmla="*/ 6867 w 10016"/>
                <a:gd name="connsiteY89" fmla="*/ 749 h 10000"/>
                <a:gd name="connsiteX90" fmla="*/ 6867 w 10016"/>
                <a:gd name="connsiteY90" fmla="*/ 2853 h 10000"/>
                <a:gd name="connsiteX91" fmla="*/ 6867 w 10016"/>
                <a:gd name="connsiteY91" fmla="*/ 6588 h 10000"/>
                <a:gd name="connsiteX92" fmla="*/ 6867 w 10016"/>
                <a:gd name="connsiteY92" fmla="*/ 6588 h 10000"/>
                <a:gd name="connsiteX93" fmla="*/ 6867 w 10016"/>
                <a:gd name="connsiteY93" fmla="*/ 6635 h 10000"/>
                <a:gd name="connsiteX94" fmla="*/ 6857 w 10016"/>
                <a:gd name="connsiteY94" fmla="*/ 6675 h 10000"/>
                <a:gd name="connsiteX95" fmla="*/ 6847 w 10016"/>
                <a:gd name="connsiteY95" fmla="*/ 6706 h 10000"/>
                <a:gd name="connsiteX96" fmla="*/ 6826 w 10016"/>
                <a:gd name="connsiteY96" fmla="*/ 6738 h 10000"/>
                <a:gd name="connsiteX97" fmla="*/ 6805 w 10016"/>
                <a:gd name="connsiteY97" fmla="*/ 6769 h 10000"/>
                <a:gd name="connsiteX98" fmla="*/ 6784 w 10016"/>
                <a:gd name="connsiteY98" fmla="*/ 6785 h 10000"/>
                <a:gd name="connsiteX99" fmla="*/ 6757 w 10016"/>
                <a:gd name="connsiteY99" fmla="*/ 6801 h 10000"/>
                <a:gd name="connsiteX100" fmla="*/ 6726 w 10016"/>
                <a:gd name="connsiteY100" fmla="*/ 6801 h 10000"/>
                <a:gd name="connsiteX101" fmla="*/ 5285 w 10016"/>
                <a:gd name="connsiteY101" fmla="*/ 6801 h 10000"/>
                <a:gd name="connsiteX102" fmla="*/ 5285 w 10016"/>
                <a:gd name="connsiteY102" fmla="*/ 6801 h 10000"/>
                <a:gd name="connsiteX103" fmla="*/ 5259 w 10016"/>
                <a:gd name="connsiteY103" fmla="*/ 6801 h 10000"/>
                <a:gd name="connsiteX104" fmla="*/ 5228 w 10016"/>
                <a:gd name="connsiteY104" fmla="*/ 6785 h 10000"/>
                <a:gd name="connsiteX105" fmla="*/ 5207 w 10016"/>
                <a:gd name="connsiteY105" fmla="*/ 6769 h 10000"/>
                <a:gd name="connsiteX106" fmla="*/ 5186 w 10016"/>
                <a:gd name="connsiteY106" fmla="*/ 6738 h 10000"/>
                <a:gd name="connsiteX107" fmla="*/ 5170 w 10016"/>
                <a:gd name="connsiteY107" fmla="*/ 6706 h 10000"/>
                <a:gd name="connsiteX108" fmla="*/ 5155 w 10016"/>
                <a:gd name="connsiteY108" fmla="*/ 6675 h 10000"/>
                <a:gd name="connsiteX109" fmla="*/ 5149 w 10016"/>
                <a:gd name="connsiteY109" fmla="*/ 6635 h 10000"/>
                <a:gd name="connsiteX110" fmla="*/ 5144 w 10016"/>
                <a:gd name="connsiteY110" fmla="*/ 6588 h 10000"/>
                <a:gd name="connsiteX111" fmla="*/ 5144 w 10016"/>
                <a:gd name="connsiteY111" fmla="*/ 2853 h 10000"/>
                <a:gd name="connsiteX112" fmla="*/ 5144 w 10016"/>
                <a:gd name="connsiteY112" fmla="*/ 2853 h 10000"/>
                <a:gd name="connsiteX113" fmla="*/ 5149 w 10016"/>
                <a:gd name="connsiteY113" fmla="*/ 2758 h 10000"/>
                <a:gd name="connsiteX114" fmla="*/ 5160 w 10016"/>
                <a:gd name="connsiteY114" fmla="*/ 2664 h 10000"/>
                <a:gd name="connsiteX115" fmla="*/ 5175 w 10016"/>
                <a:gd name="connsiteY115" fmla="*/ 2585 h 10000"/>
                <a:gd name="connsiteX116" fmla="*/ 5202 w 10016"/>
                <a:gd name="connsiteY116" fmla="*/ 2498 h 10000"/>
                <a:gd name="connsiteX117" fmla="*/ 5228 w 10016"/>
                <a:gd name="connsiteY117" fmla="*/ 2419 h 10000"/>
                <a:gd name="connsiteX118" fmla="*/ 5265 w 10016"/>
                <a:gd name="connsiteY118" fmla="*/ 2348 h 10000"/>
                <a:gd name="connsiteX119" fmla="*/ 5301 w 10016"/>
                <a:gd name="connsiteY119" fmla="*/ 2277 h 10000"/>
                <a:gd name="connsiteX120" fmla="*/ 5343 w 10016"/>
                <a:gd name="connsiteY120" fmla="*/ 2214 h 10000"/>
                <a:gd name="connsiteX121" fmla="*/ 5390 w 10016"/>
                <a:gd name="connsiteY121" fmla="*/ 2159 h 10000"/>
                <a:gd name="connsiteX122" fmla="*/ 5437 w 10016"/>
                <a:gd name="connsiteY122" fmla="*/ 2104 h 10000"/>
                <a:gd name="connsiteX123" fmla="*/ 5490 w 10016"/>
                <a:gd name="connsiteY123" fmla="*/ 2049 h 10000"/>
                <a:gd name="connsiteX124" fmla="*/ 5542 w 10016"/>
                <a:gd name="connsiteY124" fmla="*/ 2009 h 10000"/>
                <a:gd name="connsiteX125" fmla="*/ 5600 w 10016"/>
                <a:gd name="connsiteY125" fmla="*/ 1970 h 10000"/>
                <a:gd name="connsiteX126" fmla="*/ 5652 w 10016"/>
                <a:gd name="connsiteY126" fmla="*/ 1931 h 10000"/>
                <a:gd name="connsiteX127" fmla="*/ 5710 w 10016"/>
                <a:gd name="connsiteY127" fmla="*/ 1899 h 10000"/>
                <a:gd name="connsiteX128" fmla="*/ 5767 w 10016"/>
                <a:gd name="connsiteY128" fmla="*/ 1875 h 10000"/>
                <a:gd name="connsiteX129" fmla="*/ 5767 w 10016"/>
                <a:gd name="connsiteY129" fmla="*/ 1875 h 10000"/>
                <a:gd name="connsiteX130" fmla="*/ 5888 w 10016"/>
                <a:gd name="connsiteY130" fmla="*/ 1820 h 10000"/>
                <a:gd name="connsiteX131" fmla="*/ 6003 w 10016"/>
                <a:gd name="connsiteY131" fmla="*/ 1749 h 10000"/>
                <a:gd name="connsiteX132" fmla="*/ 6061 w 10016"/>
                <a:gd name="connsiteY132" fmla="*/ 1702 h 10000"/>
                <a:gd name="connsiteX133" fmla="*/ 6118 w 10016"/>
                <a:gd name="connsiteY133" fmla="*/ 1655 h 10000"/>
                <a:gd name="connsiteX134" fmla="*/ 6176 w 10016"/>
                <a:gd name="connsiteY134" fmla="*/ 1608 h 10000"/>
                <a:gd name="connsiteX135" fmla="*/ 6228 w 10016"/>
                <a:gd name="connsiteY135" fmla="*/ 1545 h 10000"/>
                <a:gd name="connsiteX136" fmla="*/ 6281 w 10016"/>
                <a:gd name="connsiteY136" fmla="*/ 1481 h 10000"/>
                <a:gd name="connsiteX137" fmla="*/ 6328 w 10016"/>
                <a:gd name="connsiteY137" fmla="*/ 1418 h 10000"/>
                <a:gd name="connsiteX138" fmla="*/ 6370 w 10016"/>
                <a:gd name="connsiteY138" fmla="*/ 1340 h 10000"/>
                <a:gd name="connsiteX139" fmla="*/ 6406 w 10016"/>
                <a:gd name="connsiteY139" fmla="*/ 1261 h 10000"/>
                <a:gd name="connsiteX140" fmla="*/ 6443 w 10016"/>
                <a:gd name="connsiteY140" fmla="*/ 1174 h 10000"/>
                <a:gd name="connsiteX141" fmla="*/ 6469 w 10016"/>
                <a:gd name="connsiteY141" fmla="*/ 1080 h 10000"/>
                <a:gd name="connsiteX142" fmla="*/ 6496 w 10016"/>
                <a:gd name="connsiteY142" fmla="*/ 977 h 10000"/>
                <a:gd name="connsiteX143" fmla="*/ 6511 w 10016"/>
                <a:gd name="connsiteY143" fmla="*/ 875 h 10000"/>
                <a:gd name="connsiteX144" fmla="*/ 6511 w 10016"/>
                <a:gd name="connsiteY144" fmla="*/ 875 h 10000"/>
                <a:gd name="connsiteX145" fmla="*/ 6517 w 10016"/>
                <a:gd name="connsiteY145" fmla="*/ 796 h 10000"/>
                <a:gd name="connsiteX146" fmla="*/ 6517 w 10016"/>
                <a:gd name="connsiteY146" fmla="*/ 725 h 10000"/>
                <a:gd name="connsiteX147" fmla="*/ 6511 w 10016"/>
                <a:gd name="connsiteY147" fmla="*/ 654 h 10000"/>
                <a:gd name="connsiteX148" fmla="*/ 6506 w 10016"/>
                <a:gd name="connsiteY148" fmla="*/ 591 h 10000"/>
                <a:gd name="connsiteX149" fmla="*/ 6490 w 10016"/>
                <a:gd name="connsiteY149" fmla="*/ 520 h 10000"/>
                <a:gd name="connsiteX150" fmla="*/ 6475 w 10016"/>
                <a:gd name="connsiteY150" fmla="*/ 457 h 10000"/>
                <a:gd name="connsiteX151" fmla="*/ 6454 w 10016"/>
                <a:gd name="connsiteY151" fmla="*/ 394 h 10000"/>
                <a:gd name="connsiteX152" fmla="*/ 6427 w 10016"/>
                <a:gd name="connsiteY152" fmla="*/ 331 h 10000"/>
                <a:gd name="connsiteX153" fmla="*/ 6401 w 10016"/>
                <a:gd name="connsiteY153" fmla="*/ 276 h 10000"/>
                <a:gd name="connsiteX154" fmla="*/ 6370 w 10016"/>
                <a:gd name="connsiteY154" fmla="*/ 221 h 10000"/>
                <a:gd name="connsiteX155" fmla="*/ 6333 w 10016"/>
                <a:gd name="connsiteY155" fmla="*/ 173 h 10000"/>
                <a:gd name="connsiteX156" fmla="*/ 6296 w 10016"/>
                <a:gd name="connsiteY156" fmla="*/ 126 h 10000"/>
                <a:gd name="connsiteX157" fmla="*/ 6260 w 10016"/>
                <a:gd name="connsiteY157" fmla="*/ 87 h 10000"/>
                <a:gd name="connsiteX158" fmla="*/ 6218 w 10016"/>
                <a:gd name="connsiteY158" fmla="*/ 55 h 10000"/>
                <a:gd name="connsiteX159" fmla="*/ 6176 w 10016"/>
                <a:gd name="connsiteY159" fmla="*/ 24 h 10000"/>
                <a:gd name="connsiteX160" fmla="*/ 6129 w 10016"/>
                <a:gd name="connsiteY160" fmla="*/ 0 h 10000"/>
                <a:gd name="connsiteX161" fmla="*/ 4667 w 10016"/>
                <a:gd name="connsiteY161" fmla="*/ 0 h 10000"/>
                <a:gd name="connsiteX162" fmla="*/ 4667 w 10016"/>
                <a:gd name="connsiteY162" fmla="*/ 0 h 10000"/>
                <a:gd name="connsiteX163" fmla="*/ 4720 w 10016"/>
                <a:gd name="connsiteY163" fmla="*/ 134 h 10000"/>
                <a:gd name="connsiteX164" fmla="*/ 4762 w 10016"/>
                <a:gd name="connsiteY164" fmla="*/ 268 h 10000"/>
                <a:gd name="connsiteX165" fmla="*/ 4793 w 10016"/>
                <a:gd name="connsiteY165" fmla="*/ 394 h 10000"/>
                <a:gd name="connsiteX166" fmla="*/ 4819 w 10016"/>
                <a:gd name="connsiteY166" fmla="*/ 504 h 10000"/>
                <a:gd name="connsiteX167" fmla="*/ 4830 w 10016"/>
                <a:gd name="connsiteY167" fmla="*/ 599 h 10000"/>
                <a:gd name="connsiteX168" fmla="*/ 4840 w 10016"/>
                <a:gd name="connsiteY168" fmla="*/ 678 h 10000"/>
                <a:gd name="connsiteX169" fmla="*/ 4845 w 10016"/>
                <a:gd name="connsiteY169" fmla="*/ 749 h 10000"/>
                <a:gd name="connsiteX170" fmla="*/ 4845 w 10016"/>
                <a:gd name="connsiteY170" fmla="*/ 2853 h 10000"/>
                <a:gd name="connsiteX171" fmla="*/ 4845 w 10016"/>
                <a:gd name="connsiteY171" fmla="*/ 6588 h 10000"/>
                <a:gd name="connsiteX172" fmla="*/ 4845 w 10016"/>
                <a:gd name="connsiteY172" fmla="*/ 6588 h 10000"/>
                <a:gd name="connsiteX173" fmla="*/ 4845 w 10016"/>
                <a:gd name="connsiteY173" fmla="*/ 6635 h 10000"/>
                <a:gd name="connsiteX174" fmla="*/ 4835 w 10016"/>
                <a:gd name="connsiteY174" fmla="*/ 6675 h 10000"/>
                <a:gd name="connsiteX175" fmla="*/ 4825 w 10016"/>
                <a:gd name="connsiteY175" fmla="*/ 6706 h 10000"/>
                <a:gd name="connsiteX176" fmla="*/ 4804 w 10016"/>
                <a:gd name="connsiteY176" fmla="*/ 6738 h 10000"/>
                <a:gd name="connsiteX177" fmla="*/ 4783 w 10016"/>
                <a:gd name="connsiteY177" fmla="*/ 6769 h 10000"/>
                <a:gd name="connsiteX178" fmla="*/ 4762 w 10016"/>
                <a:gd name="connsiteY178" fmla="*/ 6785 h 10000"/>
                <a:gd name="connsiteX179" fmla="*/ 4735 w 10016"/>
                <a:gd name="connsiteY179" fmla="*/ 6801 h 10000"/>
                <a:gd name="connsiteX180" fmla="*/ 4704 w 10016"/>
                <a:gd name="connsiteY180" fmla="*/ 6801 h 10000"/>
                <a:gd name="connsiteX181" fmla="*/ 3263 w 10016"/>
                <a:gd name="connsiteY181" fmla="*/ 6801 h 10000"/>
                <a:gd name="connsiteX182" fmla="*/ 3263 w 10016"/>
                <a:gd name="connsiteY182" fmla="*/ 6801 h 10000"/>
                <a:gd name="connsiteX183" fmla="*/ 3232 w 10016"/>
                <a:gd name="connsiteY183" fmla="*/ 6801 h 10000"/>
                <a:gd name="connsiteX184" fmla="*/ 3206 w 10016"/>
                <a:gd name="connsiteY184" fmla="*/ 6785 h 10000"/>
                <a:gd name="connsiteX185" fmla="*/ 3185 w 10016"/>
                <a:gd name="connsiteY185" fmla="*/ 6769 h 10000"/>
                <a:gd name="connsiteX186" fmla="*/ 3164 w 10016"/>
                <a:gd name="connsiteY186" fmla="*/ 6738 h 10000"/>
                <a:gd name="connsiteX187" fmla="*/ 3148 w 10016"/>
                <a:gd name="connsiteY187" fmla="*/ 6706 h 10000"/>
                <a:gd name="connsiteX188" fmla="*/ 3133 w 10016"/>
                <a:gd name="connsiteY188" fmla="*/ 6675 h 10000"/>
                <a:gd name="connsiteX189" fmla="*/ 3127 w 10016"/>
                <a:gd name="connsiteY189" fmla="*/ 6635 h 10000"/>
                <a:gd name="connsiteX190" fmla="*/ 3122 w 10016"/>
                <a:gd name="connsiteY190" fmla="*/ 6588 h 10000"/>
                <a:gd name="connsiteX191" fmla="*/ 3122 w 10016"/>
                <a:gd name="connsiteY191" fmla="*/ 2853 h 10000"/>
                <a:gd name="connsiteX192" fmla="*/ 3122 w 10016"/>
                <a:gd name="connsiteY192" fmla="*/ 2853 h 10000"/>
                <a:gd name="connsiteX193" fmla="*/ 3127 w 10016"/>
                <a:gd name="connsiteY193" fmla="*/ 2758 h 10000"/>
                <a:gd name="connsiteX194" fmla="*/ 3138 w 10016"/>
                <a:gd name="connsiteY194" fmla="*/ 2664 h 10000"/>
                <a:gd name="connsiteX195" fmla="*/ 3153 w 10016"/>
                <a:gd name="connsiteY195" fmla="*/ 2585 h 10000"/>
                <a:gd name="connsiteX196" fmla="*/ 3180 w 10016"/>
                <a:gd name="connsiteY196" fmla="*/ 2498 h 10000"/>
                <a:gd name="connsiteX197" fmla="*/ 3206 w 10016"/>
                <a:gd name="connsiteY197" fmla="*/ 2419 h 10000"/>
                <a:gd name="connsiteX198" fmla="*/ 3243 w 10016"/>
                <a:gd name="connsiteY198" fmla="*/ 2348 h 10000"/>
                <a:gd name="connsiteX199" fmla="*/ 3279 w 10016"/>
                <a:gd name="connsiteY199" fmla="*/ 2277 h 10000"/>
                <a:gd name="connsiteX200" fmla="*/ 3321 w 10016"/>
                <a:gd name="connsiteY200" fmla="*/ 2214 h 10000"/>
                <a:gd name="connsiteX201" fmla="*/ 3368 w 10016"/>
                <a:gd name="connsiteY201" fmla="*/ 2159 h 10000"/>
                <a:gd name="connsiteX202" fmla="*/ 3415 w 10016"/>
                <a:gd name="connsiteY202" fmla="*/ 2104 h 10000"/>
                <a:gd name="connsiteX203" fmla="*/ 3468 w 10016"/>
                <a:gd name="connsiteY203" fmla="*/ 2049 h 10000"/>
                <a:gd name="connsiteX204" fmla="*/ 3520 w 10016"/>
                <a:gd name="connsiteY204" fmla="*/ 2009 h 10000"/>
                <a:gd name="connsiteX205" fmla="*/ 3578 w 10016"/>
                <a:gd name="connsiteY205" fmla="*/ 1970 h 10000"/>
                <a:gd name="connsiteX206" fmla="*/ 3630 w 10016"/>
                <a:gd name="connsiteY206" fmla="*/ 1931 h 10000"/>
                <a:gd name="connsiteX207" fmla="*/ 3688 w 10016"/>
                <a:gd name="connsiteY207" fmla="*/ 1899 h 10000"/>
                <a:gd name="connsiteX208" fmla="*/ 3745 w 10016"/>
                <a:gd name="connsiteY208" fmla="*/ 1875 h 10000"/>
                <a:gd name="connsiteX209" fmla="*/ 3745 w 10016"/>
                <a:gd name="connsiteY209" fmla="*/ 1875 h 10000"/>
                <a:gd name="connsiteX210" fmla="*/ 3861 w 10016"/>
                <a:gd name="connsiteY210" fmla="*/ 1820 h 10000"/>
                <a:gd name="connsiteX211" fmla="*/ 3981 w 10016"/>
                <a:gd name="connsiteY211" fmla="*/ 1749 h 10000"/>
                <a:gd name="connsiteX212" fmla="*/ 4039 w 10016"/>
                <a:gd name="connsiteY212" fmla="*/ 1702 h 10000"/>
                <a:gd name="connsiteX213" fmla="*/ 4096 w 10016"/>
                <a:gd name="connsiteY213" fmla="*/ 1655 h 10000"/>
                <a:gd name="connsiteX214" fmla="*/ 4154 w 10016"/>
                <a:gd name="connsiteY214" fmla="*/ 1608 h 10000"/>
                <a:gd name="connsiteX215" fmla="*/ 4206 w 10016"/>
                <a:gd name="connsiteY215" fmla="*/ 1545 h 10000"/>
                <a:gd name="connsiteX216" fmla="*/ 4254 w 10016"/>
                <a:gd name="connsiteY216" fmla="*/ 1481 h 10000"/>
                <a:gd name="connsiteX217" fmla="*/ 4301 w 10016"/>
                <a:gd name="connsiteY217" fmla="*/ 1418 h 10000"/>
                <a:gd name="connsiteX218" fmla="*/ 4348 w 10016"/>
                <a:gd name="connsiteY218" fmla="*/ 1340 h 10000"/>
                <a:gd name="connsiteX219" fmla="*/ 4384 w 10016"/>
                <a:gd name="connsiteY219" fmla="*/ 1261 h 10000"/>
                <a:gd name="connsiteX220" fmla="*/ 4421 w 10016"/>
                <a:gd name="connsiteY220" fmla="*/ 1174 h 10000"/>
                <a:gd name="connsiteX221" fmla="*/ 4447 w 10016"/>
                <a:gd name="connsiteY221" fmla="*/ 1080 h 10000"/>
                <a:gd name="connsiteX222" fmla="*/ 4474 w 10016"/>
                <a:gd name="connsiteY222" fmla="*/ 977 h 10000"/>
                <a:gd name="connsiteX223" fmla="*/ 4489 w 10016"/>
                <a:gd name="connsiteY223" fmla="*/ 875 h 10000"/>
                <a:gd name="connsiteX224" fmla="*/ 4489 w 10016"/>
                <a:gd name="connsiteY224" fmla="*/ 875 h 10000"/>
                <a:gd name="connsiteX225" fmla="*/ 4494 w 10016"/>
                <a:gd name="connsiteY225" fmla="*/ 796 h 10000"/>
                <a:gd name="connsiteX226" fmla="*/ 4494 w 10016"/>
                <a:gd name="connsiteY226" fmla="*/ 725 h 10000"/>
                <a:gd name="connsiteX227" fmla="*/ 4489 w 10016"/>
                <a:gd name="connsiteY227" fmla="*/ 654 h 10000"/>
                <a:gd name="connsiteX228" fmla="*/ 4484 w 10016"/>
                <a:gd name="connsiteY228" fmla="*/ 591 h 10000"/>
                <a:gd name="connsiteX229" fmla="*/ 4468 w 10016"/>
                <a:gd name="connsiteY229" fmla="*/ 520 h 10000"/>
                <a:gd name="connsiteX230" fmla="*/ 4453 w 10016"/>
                <a:gd name="connsiteY230" fmla="*/ 457 h 10000"/>
                <a:gd name="connsiteX231" fmla="*/ 4432 w 10016"/>
                <a:gd name="connsiteY231" fmla="*/ 394 h 10000"/>
                <a:gd name="connsiteX232" fmla="*/ 4405 w 10016"/>
                <a:gd name="connsiteY232" fmla="*/ 331 h 10000"/>
                <a:gd name="connsiteX233" fmla="*/ 4374 w 10016"/>
                <a:gd name="connsiteY233" fmla="*/ 276 h 10000"/>
                <a:gd name="connsiteX234" fmla="*/ 4348 w 10016"/>
                <a:gd name="connsiteY234" fmla="*/ 221 h 10000"/>
                <a:gd name="connsiteX235" fmla="*/ 4311 w 10016"/>
                <a:gd name="connsiteY235" fmla="*/ 173 h 10000"/>
                <a:gd name="connsiteX236" fmla="*/ 4274 w 10016"/>
                <a:gd name="connsiteY236" fmla="*/ 126 h 10000"/>
                <a:gd name="connsiteX237" fmla="*/ 4233 w 10016"/>
                <a:gd name="connsiteY237" fmla="*/ 87 h 10000"/>
                <a:gd name="connsiteX238" fmla="*/ 4196 w 10016"/>
                <a:gd name="connsiteY238" fmla="*/ 55 h 10000"/>
                <a:gd name="connsiteX239" fmla="*/ 4149 w 10016"/>
                <a:gd name="connsiteY239" fmla="*/ 24 h 10000"/>
                <a:gd name="connsiteX240" fmla="*/ 4107 w 10016"/>
                <a:gd name="connsiteY240" fmla="*/ 0 h 10000"/>
                <a:gd name="connsiteX241" fmla="*/ 0 w 10016"/>
                <a:gd name="connsiteY241" fmla="*/ 0 h 10000"/>
                <a:gd name="connsiteX242" fmla="*/ 0 w 10016"/>
                <a:gd name="connsiteY242" fmla="*/ 10000 h 10000"/>
                <a:gd name="connsiteX243" fmla="*/ 10016 w 10016"/>
                <a:gd name="connsiteY243" fmla="*/ 7508 h 10000"/>
                <a:gd name="connsiteX244" fmla="*/ 10000 w 10016"/>
                <a:gd name="connsiteY244" fmla="*/ 0 h 10000"/>
                <a:gd name="connsiteX0" fmla="*/ 10000 w 10016"/>
                <a:gd name="connsiteY0" fmla="*/ 0 h 7582"/>
                <a:gd name="connsiteX1" fmla="*/ 8706 w 10016"/>
                <a:gd name="connsiteY1" fmla="*/ 0 h 7582"/>
                <a:gd name="connsiteX2" fmla="*/ 8706 w 10016"/>
                <a:gd name="connsiteY2" fmla="*/ 0 h 7582"/>
                <a:gd name="connsiteX3" fmla="*/ 8759 w 10016"/>
                <a:gd name="connsiteY3" fmla="*/ 134 h 7582"/>
                <a:gd name="connsiteX4" fmla="*/ 8800 w 10016"/>
                <a:gd name="connsiteY4" fmla="*/ 268 h 7582"/>
                <a:gd name="connsiteX5" fmla="*/ 8832 w 10016"/>
                <a:gd name="connsiteY5" fmla="*/ 394 h 7582"/>
                <a:gd name="connsiteX6" fmla="*/ 8858 w 10016"/>
                <a:gd name="connsiteY6" fmla="*/ 504 h 7582"/>
                <a:gd name="connsiteX7" fmla="*/ 8874 w 10016"/>
                <a:gd name="connsiteY7" fmla="*/ 599 h 7582"/>
                <a:gd name="connsiteX8" fmla="*/ 8879 w 10016"/>
                <a:gd name="connsiteY8" fmla="*/ 678 h 7582"/>
                <a:gd name="connsiteX9" fmla="*/ 8884 w 10016"/>
                <a:gd name="connsiteY9" fmla="*/ 749 h 7582"/>
                <a:gd name="connsiteX10" fmla="*/ 8884 w 10016"/>
                <a:gd name="connsiteY10" fmla="*/ 2853 h 7582"/>
                <a:gd name="connsiteX11" fmla="*/ 8884 w 10016"/>
                <a:gd name="connsiteY11" fmla="*/ 6588 h 7582"/>
                <a:gd name="connsiteX12" fmla="*/ 8884 w 10016"/>
                <a:gd name="connsiteY12" fmla="*/ 6588 h 7582"/>
                <a:gd name="connsiteX13" fmla="*/ 8884 w 10016"/>
                <a:gd name="connsiteY13" fmla="*/ 6635 h 7582"/>
                <a:gd name="connsiteX14" fmla="*/ 8874 w 10016"/>
                <a:gd name="connsiteY14" fmla="*/ 6675 h 7582"/>
                <a:gd name="connsiteX15" fmla="*/ 8863 w 10016"/>
                <a:gd name="connsiteY15" fmla="*/ 6706 h 7582"/>
                <a:gd name="connsiteX16" fmla="*/ 8842 w 10016"/>
                <a:gd name="connsiteY16" fmla="*/ 6738 h 7582"/>
                <a:gd name="connsiteX17" fmla="*/ 8821 w 10016"/>
                <a:gd name="connsiteY17" fmla="*/ 6769 h 7582"/>
                <a:gd name="connsiteX18" fmla="*/ 8800 w 10016"/>
                <a:gd name="connsiteY18" fmla="*/ 6785 h 7582"/>
                <a:gd name="connsiteX19" fmla="*/ 8774 w 10016"/>
                <a:gd name="connsiteY19" fmla="*/ 6801 h 7582"/>
                <a:gd name="connsiteX20" fmla="*/ 8743 w 10016"/>
                <a:gd name="connsiteY20" fmla="*/ 6801 h 7582"/>
                <a:gd name="connsiteX21" fmla="*/ 7302 w 10016"/>
                <a:gd name="connsiteY21" fmla="*/ 6801 h 7582"/>
                <a:gd name="connsiteX22" fmla="*/ 7302 w 10016"/>
                <a:gd name="connsiteY22" fmla="*/ 6801 h 7582"/>
                <a:gd name="connsiteX23" fmla="*/ 7271 w 10016"/>
                <a:gd name="connsiteY23" fmla="*/ 6801 h 7582"/>
                <a:gd name="connsiteX24" fmla="*/ 7245 w 10016"/>
                <a:gd name="connsiteY24" fmla="*/ 6785 h 7582"/>
                <a:gd name="connsiteX25" fmla="*/ 7224 w 10016"/>
                <a:gd name="connsiteY25" fmla="*/ 6769 h 7582"/>
                <a:gd name="connsiteX26" fmla="*/ 7203 w 10016"/>
                <a:gd name="connsiteY26" fmla="*/ 6738 h 7582"/>
                <a:gd name="connsiteX27" fmla="*/ 7187 w 10016"/>
                <a:gd name="connsiteY27" fmla="*/ 6706 h 7582"/>
                <a:gd name="connsiteX28" fmla="*/ 7171 w 10016"/>
                <a:gd name="connsiteY28" fmla="*/ 6675 h 7582"/>
                <a:gd name="connsiteX29" fmla="*/ 7166 w 10016"/>
                <a:gd name="connsiteY29" fmla="*/ 6635 h 7582"/>
                <a:gd name="connsiteX30" fmla="*/ 7161 w 10016"/>
                <a:gd name="connsiteY30" fmla="*/ 6588 h 7582"/>
                <a:gd name="connsiteX31" fmla="*/ 7161 w 10016"/>
                <a:gd name="connsiteY31" fmla="*/ 2853 h 7582"/>
                <a:gd name="connsiteX32" fmla="*/ 7161 w 10016"/>
                <a:gd name="connsiteY32" fmla="*/ 2853 h 7582"/>
                <a:gd name="connsiteX33" fmla="*/ 7166 w 10016"/>
                <a:gd name="connsiteY33" fmla="*/ 2758 h 7582"/>
                <a:gd name="connsiteX34" fmla="*/ 7177 w 10016"/>
                <a:gd name="connsiteY34" fmla="*/ 2664 h 7582"/>
                <a:gd name="connsiteX35" fmla="*/ 7192 w 10016"/>
                <a:gd name="connsiteY35" fmla="*/ 2585 h 7582"/>
                <a:gd name="connsiteX36" fmla="*/ 7218 w 10016"/>
                <a:gd name="connsiteY36" fmla="*/ 2498 h 7582"/>
                <a:gd name="connsiteX37" fmla="*/ 7245 w 10016"/>
                <a:gd name="connsiteY37" fmla="*/ 2419 h 7582"/>
                <a:gd name="connsiteX38" fmla="*/ 7281 w 10016"/>
                <a:gd name="connsiteY38" fmla="*/ 2348 h 7582"/>
                <a:gd name="connsiteX39" fmla="*/ 7318 w 10016"/>
                <a:gd name="connsiteY39" fmla="*/ 2277 h 7582"/>
                <a:gd name="connsiteX40" fmla="*/ 7360 w 10016"/>
                <a:gd name="connsiteY40" fmla="*/ 2214 h 7582"/>
                <a:gd name="connsiteX41" fmla="*/ 7407 w 10016"/>
                <a:gd name="connsiteY41" fmla="*/ 2159 h 7582"/>
                <a:gd name="connsiteX42" fmla="*/ 7454 w 10016"/>
                <a:gd name="connsiteY42" fmla="*/ 2104 h 7582"/>
                <a:gd name="connsiteX43" fmla="*/ 7507 w 10016"/>
                <a:gd name="connsiteY43" fmla="*/ 2049 h 7582"/>
                <a:gd name="connsiteX44" fmla="*/ 7559 w 10016"/>
                <a:gd name="connsiteY44" fmla="*/ 2009 h 7582"/>
                <a:gd name="connsiteX45" fmla="*/ 7617 w 10016"/>
                <a:gd name="connsiteY45" fmla="*/ 1970 h 7582"/>
                <a:gd name="connsiteX46" fmla="*/ 7669 w 10016"/>
                <a:gd name="connsiteY46" fmla="*/ 1931 h 7582"/>
                <a:gd name="connsiteX47" fmla="*/ 7727 w 10016"/>
                <a:gd name="connsiteY47" fmla="*/ 1899 h 7582"/>
                <a:gd name="connsiteX48" fmla="*/ 7784 w 10016"/>
                <a:gd name="connsiteY48" fmla="*/ 1875 h 7582"/>
                <a:gd name="connsiteX49" fmla="*/ 7784 w 10016"/>
                <a:gd name="connsiteY49" fmla="*/ 1875 h 7582"/>
                <a:gd name="connsiteX50" fmla="*/ 7905 w 10016"/>
                <a:gd name="connsiteY50" fmla="*/ 1820 h 7582"/>
                <a:gd name="connsiteX51" fmla="*/ 8020 w 10016"/>
                <a:gd name="connsiteY51" fmla="*/ 1749 h 7582"/>
                <a:gd name="connsiteX52" fmla="*/ 8078 w 10016"/>
                <a:gd name="connsiteY52" fmla="*/ 1702 h 7582"/>
                <a:gd name="connsiteX53" fmla="*/ 8135 w 10016"/>
                <a:gd name="connsiteY53" fmla="*/ 1655 h 7582"/>
                <a:gd name="connsiteX54" fmla="*/ 8193 w 10016"/>
                <a:gd name="connsiteY54" fmla="*/ 1608 h 7582"/>
                <a:gd name="connsiteX55" fmla="*/ 8245 w 10016"/>
                <a:gd name="connsiteY55" fmla="*/ 1545 h 7582"/>
                <a:gd name="connsiteX56" fmla="*/ 8298 w 10016"/>
                <a:gd name="connsiteY56" fmla="*/ 1481 h 7582"/>
                <a:gd name="connsiteX57" fmla="*/ 8345 w 10016"/>
                <a:gd name="connsiteY57" fmla="*/ 1418 h 7582"/>
                <a:gd name="connsiteX58" fmla="*/ 8387 w 10016"/>
                <a:gd name="connsiteY58" fmla="*/ 1340 h 7582"/>
                <a:gd name="connsiteX59" fmla="*/ 8423 w 10016"/>
                <a:gd name="connsiteY59" fmla="*/ 1261 h 7582"/>
                <a:gd name="connsiteX60" fmla="*/ 8460 w 10016"/>
                <a:gd name="connsiteY60" fmla="*/ 1174 h 7582"/>
                <a:gd name="connsiteX61" fmla="*/ 8486 w 10016"/>
                <a:gd name="connsiteY61" fmla="*/ 1080 h 7582"/>
                <a:gd name="connsiteX62" fmla="*/ 8512 w 10016"/>
                <a:gd name="connsiteY62" fmla="*/ 977 h 7582"/>
                <a:gd name="connsiteX63" fmla="*/ 8528 w 10016"/>
                <a:gd name="connsiteY63" fmla="*/ 875 h 7582"/>
                <a:gd name="connsiteX64" fmla="*/ 8528 w 10016"/>
                <a:gd name="connsiteY64" fmla="*/ 875 h 7582"/>
                <a:gd name="connsiteX65" fmla="*/ 8533 w 10016"/>
                <a:gd name="connsiteY65" fmla="*/ 796 h 7582"/>
                <a:gd name="connsiteX66" fmla="*/ 8533 w 10016"/>
                <a:gd name="connsiteY66" fmla="*/ 725 h 7582"/>
                <a:gd name="connsiteX67" fmla="*/ 8528 w 10016"/>
                <a:gd name="connsiteY67" fmla="*/ 654 h 7582"/>
                <a:gd name="connsiteX68" fmla="*/ 8523 w 10016"/>
                <a:gd name="connsiteY68" fmla="*/ 591 h 7582"/>
                <a:gd name="connsiteX69" fmla="*/ 8507 w 10016"/>
                <a:gd name="connsiteY69" fmla="*/ 520 h 7582"/>
                <a:gd name="connsiteX70" fmla="*/ 8491 w 10016"/>
                <a:gd name="connsiteY70" fmla="*/ 457 h 7582"/>
                <a:gd name="connsiteX71" fmla="*/ 8470 w 10016"/>
                <a:gd name="connsiteY71" fmla="*/ 394 h 7582"/>
                <a:gd name="connsiteX72" fmla="*/ 8444 w 10016"/>
                <a:gd name="connsiteY72" fmla="*/ 331 h 7582"/>
                <a:gd name="connsiteX73" fmla="*/ 8418 w 10016"/>
                <a:gd name="connsiteY73" fmla="*/ 276 h 7582"/>
                <a:gd name="connsiteX74" fmla="*/ 8387 w 10016"/>
                <a:gd name="connsiteY74" fmla="*/ 221 h 7582"/>
                <a:gd name="connsiteX75" fmla="*/ 8350 w 10016"/>
                <a:gd name="connsiteY75" fmla="*/ 173 h 7582"/>
                <a:gd name="connsiteX76" fmla="*/ 8313 w 10016"/>
                <a:gd name="connsiteY76" fmla="*/ 126 h 7582"/>
                <a:gd name="connsiteX77" fmla="*/ 8277 w 10016"/>
                <a:gd name="connsiteY77" fmla="*/ 87 h 7582"/>
                <a:gd name="connsiteX78" fmla="*/ 8235 w 10016"/>
                <a:gd name="connsiteY78" fmla="*/ 55 h 7582"/>
                <a:gd name="connsiteX79" fmla="*/ 8193 w 10016"/>
                <a:gd name="connsiteY79" fmla="*/ 24 h 7582"/>
                <a:gd name="connsiteX80" fmla="*/ 8146 w 10016"/>
                <a:gd name="connsiteY80" fmla="*/ 0 h 7582"/>
                <a:gd name="connsiteX81" fmla="*/ 6689 w 10016"/>
                <a:gd name="connsiteY81" fmla="*/ 0 h 7582"/>
                <a:gd name="connsiteX82" fmla="*/ 6689 w 10016"/>
                <a:gd name="connsiteY82" fmla="*/ 0 h 7582"/>
                <a:gd name="connsiteX83" fmla="*/ 6742 w 10016"/>
                <a:gd name="connsiteY83" fmla="*/ 134 h 7582"/>
                <a:gd name="connsiteX84" fmla="*/ 6784 w 10016"/>
                <a:gd name="connsiteY84" fmla="*/ 268 h 7582"/>
                <a:gd name="connsiteX85" fmla="*/ 6815 w 10016"/>
                <a:gd name="connsiteY85" fmla="*/ 394 h 7582"/>
                <a:gd name="connsiteX86" fmla="*/ 6841 w 10016"/>
                <a:gd name="connsiteY86" fmla="*/ 504 h 7582"/>
                <a:gd name="connsiteX87" fmla="*/ 6857 w 10016"/>
                <a:gd name="connsiteY87" fmla="*/ 599 h 7582"/>
                <a:gd name="connsiteX88" fmla="*/ 6862 w 10016"/>
                <a:gd name="connsiteY88" fmla="*/ 678 h 7582"/>
                <a:gd name="connsiteX89" fmla="*/ 6867 w 10016"/>
                <a:gd name="connsiteY89" fmla="*/ 749 h 7582"/>
                <a:gd name="connsiteX90" fmla="*/ 6867 w 10016"/>
                <a:gd name="connsiteY90" fmla="*/ 2853 h 7582"/>
                <a:gd name="connsiteX91" fmla="*/ 6867 w 10016"/>
                <a:gd name="connsiteY91" fmla="*/ 6588 h 7582"/>
                <a:gd name="connsiteX92" fmla="*/ 6867 w 10016"/>
                <a:gd name="connsiteY92" fmla="*/ 6588 h 7582"/>
                <a:gd name="connsiteX93" fmla="*/ 6867 w 10016"/>
                <a:gd name="connsiteY93" fmla="*/ 6635 h 7582"/>
                <a:gd name="connsiteX94" fmla="*/ 6857 w 10016"/>
                <a:gd name="connsiteY94" fmla="*/ 6675 h 7582"/>
                <a:gd name="connsiteX95" fmla="*/ 6847 w 10016"/>
                <a:gd name="connsiteY95" fmla="*/ 6706 h 7582"/>
                <a:gd name="connsiteX96" fmla="*/ 6826 w 10016"/>
                <a:gd name="connsiteY96" fmla="*/ 6738 h 7582"/>
                <a:gd name="connsiteX97" fmla="*/ 6805 w 10016"/>
                <a:gd name="connsiteY97" fmla="*/ 6769 h 7582"/>
                <a:gd name="connsiteX98" fmla="*/ 6784 w 10016"/>
                <a:gd name="connsiteY98" fmla="*/ 6785 h 7582"/>
                <a:gd name="connsiteX99" fmla="*/ 6757 w 10016"/>
                <a:gd name="connsiteY99" fmla="*/ 6801 h 7582"/>
                <a:gd name="connsiteX100" fmla="*/ 6726 w 10016"/>
                <a:gd name="connsiteY100" fmla="*/ 6801 h 7582"/>
                <a:gd name="connsiteX101" fmla="*/ 5285 w 10016"/>
                <a:gd name="connsiteY101" fmla="*/ 6801 h 7582"/>
                <a:gd name="connsiteX102" fmla="*/ 5285 w 10016"/>
                <a:gd name="connsiteY102" fmla="*/ 6801 h 7582"/>
                <a:gd name="connsiteX103" fmla="*/ 5259 w 10016"/>
                <a:gd name="connsiteY103" fmla="*/ 6801 h 7582"/>
                <a:gd name="connsiteX104" fmla="*/ 5228 w 10016"/>
                <a:gd name="connsiteY104" fmla="*/ 6785 h 7582"/>
                <a:gd name="connsiteX105" fmla="*/ 5207 w 10016"/>
                <a:gd name="connsiteY105" fmla="*/ 6769 h 7582"/>
                <a:gd name="connsiteX106" fmla="*/ 5186 w 10016"/>
                <a:gd name="connsiteY106" fmla="*/ 6738 h 7582"/>
                <a:gd name="connsiteX107" fmla="*/ 5170 w 10016"/>
                <a:gd name="connsiteY107" fmla="*/ 6706 h 7582"/>
                <a:gd name="connsiteX108" fmla="*/ 5155 w 10016"/>
                <a:gd name="connsiteY108" fmla="*/ 6675 h 7582"/>
                <a:gd name="connsiteX109" fmla="*/ 5149 w 10016"/>
                <a:gd name="connsiteY109" fmla="*/ 6635 h 7582"/>
                <a:gd name="connsiteX110" fmla="*/ 5144 w 10016"/>
                <a:gd name="connsiteY110" fmla="*/ 6588 h 7582"/>
                <a:gd name="connsiteX111" fmla="*/ 5144 w 10016"/>
                <a:gd name="connsiteY111" fmla="*/ 2853 h 7582"/>
                <a:gd name="connsiteX112" fmla="*/ 5144 w 10016"/>
                <a:gd name="connsiteY112" fmla="*/ 2853 h 7582"/>
                <a:gd name="connsiteX113" fmla="*/ 5149 w 10016"/>
                <a:gd name="connsiteY113" fmla="*/ 2758 h 7582"/>
                <a:gd name="connsiteX114" fmla="*/ 5160 w 10016"/>
                <a:gd name="connsiteY114" fmla="*/ 2664 h 7582"/>
                <a:gd name="connsiteX115" fmla="*/ 5175 w 10016"/>
                <a:gd name="connsiteY115" fmla="*/ 2585 h 7582"/>
                <a:gd name="connsiteX116" fmla="*/ 5202 w 10016"/>
                <a:gd name="connsiteY116" fmla="*/ 2498 h 7582"/>
                <a:gd name="connsiteX117" fmla="*/ 5228 w 10016"/>
                <a:gd name="connsiteY117" fmla="*/ 2419 h 7582"/>
                <a:gd name="connsiteX118" fmla="*/ 5265 w 10016"/>
                <a:gd name="connsiteY118" fmla="*/ 2348 h 7582"/>
                <a:gd name="connsiteX119" fmla="*/ 5301 w 10016"/>
                <a:gd name="connsiteY119" fmla="*/ 2277 h 7582"/>
                <a:gd name="connsiteX120" fmla="*/ 5343 w 10016"/>
                <a:gd name="connsiteY120" fmla="*/ 2214 h 7582"/>
                <a:gd name="connsiteX121" fmla="*/ 5390 w 10016"/>
                <a:gd name="connsiteY121" fmla="*/ 2159 h 7582"/>
                <a:gd name="connsiteX122" fmla="*/ 5437 w 10016"/>
                <a:gd name="connsiteY122" fmla="*/ 2104 h 7582"/>
                <a:gd name="connsiteX123" fmla="*/ 5490 w 10016"/>
                <a:gd name="connsiteY123" fmla="*/ 2049 h 7582"/>
                <a:gd name="connsiteX124" fmla="*/ 5542 w 10016"/>
                <a:gd name="connsiteY124" fmla="*/ 2009 h 7582"/>
                <a:gd name="connsiteX125" fmla="*/ 5600 w 10016"/>
                <a:gd name="connsiteY125" fmla="*/ 1970 h 7582"/>
                <a:gd name="connsiteX126" fmla="*/ 5652 w 10016"/>
                <a:gd name="connsiteY126" fmla="*/ 1931 h 7582"/>
                <a:gd name="connsiteX127" fmla="*/ 5710 w 10016"/>
                <a:gd name="connsiteY127" fmla="*/ 1899 h 7582"/>
                <a:gd name="connsiteX128" fmla="*/ 5767 w 10016"/>
                <a:gd name="connsiteY128" fmla="*/ 1875 h 7582"/>
                <a:gd name="connsiteX129" fmla="*/ 5767 w 10016"/>
                <a:gd name="connsiteY129" fmla="*/ 1875 h 7582"/>
                <a:gd name="connsiteX130" fmla="*/ 5888 w 10016"/>
                <a:gd name="connsiteY130" fmla="*/ 1820 h 7582"/>
                <a:gd name="connsiteX131" fmla="*/ 6003 w 10016"/>
                <a:gd name="connsiteY131" fmla="*/ 1749 h 7582"/>
                <a:gd name="connsiteX132" fmla="*/ 6061 w 10016"/>
                <a:gd name="connsiteY132" fmla="*/ 1702 h 7582"/>
                <a:gd name="connsiteX133" fmla="*/ 6118 w 10016"/>
                <a:gd name="connsiteY133" fmla="*/ 1655 h 7582"/>
                <a:gd name="connsiteX134" fmla="*/ 6176 w 10016"/>
                <a:gd name="connsiteY134" fmla="*/ 1608 h 7582"/>
                <a:gd name="connsiteX135" fmla="*/ 6228 w 10016"/>
                <a:gd name="connsiteY135" fmla="*/ 1545 h 7582"/>
                <a:gd name="connsiteX136" fmla="*/ 6281 w 10016"/>
                <a:gd name="connsiteY136" fmla="*/ 1481 h 7582"/>
                <a:gd name="connsiteX137" fmla="*/ 6328 w 10016"/>
                <a:gd name="connsiteY137" fmla="*/ 1418 h 7582"/>
                <a:gd name="connsiteX138" fmla="*/ 6370 w 10016"/>
                <a:gd name="connsiteY138" fmla="*/ 1340 h 7582"/>
                <a:gd name="connsiteX139" fmla="*/ 6406 w 10016"/>
                <a:gd name="connsiteY139" fmla="*/ 1261 h 7582"/>
                <a:gd name="connsiteX140" fmla="*/ 6443 w 10016"/>
                <a:gd name="connsiteY140" fmla="*/ 1174 h 7582"/>
                <a:gd name="connsiteX141" fmla="*/ 6469 w 10016"/>
                <a:gd name="connsiteY141" fmla="*/ 1080 h 7582"/>
                <a:gd name="connsiteX142" fmla="*/ 6496 w 10016"/>
                <a:gd name="connsiteY142" fmla="*/ 977 h 7582"/>
                <a:gd name="connsiteX143" fmla="*/ 6511 w 10016"/>
                <a:gd name="connsiteY143" fmla="*/ 875 h 7582"/>
                <a:gd name="connsiteX144" fmla="*/ 6511 w 10016"/>
                <a:gd name="connsiteY144" fmla="*/ 875 h 7582"/>
                <a:gd name="connsiteX145" fmla="*/ 6517 w 10016"/>
                <a:gd name="connsiteY145" fmla="*/ 796 h 7582"/>
                <a:gd name="connsiteX146" fmla="*/ 6517 w 10016"/>
                <a:gd name="connsiteY146" fmla="*/ 725 h 7582"/>
                <a:gd name="connsiteX147" fmla="*/ 6511 w 10016"/>
                <a:gd name="connsiteY147" fmla="*/ 654 h 7582"/>
                <a:gd name="connsiteX148" fmla="*/ 6506 w 10016"/>
                <a:gd name="connsiteY148" fmla="*/ 591 h 7582"/>
                <a:gd name="connsiteX149" fmla="*/ 6490 w 10016"/>
                <a:gd name="connsiteY149" fmla="*/ 520 h 7582"/>
                <a:gd name="connsiteX150" fmla="*/ 6475 w 10016"/>
                <a:gd name="connsiteY150" fmla="*/ 457 h 7582"/>
                <a:gd name="connsiteX151" fmla="*/ 6454 w 10016"/>
                <a:gd name="connsiteY151" fmla="*/ 394 h 7582"/>
                <a:gd name="connsiteX152" fmla="*/ 6427 w 10016"/>
                <a:gd name="connsiteY152" fmla="*/ 331 h 7582"/>
                <a:gd name="connsiteX153" fmla="*/ 6401 w 10016"/>
                <a:gd name="connsiteY153" fmla="*/ 276 h 7582"/>
                <a:gd name="connsiteX154" fmla="*/ 6370 w 10016"/>
                <a:gd name="connsiteY154" fmla="*/ 221 h 7582"/>
                <a:gd name="connsiteX155" fmla="*/ 6333 w 10016"/>
                <a:gd name="connsiteY155" fmla="*/ 173 h 7582"/>
                <a:gd name="connsiteX156" fmla="*/ 6296 w 10016"/>
                <a:gd name="connsiteY156" fmla="*/ 126 h 7582"/>
                <a:gd name="connsiteX157" fmla="*/ 6260 w 10016"/>
                <a:gd name="connsiteY157" fmla="*/ 87 h 7582"/>
                <a:gd name="connsiteX158" fmla="*/ 6218 w 10016"/>
                <a:gd name="connsiteY158" fmla="*/ 55 h 7582"/>
                <a:gd name="connsiteX159" fmla="*/ 6176 w 10016"/>
                <a:gd name="connsiteY159" fmla="*/ 24 h 7582"/>
                <a:gd name="connsiteX160" fmla="*/ 6129 w 10016"/>
                <a:gd name="connsiteY160" fmla="*/ 0 h 7582"/>
                <a:gd name="connsiteX161" fmla="*/ 4667 w 10016"/>
                <a:gd name="connsiteY161" fmla="*/ 0 h 7582"/>
                <a:gd name="connsiteX162" fmla="*/ 4667 w 10016"/>
                <a:gd name="connsiteY162" fmla="*/ 0 h 7582"/>
                <a:gd name="connsiteX163" fmla="*/ 4720 w 10016"/>
                <a:gd name="connsiteY163" fmla="*/ 134 h 7582"/>
                <a:gd name="connsiteX164" fmla="*/ 4762 w 10016"/>
                <a:gd name="connsiteY164" fmla="*/ 268 h 7582"/>
                <a:gd name="connsiteX165" fmla="*/ 4793 w 10016"/>
                <a:gd name="connsiteY165" fmla="*/ 394 h 7582"/>
                <a:gd name="connsiteX166" fmla="*/ 4819 w 10016"/>
                <a:gd name="connsiteY166" fmla="*/ 504 h 7582"/>
                <a:gd name="connsiteX167" fmla="*/ 4830 w 10016"/>
                <a:gd name="connsiteY167" fmla="*/ 599 h 7582"/>
                <a:gd name="connsiteX168" fmla="*/ 4840 w 10016"/>
                <a:gd name="connsiteY168" fmla="*/ 678 h 7582"/>
                <a:gd name="connsiteX169" fmla="*/ 4845 w 10016"/>
                <a:gd name="connsiteY169" fmla="*/ 749 h 7582"/>
                <a:gd name="connsiteX170" fmla="*/ 4845 w 10016"/>
                <a:gd name="connsiteY170" fmla="*/ 2853 h 7582"/>
                <a:gd name="connsiteX171" fmla="*/ 4845 w 10016"/>
                <a:gd name="connsiteY171" fmla="*/ 6588 h 7582"/>
                <a:gd name="connsiteX172" fmla="*/ 4845 w 10016"/>
                <a:gd name="connsiteY172" fmla="*/ 6588 h 7582"/>
                <a:gd name="connsiteX173" fmla="*/ 4845 w 10016"/>
                <a:gd name="connsiteY173" fmla="*/ 6635 h 7582"/>
                <a:gd name="connsiteX174" fmla="*/ 4835 w 10016"/>
                <a:gd name="connsiteY174" fmla="*/ 6675 h 7582"/>
                <a:gd name="connsiteX175" fmla="*/ 4825 w 10016"/>
                <a:gd name="connsiteY175" fmla="*/ 6706 h 7582"/>
                <a:gd name="connsiteX176" fmla="*/ 4804 w 10016"/>
                <a:gd name="connsiteY176" fmla="*/ 6738 h 7582"/>
                <a:gd name="connsiteX177" fmla="*/ 4783 w 10016"/>
                <a:gd name="connsiteY177" fmla="*/ 6769 h 7582"/>
                <a:gd name="connsiteX178" fmla="*/ 4762 w 10016"/>
                <a:gd name="connsiteY178" fmla="*/ 6785 h 7582"/>
                <a:gd name="connsiteX179" fmla="*/ 4735 w 10016"/>
                <a:gd name="connsiteY179" fmla="*/ 6801 h 7582"/>
                <a:gd name="connsiteX180" fmla="*/ 4704 w 10016"/>
                <a:gd name="connsiteY180" fmla="*/ 6801 h 7582"/>
                <a:gd name="connsiteX181" fmla="*/ 3263 w 10016"/>
                <a:gd name="connsiteY181" fmla="*/ 6801 h 7582"/>
                <a:gd name="connsiteX182" fmla="*/ 3263 w 10016"/>
                <a:gd name="connsiteY182" fmla="*/ 6801 h 7582"/>
                <a:gd name="connsiteX183" fmla="*/ 3232 w 10016"/>
                <a:gd name="connsiteY183" fmla="*/ 6801 h 7582"/>
                <a:gd name="connsiteX184" fmla="*/ 3206 w 10016"/>
                <a:gd name="connsiteY184" fmla="*/ 6785 h 7582"/>
                <a:gd name="connsiteX185" fmla="*/ 3185 w 10016"/>
                <a:gd name="connsiteY185" fmla="*/ 6769 h 7582"/>
                <a:gd name="connsiteX186" fmla="*/ 3164 w 10016"/>
                <a:gd name="connsiteY186" fmla="*/ 6738 h 7582"/>
                <a:gd name="connsiteX187" fmla="*/ 3148 w 10016"/>
                <a:gd name="connsiteY187" fmla="*/ 6706 h 7582"/>
                <a:gd name="connsiteX188" fmla="*/ 3133 w 10016"/>
                <a:gd name="connsiteY188" fmla="*/ 6675 h 7582"/>
                <a:gd name="connsiteX189" fmla="*/ 3127 w 10016"/>
                <a:gd name="connsiteY189" fmla="*/ 6635 h 7582"/>
                <a:gd name="connsiteX190" fmla="*/ 3122 w 10016"/>
                <a:gd name="connsiteY190" fmla="*/ 6588 h 7582"/>
                <a:gd name="connsiteX191" fmla="*/ 3122 w 10016"/>
                <a:gd name="connsiteY191" fmla="*/ 2853 h 7582"/>
                <a:gd name="connsiteX192" fmla="*/ 3122 w 10016"/>
                <a:gd name="connsiteY192" fmla="*/ 2853 h 7582"/>
                <a:gd name="connsiteX193" fmla="*/ 3127 w 10016"/>
                <a:gd name="connsiteY193" fmla="*/ 2758 h 7582"/>
                <a:gd name="connsiteX194" fmla="*/ 3138 w 10016"/>
                <a:gd name="connsiteY194" fmla="*/ 2664 h 7582"/>
                <a:gd name="connsiteX195" fmla="*/ 3153 w 10016"/>
                <a:gd name="connsiteY195" fmla="*/ 2585 h 7582"/>
                <a:gd name="connsiteX196" fmla="*/ 3180 w 10016"/>
                <a:gd name="connsiteY196" fmla="*/ 2498 h 7582"/>
                <a:gd name="connsiteX197" fmla="*/ 3206 w 10016"/>
                <a:gd name="connsiteY197" fmla="*/ 2419 h 7582"/>
                <a:gd name="connsiteX198" fmla="*/ 3243 w 10016"/>
                <a:gd name="connsiteY198" fmla="*/ 2348 h 7582"/>
                <a:gd name="connsiteX199" fmla="*/ 3279 w 10016"/>
                <a:gd name="connsiteY199" fmla="*/ 2277 h 7582"/>
                <a:gd name="connsiteX200" fmla="*/ 3321 w 10016"/>
                <a:gd name="connsiteY200" fmla="*/ 2214 h 7582"/>
                <a:gd name="connsiteX201" fmla="*/ 3368 w 10016"/>
                <a:gd name="connsiteY201" fmla="*/ 2159 h 7582"/>
                <a:gd name="connsiteX202" fmla="*/ 3415 w 10016"/>
                <a:gd name="connsiteY202" fmla="*/ 2104 h 7582"/>
                <a:gd name="connsiteX203" fmla="*/ 3468 w 10016"/>
                <a:gd name="connsiteY203" fmla="*/ 2049 h 7582"/>
                <a:gd name="connsiteX204" fmla="*/ 3520 w 10016"/>
                <a:gd name="connsiteY204" fmla="*/ 2009 h 7582"/>
                <a:gd name="connsiteX205" fmla="*/ 3578 w 10016"/>
                <a:gd name="connsiteY205" fmla="*/ 1970 h 7582"/>
                <a:gd name="connsiteX206" fmla="*/ 3630 w 10016"/>
                <a:gd name="connsiteY206" fmla="*/ 1931 h 7582"/>
                <a:gd name="connsiteX207" fmla="*/ 3688 w 10016"/>
                <a:gd name="connsiteY207" fmla="*/ 1899 h 7582"/>
                <a:gd name="connsiteX208" fmla="*/ 3745 w 10016"/>
                <a:gd name="connsiteY208" fmla="*/ 1875 h 7582"/>
                <a:gd name="connsiteX209" fmla="*/ 3745 w 10016"/>
                <a:gd name="connsiteY209" fmla="*/ 1875 h 7582"/>
                <a:gd name="connsiteX210" fmla="*/ 3861 w 10016"/>
                <a:gd name="connsiteY210" fmla="*/ 1820 h 7582"/>
                <a:gd name="connsiteX211" fmla="*/ 3981 w 10016"/>
                <a:gd name="connsiteY211" fmla="*/ 1749 h 7582"/>
                <a:gd name="connsiteX212" fmla="*/ 4039 w 10016"/>
                <a:gd name="connsiteY212" fmla="*/ 1702 h 7582"/>
                <a:gd name="connsiteX213" fmla="*/ 4096 w 10016"/>
                <a:gd name="connsiteY213" fmla="*/ 1655 h 7582"/>
                <a:gd name="connsiteX214" fmla="*/ 4154 w 10016"/>
                <a:gd name="connsiteY214" fmla="*/ 1608 h 7582"/>
                <a:gd name="connsiteX215" fmla="*/ 4206 w 10016"/>
                <a:gd name="connsiteY215" fmla="*/ 1545 h 7582"/>
                <a:gd name="connsiteX216" fmla="*/ 4254 w 10016"/>
                <a:gd name="connsiteY216" fmla="*/ 1481 h 7582"/>
                <a:gd name="connsiteX217" fmla="*/ 4301 w 10016"/>
                <a:gd name="connsiteY217" fmla="*/ 1418 h 7582"/>
                <a:gd name="connsiteX218" fmla="*/ 4348 w 10016"/>
                <a:gd name="connsiteY218" fmla="*/ 1340 h 7582"/>
                <a:gd name="connsiteX219" fmla="*/ 4384 w 10016"/>
                <a:gd name="connsiteY219" fmla="*/ 1261 h 7582"/>
                <a:gd name="connsiteX220" fmla="*/ 4421 w 10016"/>
                <a:gd name="connsiteY220" fmla="*/ 1174 h 7582"/>
                <a:gd name="connsiteX221" fmla="*/ 4447 w 10016"/>
                <a:gd name="connsiteY221" fmla="*/ 1080 h 7582"/>
                <a:gd name="connsiteX222" fmla="*/ 4474 w 10016"/>
                <a:gd name="connsiteY222" fmla="*/ 977 h 7582"/>
                <a:gd name="connsiteX223" fmla="*/ 4489 w 10016"/>
                <a:gd name="connsiteY223" fmla="*/ 875 h 7582"/>
                <a:gd name="connsiteX224" fmla="*/ 4489 w 10016"/>
                <a:gd name="connsiteY224" fmla="*/ 875 h 7582"/>
                <a:gd name="connsiteX225" fmla="*/ 4494 w 10016"/>
                <a:gd name="connsiteY225" fmla="*/ 796 h 7582"/>
                <a:gd name="connsiteX226" fmla="*/ 4494 w 10016"/>
                <a:gd name="connsiteY226" fmla="*/ 725 h 7582"/>
                <a:gd name="connsiteX227" fmla="*/ 4489 w 10016"/>
                <a:gd name="connsiteY227" fmla="*/ 654 h 7582"/>
                <a:gd name="connsiteX228" fmla="*/ 4484 w 10016"/>
                <a:gd name="connsiteY228" fmla="*/ 591 h 7582"/>
                <a:gd name="connsiteX229" fmla="*/ 4468 w 10016"/>
                <a:gd name="connsiteY229" fmla="*/ 520 h 7582"/>
                <a:gd name="connsiteX230" fmla="*/ 4453 w 10016"/>
                <a:gd name="connsiteY230" fmla="*/ 457 h 7582"/>
                <a:gd name="connsiteX231" fmla="*/ 4432 w 10016"/>
                <a:gd name="connsiteY231" fmla="*/ 394 h 7582"/>
                <a:gd name="connsiteX232" fmla="*/ 4405 w 10016"/>
                <a:gd name="connsiteY232" fmla="*/ 331 h 7582"/>
                <a:gd name="connsiteX233" fmla="*/ 4374 w 10016"/>
                <a:gd name="connsiteY233" fmla="*/ 276 h 7582"/>
                <a:gd name="connsiteX234" fmla="*/ 4348 w 10016"/>
                <a:gd name="connsiteY234" fmla="*/ 221 h 7582"/>
                <a:gd name="connsiteX235" fmla="*/ 4311 w 10016"/>
                <a:gd name="connsiteY235" fmla="*/ 173 h 7582"/>
                <a:gd name="connsiteX236" fmla="*/ 4274 w 10016"/>
                <a:gd name="connsiteY236" fmla="*/ 126 h 7582"/>
                <a:gd name="connsiteX237" fmla="*/ 4233 w 10016"/>
                <a:gd name="connsiteY237" fmla="*/ 87 h 7582"/>
                <a:gd name="connsiteX238" fmla="*/ 4196 w 10016"/>
                <a:gd name="connsiteY238" fmla="*/ 55 h 7582"/>
                <a:gd name="connsiteX239" fmla="*/ 4149 w 10016"/>
                <a:gd name="connsiteY239" fmla="*/ 24 h 7582"/>
                <a:gd name="connsiteX240" fmla="*/ 4107 w 10016"/>
                <a:gd name="connsiteY240" fmla="*/ 0 h 7582"/>
                <a:gd name="connsiteX241" fmla="*/ 0 w 10016"/>
                <a:gd name="connsiteY241" fmla="*/ 0 h 7582"/>
                <a:gd name="connsiteX242" fmla="*/ 0 w 10016"/>
                <a:gd name="connsiteY242" fmla="*/ 7582 h 7582"/>
                <a:gd name="connsiteX243" fmla="*/ 10016 w 10016"/>
                <a:gd name="connsiteY243" fmla="*/ 7508 h 7582"/>
                <a:gd name="connsiteX244" fmla="*/ 10000 w 10016"/>
                <a:gd name="connsiteY244" fmla="*/ 0 h 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0016" h="7582">
                  <a:moveTo>
                    <a:pt x="10000" y="0"/>
                  </a:moveTo>
                  <a:lnTo>
                    <a:pt x="8706" y="0"/>
                  </a:lnTo>
                  <a:lnTo>
                    <a:pt x="8706" y="0"/>
                  </a:lnTo>
                  <a:cubicBezTo>
                    <a:pt x="8724" y="45"/>
                    <a:pt x="8741" y="89"/>
                    <a:pt x="8759" y="134"/>
                  </a:cubicBezTo>
                  <a:cubicBezTo>
                    <a:pt x="8773" y="179"/>
                    <a:pt x="8786" y="223"/>
                    <a:pt x="8800" y="268"/>
                  </a:cubicBezTo>
                  <a:cubicBezTo>
                    <a:pt x="8811" y="310"/>
                    <a:pt x="8821" y="352"/>
                    <a:pt x="8832" y="394"/>
                  </a:cubicBezTo>
                  <a:cubicBezTo>
                    <a:pt x="8841" y="431"/>
                    <a:pt x="8849" y="467"/>
                    <a:pt x="8858" y="504"/>
                  </a:cubicBezTo>
                  <a:cubicBezTo>
                    <a:pt x="8863" y="536"/>
                    <a:pt x="8869" y="567"/>
                    <a:pt x="8874" y="599"/>
                  </a:cubicBezTo>
                  <a:cubicBezTo>
                    <a:pt x="8876" y="625"/>
                    <a:pt x="8877" y="652"/>
                    <a:pt x="8879" y="678"/>
                  </a:cubicBezTo>
                  <a:cubicBezTo>
                    <a:pt x="8881" y="702"/>
                    <a:pt x="8882" y="725"/>
                    <a:pt x="8884" y="749"/>
                  </a:cubicBezTo>
                  <a:lnTo>
                    <a:pt x="8884" y="2853"/>
                  </a:lnTo>
                  <a:lnTo>
                    <a:pt x="8884" y="6588"/>
                  </a:lnTo>
                  <a:lnTo>
                    <a:pt x="8884" y="6588"/>
                  </a:lnTo>
                  <a:lnTo>
                    <a:pt x="8884" y="6635"/>
                  </a:lnTo>
                  <a:cubicBezTo>
                    <a:pt x="8881" y="6648"/>
                    <a:pt x="8877" y="6662"/>
                    <a:pt x="8874" y="6675"/>
                  </a:cubicBezTo>
                  <a:cubicBezTo>
                    <a:pt x="8870" y="6685"/>
                    <a:pt x="8867" y="6696"/>
                    <a:pt x="8863" y="6706"/>
                  </a:cubicBezTo>
                  <a:cubicBezTo>
                    <a:pt x="8856" y="6717"/>
                    <a:pt x="8849" y="6727"/>
                    <a:pt x="8842" y="6738"/>
                  </a:cubicBezTo>
                  <a:cubicBezTo>
                    <a:pt x="8835" y="6748"/>
                    <a:pt x="8828" y="6759"/>
                    <a:pt x="8821" y="6769"/>
                  </a:cubicBezTo>
                  <a:cubicBezTo>
                    <a:pt x="8814" y="6774"/>
                    <a:pt x="8807" y="6780"/>
                    <a:pt x="8800" y="6785"/>
                  </a:cubicBezTo>
                  <a:cubicBezTo>
                    <a:pt x="8791" y="6790"/>
                    <a:pt x="8783" y="6796"/>
                    <a:pt x="8774" y="6801"/>
                  </a:cubicBezTo>
                  <a:lnTo>
                    <a:pt x="8743" y="6801"/>
                  </a:lnTo>
                  <a:lnTo>
                    <a:pt x="7302" y="6801"/>
                  </a:lnTo>
                  <a:lnTo>
                    <a:pt x="7302" y="6801"/>
                  </a:lnTo>
                  <a:lnTo>
                    <a:pt x="7271" y="6801"/>
                  </a:lnTo>
                  <a:cubicBezTo>
                    <a:pt x="7262" y="6796"/>
                    <a:pt x="7254" y="6790"/>
                    <a:pt x="7245" y="6785"/>
                  </a:cubicBezTo>
                  <a:cubicBezTo>
                    <a:pt x="7238" y="6780"/>
                    <a:pt x="7231" y="6774"/>
                    <a:pt x="7224" y="6769"/>
                  </a:cubicBezTo>
                  <a:cubicBezTo>
                    <a:pt x="7217" y="6759"/>
                    <a:pt x="7210" y="6748"/>
                    <a:pt x="7203" y="6738"/>
                  </a:cubicBezTo>
                  <a:cubicBezTo>
                    <a:pt x="7198" y="6727"/>
                    <a:pt x="7192" y="6717"/>
                    <a:pt x="7187" y="6706"/>
                  </a:cubicBezTo>
                  <a:cubicBezTo>
                    <a:pt x="7182" y="6696"/>
                    <a:pt x="7176" y="6685"/>
                    <a:pt x="7171" y="6675"/>
                  </a:cubicBezTo>
                  <a:cubicBezTo>
                    <a:pt x="7169" y="6662"/>
                    <a:pt x="7168" y="6648"/>
                    <a:pt x="7166" y="6635"/>
                  </a:cubicBezTo>
                  <a:cubicBezTo>
                    <a:pt x="7164" y="6619"/>
                    <a:pt x="7163" y="6604"/>
                    <a:pt x="7161" y="6588"/>
                  </a:cubicBezTo>
                  <a:lnTo>
                    <a:pt x="7161" y="2853"/>
                  </a:lnTo>
                  <a:lnTo>
                    <a:pt x="7161" y="2853"/>
                  </a:lnTo>
                  <a:cubicBezTo>
                    <a:pt x="7163" y="2821"/>
                    <a:pt x="7164" y="2790"/>
                    <a:pt x="7166" y="2758"/>
                  </a:cubicBezTo>
                  <a:cubicBezTo>
                    <a:pt x="7170" y="2727"/>
                    <a:pt x="7173" y="2695"/>
                    <a:pt x="7177" y="2664"/>
                  </a:cubicBezTo>
                  <a:cubicBezTo>
                    <a:pt x="7182" y="2638"/>
                    <a:pt x="7187" y="2611"/>
                    <a:pt x="7192" y="2585"/>
                  </a:cubicBezTo>
                  <a:cubicBezTo>
                    <a:pt x="7201" y="2556"/>
                    <a:pt x="7209" y="2527"/>
                    <a:pt x="7218" y="2498"/>
                  </a:cubicBezTo>
                  <a:cubicBezTo>
                    <a:pt x="7227" y="2472"/>
                    <a:pt x="7236" y="2445"/>
                    <a:pt x="7245" y="2419"/>
                  </a:cubicBezTo>
                  <a:cubicBezTo>
                    <a:pt x="7257" y="2395"/>
                    <a:pt x="7269" y="2372"/>
                    <a:pt x="7281" y="2348"/>
                  </a:cubicBezTo>
                  <a:cubicBezTo>
                    <a:pt x="7293" y="2324"/>
                    <a:pt x="7306" y="2301"/>
                    <a:pt x="7318" y="2277"/>
                  </a:cubicBezTo>
                  <a:lnTo>
                    <a:pt x="7360" y="2214"/>
                  </a:lnTo>
                  <a:cubicBezTo>
                    <a:pt x="7376" y="2196"/>
                    <a:pt x="7391" y="2177"/>
                    <a:pt x="7407" y="2159"/>
                  </a:cubicBezTo>
                  <a:cubicBezTo>
                    <a:pt x="7423" y="2141"/>
                    <a:pt x="7438" y="2122"/>
                    <a:pt x="7454" y="2104"/>
                  </a:cubicBezTo>
                  <a:cubicBezTo>
                    <a:pt x="7472" y="2086"/>
                    <a:pt x="7489" y="2067"/>
                    <a:pt x="7507" y="2049"/>
                  </a:cubicBezTo>
                  <a:lnTo>
                    <a:pt x="7559" y="2009"/>
                  </a:lnTo>
                  <a:cubicBezTo>
                    <a:pt x="7578" y="1996"/>
                    <a:pt x="7598" y="1983"/>
                    <a:pt x="7617" y="1970"/>
                  </a:cubicBezTo>
                  <a:cubicBezTo>
                    <a:pt x="7634" y="1957"/>
                    <a:pt x="7652" y="1944"/>
                    <a:pt x="7669" y="1931"/>
                  </a:cubicBezTo>
                  <a:cubicBezTo>
                    <a:pt x="7688" y="1920"/>
                    <a:pt x="7708" y="1910"/>
                    <a:pt x="7727" y="1899"/>
                  </a:cubicBezTo>
                  <a:lnTo>
                    <a:pt x="7784" y="1875"/>
                  </a:lnTo>
                  <a:lnTo>
                    <a:pt x="7784" y="1875"/>
                  </a:lnTo>
                  <a:lnTo>
                    <a:pt x="7905" y="1820"/>
                  </a:lnTo>
                  <a:cubicBezTo>
                    <a:pt x="7943" y="1796"/>
                    <a:pt x="7982" y="1773"/>
                    <a:pt x="8020" y="1749"/>
                  </a:cubicBezTo>
                  <a:cubicBezTo>
                    <a:pt x="8039" y="1733"/>
                    <a:pt x="8059" y="1718"/>
                    <a:pt x="8078" y="1702"/>
                  </a:cubicBezTo>
                  <a:cubicBezTo>
                    <a:pt x="8097" y="1686"/>
                    <a:pt x="8116" y="1671"/>
                    <a:pt x="8135" y="1655"/>
                  </a:cubicBezTo>
                  <a:cubicBezTo>
                    <a:pt x="8154" y="1639"/>
                    <a:pt x="8174" y="1624"/>
                    <a:pt x="8193" y="1608"/>
                  </a:cubicBezTo>
                  <a:cubicBezTo>
                    <a:pt x="8210" y="1587"/>
                    <a:pt x="8228" y="1566"/>
                    <a:pt x="8245" y="1545"/>
                  </a:cubicBezTo>
                  <a:cubicBezTo>
                    <a:pt x="8263" y="1524"/>
                    <a:pt x="8280" y="1502"/>
                    <a:pt x="8298" y="1481"/>
                  </a:cubicBezTo>
                  <a:cubicBezTo>
                    <a:pt x="8314" y="1460"/>
                    <a:pt x="8329" y="1439"/>
                    <a:pt x="8345" y="1418"/>
                  </a:cubicBezTo>
                  <a:lnTo>
                    <a:pt x="8387" y="1340"/>
                  </a:lnTo>
                  <a:cubicBezTo>
                    <a:pt x="8399" y="1314"/>
                    <a:pt x="8411" y="1287"/>
                    <a:pt x="8423" y="1261"/>
                  </a:cubicBezTo>
                  <a:cubicBezTo>
                    <a:pt x="8435" y="1232"/>
                    <a:pt x="8448" y="1203"/>
                    <a:pt x="8460" y="1174"/>
                  </a:cubicBezTo>
                  <a:cubicBezTo>
                    <a:pt x="8469" y="1143"/>
                    <a:pt x="8477" y="1111"/>
                    <a:pt x="8486" y="1080"/>
                  </a:cubicBezTo>
                  <a:cubicBezTo>
                    <a:pt x="8495" y="1046"/>
                    <a:pt x="8503" y="1011"/>
                    <a:pt x="8512" y="977"/>
                  </a:cubicBezTo>
                  <a:cubicBezTo>
                    <a:pt x="8517" y="943"/>
                    <a:pt x="8523" y="909"/>
                    <a:pt x="8528" y="875"/>
                  </a:cubicBezTo>
                  <a:lnTo>
                    <a:pt x="8528" y="875"/>
                  </a:lnTo>
                  <a:cubicBezTo>
                    <a:pt x="8530" y="849"/>
                    <a:pt x="8531" y="822"/>
                    <a:pt x="8533" y="796"/>
                  </a:cubicBezTo>
                  <a:lnTo>
                    <a:pt x="8533" y="725"/>
                  </a:lnTo>
                  <a:cubicBezTo>
                    <a:pt x="8531" y="701"/>
                    <a:pt x="8530" y="678"/>
                    <a:pt x="8528" y="654"/>
                  </a:cubicBezTo>
                  <a:cubicBezTo>
                    <a:pt x="8526" y="633"/>
                    <a:pt x="8525" y="612"/>
                    <a:pt x="8523" y="591"/>
                  </a:cubicBezTo>
                  <a:cubicBezTo>
                    <a:pt x="8518" y="567"/>
                    <a:pt x="8512" y="544"/>
                    <a:pt x="8507" y="520"/>
                  </a:cubicBezTo>
                  <a:cubicBezTo>
                    <a:pt x="8502" y="499"/>
                    <a:pt x="8496" y="478"/>
                    <a:pt x="8491" y="457"/>
                  </a:cubicBezTo>
                  <a:lnTo>
                    <a:pt x="8470" y="394"/>
                  </a:lnTo>
                  <a:cubicBezTo>
                    <a:pt x="8461" y="373"/>
                    <a:pt x="8453" y="352"/>
                    <a:pt x="8444" y="331"/>
                  </a:cubicBezTo>
                  <a:cubicBezTo>
                    <a:pt x="8435" y="313"/>
                    <a:pt x="8427" y="294"/>
                    <a:pt x="8418" y="276"/>
                  </a:cubicBezTo>
                  <a:cubicBezTo>
                    <a:pt x="8408" y="258"/>
                    <a:pt x="8397" y="239"/>
                    <a:pt x="8387" y="221"/>
                  </a:cubicBezTo>
                  <a:cubicBezTo>
                    <a:pt x="8375" y="205"/>
                    <a:pt x="8362" y="189"/>
                    <a:pt x="8350" y="173"/>
                  </a:cubicBezTo>
                  <a:cubicBezTo>
                    <a:pt x="8338" y="157"/>
                    <a:pt x="8325" y="142"/>
                    <a:pt x="8313" y="126"/>
                  </a:cubicBezTo>
                  <a:lnTo>
                    <a:pt x="8277" y="87"/>
                  </a:lnTo>
                  <a:cubicBezTo>
                    <a:pt x="8263" y="76"/>
                    <a:pt x="8249" y="66"/>
                    <a:pt x="8235" y="55"/>
                  </a:cubicBezTo>
                  <a:cubicBezTo>
                    <a:pt x="8221" y="45"/>
                    <a:pt x="8207" y="34"/>
                    <a:pt x="8193" y="24"/>
                  </a:cubicBezTo>
                  <a:cubicBezTo>
                    <a:pt x="8177" y="16"/>
                    <a:pt x="8162" y="8"/>
                    <a:pt x="8146" y="0"/>
                  </a:cubicBezTo>
                  <a:lnTo>
                    <a:pt x="6689" y="0"/>
                  </a:lnTo>
                  <a:lnTo>
                    <a:pt x="6689" y="0"/>
                  </a:lnTo>
                  <a:cubicBezTo>
                    <a:pt x="6707" y="45"/>
                    <a:pt x="6724" y="89"/>
                    <a:pt x="6742" y="134"/>
                  </a:cubicBezTo>
                  <a:cubicBezTo>
                    <a:pt x="6756" y="179"/>
                    <a:pt x="6770" y="223"/>
                    <a:pt x="6784" y="268"/>
                  </a:cubicBezTo>
                  <a:cubicBezTo>
                    <a:pt x="6794" y="310"/>
                    <a:pt x="6805" y="352"/>
                    <a:pt x="6815" y="394"/>
                  </a:cubicBezTo>
                  <a:cubicBezTo>
                    <a:pt x="6824" y="431"/>
                    <a:pt x="6832" y="467"/>
                    <a:pt x="6841" y="504"/>
                  </a:cubicBezTo>
                  <a:cubicBezTo>
                    <a:pt x="6846" y="536"/>
                    <a:pt x="6852" y="567"/>
                    <a:pt x="6857" y="599"/>
                  </a:cubicBezTo>
                  <a:cubicBezTo>
                    <a:pt x="6859" y="625"/>
                    <a:pt x="6860" y="652"/>
                    <a:pt x="6862" y="678"/>
                  </a:cubicBezTo>
                  <a:cubicBezTo>
                    <a:pt x="6864" y="702"/>
                    <a:pt x="6865" y="725"/>
                    <a:pt x="6867" y="749"/>
                  </a:cubicBezTo>
                  <a:lnTo>
                    <a:pt x="6867" y="2853"/>
                  </a:lnTo>
                  <a:lnTo>
                    <a:pt x="6867" y="6588"/>
                  </a:lnTo>
                  <a:lnTo>
                    <a:pt x="6867" y="6588"/>
                  </a:lnTo>
                  <a:lnTo>
                    <a:pt x="6867" y="6635"/>
                  </a:lnTo>
                  <a:cubicBezTo>
                    <a:pt x="6864" y="6648"/>
                    <a:pt x="6860" y="6662"/>
                    <a:pt x="6857" y="6675"/>
                  </a:cubicBezTo>
                  <a:cubicBezTo>
                    <a:pt x="6854" y="6685"/>
                    <a:pt x="6850" y="6696"/>
                    <a:pt x="6847" y="6706"/>
                  </a:cubicBezTo>
                  <a:cubicBezTo>
                    <a:pt x="6840" y="6717"/>
                    <a:pt x="6833" y="6727"/>
                    <a:pt x="6826" y="6738"/>
                  </a:cubicBezTo>
                  <a:cubicBezTo>
                    <a:pt x="6819" y="6748"/>
                    <a:pt x="6812" y="6759"/>
                    <a:pt x="6805" y="6769"/>
                  </a:cubicBezTo>
                  <a:cubicBezTo>
                    <a:pt x="6798" y="6774"/>
                    <a:pt x="6791" y="6780"/>
                    <a:pt x="6784" y="6785"/>
                  </a:cubicBezTo>
                  <a:cubicBezTo>
                    <a:pt x="6775" y="6790"/>
                    <a:pt x="6766" y="6796"/>
                    <a:pt x="6757" y="6801"/>
                  </a:cubicBezTo>
                  <a:lnTo>
                    <a:pt x="6726" y="6801"/>
                  </a:lnTo>
                  <a:lnTo>
                    <a:pt x="5285" y="6801"/>
                  </a:lnTo>
                  <a:lnTo>
                    <a:pt x="5285" y="6801"/>
                  </a:lnTo>
                  <a:lnTo>
                    <a:pt x="5259" y="6801"/>
                  </a:lnTo>
                  <a:cubicBezTo>
                    <a:pt x="5249" y="6796"/>
                    <a:pt x="5238" y="6790"/>
                    <a:pt x="5228" y="6785"/>
                  </a:cubicBezTo>
                  <a:cubicBezTo>
                    <a:pt x="5221" y="6780"/>
                    <a:pt x="5214" y="6774"/>
                    <a:pt x="5207" y="6769"/>
                  </a:cubicBezTo>
                  <a:cubicBezTo>
                    <a:pt x="5200" y="6759"/>
                    <a:pt x="5193" y="6748"/>
                    <a:pt x="5186" y="6738"/>
                  </a:cubicBezTo>
                  <a:cubicBezTo>
                    <a:pt x="5181" y="6727"/>
                    <a:pt x="5175" y="6717"/>
                    <a:pt x="5170" y="6706"/>
                  </a:cubicBezTo>
                  <a:cubicBezTo>
                    <a:pt x="5165" y="6696"/>
                    <a:pt x="5160" y="6685"/>
                    <a:pt x="5155" y="6675"/>
                  </a:cubicBezTo>
                  <a:cubicBezTo>
                    <a:pt x="5153" y="6662"/>
                    <a:pt x="5151" y="6648"/>
                    <a:pt x="5149" y="6635"/>
                  </a:cubicBezTo>
                  <a:cubicBezTo>
                    <a:pt x="5147" y="6619"/>
                    <a:pt x="5146" y="6604"/>
                    <a:pt x="5144" y="6588"/>
                  </a:cubicBezTo>
                  <a:lnTo>
                    <a:pt x="5144" y="2853"/>
                  </a:lnTo>
                  <a:lnTo>
                    <a:pt x="5144" y="2853"/>
                  </a:lnTo>
                  <a:cubicBezTo>
                    <a:pt x="5146" y="2821"/>
                    <a:pt x="5147" y="2790"/>
                    <a:pt x="5149" y="2758"/>
                  </a:cubicBezTo>
                  <a:cubicBezTo>
                    <a:pt x="5153" y="2727"/>
                    <a:pt x="5156" y="2695"/>
                    <a:pt x="5160" y="2664"/>
                  </a:cubicBezTo>
                  <a:cubicBezTo>
                    <a:pt x="5165" y="2638"/>
                    <a:pt x="5170" y="2611"/>
                    <a:pt x="5175" y="2585"/>
                  </a:cubicBezTo>
                  <a:lnTo>
                    <a:pt x="5202" y="2498"/>
                  </a:lnTo>
                  <a:cubicBezTo>
                    <a:pt x="5211" y="2472"/>
                    <a:pt x="5219" y="2445"/>
                    <a:pt x="5228" y="2419"/>
                  </a:cubicBezTo>
                  <a:cubicBezTo>
                    <a:pt x="5240" y="2395"/>
                    <a:pt x="5253" y="2372"/>
                    <a:pt x="5265" y="2348"/>
                  </a:cubicBezTo>
                  <a:cubicBezTo>
                    <a:pt x="5277" y="2324"/>
                    <a:pt x="5289" y="2301"/>
                    <a:pt x="5301" y="2277"/>
                  </a:cubicBezTo>
                  <a:lnTo>
                    <a:pt x="5343" y="2214"/>
                  </a:lnTo>
                  <a:cubicBezTo>
                    <a:pt x="5359" y="2196"/>
                    <a:pt x="5374" y="2177"/>
                    <a:pt x="5390" y="2159"/>
                  </a:cubicBezTo>
                  <a:cubicBezTo>
                    <a:pt x="5406" y="2141"/>
                    <a:pt x="5421" y="2122"/>
                    <a:pt x="5437" y="2104"/>
                  </a:cubicBezTo>
                  <a:cubicBezTo>
                    <a:pt x="5455" y="2086"/>
                    <a:pt x="5472" y="2067"/>
                    <a:pt x="5490" y="2049"/>
                  </a:cubicBezTo>
                  <a:lnTo>
                    <a:pt x="5542" y="2009"/>
                  </a:lnTo>
                  <a:cubicBezTo>
                    <a:pt x="5561" y="1996"/>
                    <a:pt x="5581" y="1983"/>
                    <a:pt x="5600" y="1970"/>
                  </a:cubicBezTo>
                  <a:cubicBezTo>
                    <a:pt x="5617" y="1957"/>
                    <a:pt x="5635" y="1944"/>
                    <a:pt x="5652" y="1931"/>
                  </a:cubicBezTo>
                  <a:cubicBezTo>
                    <a:pt x="5671" y="1920"/>
                    <a:pt x="5691" y="1910"/>
                    <a:pt x="5710" y="1899"/>
                  </a:cubicBezTo>
                  <a:lnTo>
                    <a:pt x="5767" y="1875"/>
                  </a:lnTo>
                  <a:lnTo>
                    <a:pt x="5767" y="1875"/>
                  </a:lnTo>
                  <a:lnTo>
                    <a:pt x="5888" y="1820"/>
                  </a:lnTo>
                  <a:cubicBezTo>
                    <a:pt x="5926" y="1796"/>
                    <a:pt x="5965" y="1773"/>
                    <a:pt x="6003" y="1749"/>
                  </a:cubicBezTo>
                  <a:cubicBezTo>
                    <a:pt x="6022" y="1733"/>
                    <a:pt x="6042" y="1718"/>
                    <a:pt x="6061" y="1702"/>
                  </a:cubicBezTo>
                  <a:cubicBezTo>
                    <a:pt x="6080" y="1686"/>
                    <a:pt x="6099" y="1671"/>
                    <a:pt x="6118" y="1655"/>
                  </a:cubicBezTo>
                  <a:cubicBezTo>
                    <a:pt x="6137" y="1639"/>
                    <a:pt x="6157" y="1624"/>
                    <a:pt x="6176" y="1608"/>
                  </a:cubicBezTo>
                  <a:cubicBezTo>
                    <a:pt x="6193" y="1587"/>
                    <a:pt x="6211" y="1566"/>
                    <a:pt x="6228" y="1545"/>
                  </a:cubicBezTo>
                  <a:cubicBezTo>
                    <a:pt x="6246" y="1524"/>
                    <a:pt x="6263" y="1502"/>
                    <a:pt x="6281" y="1481"/>
                  </a:cubicBezTo>
                  <a:cubicBezTo>
                    <a:pt x="6297" y="1460"/>
                    <a:pt x="6312" y="1439"/>
                    <a:pt x="6328" y="1418"/>
                  </a:cubicBezTo>
                  <a:lnTo>
                    <a:pt x="6370" y="1340"/>
                  </a:lnTo>
                  <a:cubicBezTo>
                    <a:pt x="6382" y="1314"/>
                    <a:pt x="6394" y="1287"/>
                    <a:pt x="6406" y="1261"/>
                  </a:cubicBezTo>
                  <a:cubicBezTo>
                    <a:pt x="6418" y="1232"/>
                    <a:pt x="6431" y="1203"/>
                    <a:pt x="6443" y="1174"/>
                  </a:cubicBezTo>
                  <a:cubicBezTo>
                    <a:pt x="6452" y="1143"/>
                    <a:pt x="6460" y="1111"/>
                    <a:pt x="6469" y="1080"/>
                  </a:cubicBezTo>
                  <a:cubicBezTo>
                    <a:pt x="6478" y="1046"/>
                    <a:pt x="6487" y="1011"/>
                    <a:pt x="6496" y="977"/>
                  </a:cubicBezTo>
                  <a:lnTo>
                    <a:pt x="6511" y="875"/>
                  </a:lnTo>
                  <a:lnTo>
                    <a:pt x="6511" y="875"/>
                  </a:lnTo>
                  <a:cubicBezTo>
                    <a:pt x="6513" y="849"/>
                    <a:pt x="6515" y="822"/>
                    <a:pt x="6517" y="796"/>
                  </a:cubicBezTo>
                  <a:lnTo>
                    <a:pt x="6517" y="725"/>
                  </a:lnTo>
                  <a:cubicBezTo>
                    <a:pt x="6515" y="701"/>
                    <a:pt x="6513" y="678"/>
                    <a:pt x="6511" y="654"/>
                  </a:cubicBezTo>
                  <a:cubicBezTo>
                    <a:pt x="6509" y="633"/>
                    <a:pt x="6508" y="612"/>
                    <a:pt x="6506" y="591"/>
                  </a:cubicBezTo>
                  <a:cubicBezTo>
                    <a:pt x="6501" y="567"/>
                    <a:pt x="6495" y="544"/>
                    <a:pt x="6490" y="520"/>
                  </a:cubicBezTo>
                  <a:lnTo>
                    <a:pt x="6475" y="457"/>
                  </a:lnTo>
                  <a:lnTo>
                    <a:pt x="6454" y="394"/>
                  </a:lnTo>
                  <a:lnTo>
                    <a:pt x="6427" y="331"/>
                  </a:lnTo>
                  <a:cubicBezTo>
                    <a:pt x="6418" y="313"/>
                    <a:pt x="6410" y="294"/>
                    <a:pt x="6401" y="276"/>
                  </a:cubicBezTo>
                  <a:cubicBezTo>
                    <a:pt x="6391" y="258"/>
                    <a:pt x="6380" y="239"/>
                    <a:pt x="6370" y="221"/>
                  </a:cubicBezTo>
                  <a:cubicBezTo>
                    <a:pt x="6358" y="205"/>
                    <a:pt x="6345" y="189"/>
                    <a:pt x="6333" y="173"/>
                  </a:cubicBezTo>
                  <a:cubicBezTo>
                    <a:pt x="6321" y="157"/>
                    <a:pt x="6308" y="142"/>
                    <a:pt x="6296" y="126"/>
                  </a:cubicBezTo>
                  <a:lnTo>
                    <a:pt x="6260" y="87"/>
                  </a:lnTo>
                  <a:cubicBezTo>
                    <a:pt x="6246" y="76"/>
                    <a:pt x="6232" y="66"/>
                    <a:pt x="6218" y="55"/>
                  </a:cubicBezTo>
                  <a:cubicBezTo>
                    <a:pt x="6204" y="45"/>
                    <a:pt x="6190" y="34"/>
                    <a:pt x="6176" y="24"/>
                  </a:cubicBezTo>
                  <a:cubicBezTo>
                    <a:pt x="6160" y="16"/>
                    <a:pt x="6145" y="8"/>
                    <a:pt x="6129" y="0"/>
                  </a:cubicBezTo>
                  <a:lnTo>
                    <a:pt x="4667" y="0"/>
                  </a:lnTo>
                  <a:lnTo>
                    <a:pt x="4667" y="0"/>
                  </a:lnTo>
                  <a:cubicBezTo>
                    <a:pt x="4685" y="45"/>
                    <a:pt x="4702" y="89"/>
                    <a:pt x="4720" y="134"/>
                  </a:cubicBezTo>
                  <a:cubicBezTo>
                    <a:pt x="4734" y="179"/>
                    <a:pt x="4748" y="223"/>
                    <a:pt x="4762" y="268"/>
                  </a:cubicBezTo>
                  <a:cubicBezTo>
                    <a:pt x="4772" y="310"/>
                    <a:pt x="4783" y="352"/>
                    <a:pt x="4793" y="394"/>
                  </a:cubicBezTo>
                  <a:cubicBezTo>
                    <a:pt x="4802" y="431"/>
                    <a:pt x="4810" y="467"/>
                    <a:pt x="4819" y="504"/>
                  </a:cubicBezTo>
                  <a:cubicBezTo>
                    <a:pt x="4823" y="536"/>
                    <a:pt x="4826" y="567"/>
                    <a:pt x="4830" y="599"/>
                  </a:cubicBezTo>
                  <a:cubicBezTo>
                    <a:pt x="4833" y="625"/>
                    <a:pt x="4837" y="652"/>
                    <a:pt x="4840" y="678"/>
                  </a:cubicBezTo>
                  <a:cubicBezTo>
                    <a:pt x="4842" y="702"/>
                    <a:pt x="4843" y="725"/>
                    <a:pt x="4845" y="749"/>
                  </a:cubicBezTo>
                  <a:lnTo>
                    <a:pt x="4845" y="2853"/>
                  </a:lnTo>
                  <a:lnTo>
                    <a:pt x="4845" y="6588"/>
                  </a:lnTo>
                  <a:lnTo>
                    <a:pt x="4845" y="6588"/>
                  </a:lnTo>
                  <a:lnTo>
                    <a:pt x="4845" y="6635"/>
                  </a:lnTo>
                  <a:cubicBezTo>
                    <a:pt x="4842" y="6648"/>
                    <a:pt x="4838" y="6662"/>
                    <a:pt x="4835" y="6675"/>
                  </a:cubicBezTo>
                  <a:cubicBezTo>
                    <a:pt x="4832" y="6685"/>
                    <a:pt x="4828" y="6696"/>
                    <a:pt x="4825" y="6706"/>
                  </a:cubicBezTo>
                  <a:cubicBezTo>
                    <a:pt x="4818" y="6717"/>
                    <a:pt x="4811" y="6727"/>
                    <a:pt x="4804" y="6738"/>
                  </a:cubicBezTo>
                  <a:cubicBezTo>
                    <a:pt x="4797" y="6748"/>
                    <a:pt x="4790" y="6759"/>
                    <a:pt x="4783" y="6769"/>
                  </a:cubicBezTo>
                  <a:cubicBezTo>
                    <a:pt x="4776" y="6774"/>
                    <a:pt x="4769" y="6780"/>
                    <a:pt x="4762" y="6785"/>
                  </a:cubicBezTo>
                  <a:cubicBezTo>
                    <a:pt x="4753" y="6790"/>
                    <a:pt x="4744" y="6796"/>
                    <a:pt x="4735" y="6801"/>
                  </a:cubicBezTo>
                  <a:lnTo>
                    <a:pt x="4704" y="6801"/>
                  </a:lnTo>
                  <a:lnTo>
                    <a:pt x="3263" y="6801"/>
                  </a:lnTo>
                  <a:lnTo>
                    <a:pt x="3263" y="6801"/>
                  </a:lnTo>
                  <a:lnTo>
                    <a:pt x="3232" y="6801"/>
                  </a:lnTo>
                  <a:cubicBezTo>
                    <a:pt x="3223" y="6796"/>
                    <a:pt x="3215" y="6790"/>
                    <a:pt x="3206" y="6785"/>
                  </a:cubicBezTo>
                  <a:cubicBezTo>
                    <a:pt x="3199" y="6780"/>
                    <a:pt x="3192" y="6774"/>
                    <a:pt x="3185" y="6769"/>
                  </a:cubicBezTo>
                  <a:cubicBezTo>
                    <a:pt x="3178" y="6759"/>
                    <a:pt x="3171" y="6748"/>
                    <a:pt x="3164" y="6738"/>
                  </a:cubicBezTo>
                  <a:cubicBezTo>
                    <a:pt x="3159" y="6727"/>
                    <a:pt x="3153" y="6717"/>
                    <a:pt x="3148" y="6706"/>
                  </a:cubicBezTo>
                  <a:cubicBezTo>
                    <a:pt x="3143" y="6696"/>
                    <a:pt x="3138" y="6685"/>
                    <a:pt x="3133" y="6675"/>
                  </a:cubicBezTo>
                  <a:cubicBezTo>
                    <a:pt x="3131" y="6662"/>
                    <a:pt x="3129" y="6648"/>
                    <a:pt x="3127" y="6635"/>
                  </a:cubicBezTo>
                  <a:cubicBezTo>
                    <a:pt x="3125" y="6619"/>
                    <a:pt x="3124" y="6604"/>
                    <a:pt x="3122" y="6588"/>
                  </a:cubicBezTo>
                  <a:lnTo>
                    <a:pt x="3122" y="2853"/>
                  </a:lnTo>
                  <a:lnTo>
                    <a:pt x="3122" y="2853"/>
                  </a:lnTo>
                  <a:cubicBezTo>
                    <a:pt x="3124" y="2821"/>
                    <a:pt x="3125" y="2790"/>
                    <a:pt x="3127" y="2758"/>
                  </a:cubicBezTo>
                  <a:cubicBezTo>
                    <a:pt x="3131" y="2727"/>
                    <a:pt x="3134" y="2695"/>
                    <a:pt x="3138" y="2664"/>
                  </a:cubicBezTo>
                  <a:cubicBezTo>
                    <a:pt x="3143" y="2638"/>
                    <a:pt x="3148" y="2611"/>
                    <a:pt x="3153" y="2585"/>
                  </a:cubicBezTo>
                  <a:lnTo>
                    <a:pt x="3180" y="2498"/>
                  </a:lnTo>
                  <a:cubicBezTo>
                    <a:pt x="3189" y="2472"/>
                    <a:pt x="3197" y="2445"/>
                    <a:pt x="3206" y="2419"/>
                  </a:cubicBezTo>
                  <a:cubicBezTo>
                    <a:pt x="3218" y="2395"/>
                    <a:pt x="3231" y="2372"/>
                    <a:pt x="3243" y="2348"/>
                  </a:cubicBezTo>
                  <a:cubicBezTo>
                    <a:pt x="3255" y="2324"/>
                    <a:pt x="3267" y="2301"/>
                    <a:pt x="3279" y="2277"/>
                  </a:cubicBezTo>
                  <a:lnTo>
                    <a:pt x="3321" y="2214"/>
                  </a:lnTo>
                  <a:cubicBezTo>
                    <a:pt x="3337" y="2196"/>
                    <a:pt x="3352" y="2177"/>
                    <a:pt x="3368" y="2159"/>
                  </a:cubicBezTo>
                  <a:cubicBezTo>
                    <a:pt x="3384" y="2141"/>
                    <a:pt x="3399" y="2122"/>
                    <a:pt x="3415" y="2104"/>
                  </a:cubicBezTo>
                  <a:cubicBezTo>
                    <a:pt x="3433" y="2086"/>
                    <a:pt x="3450" y="2067"/>
                    <a:pt x="3468" y="2049"/>
                  </a:cubicBezTo>
                  <a:lnTo>
                    <a:pt x="3520" y="2009"/>
                  </a:lnTo>
                  <a:cubicBezTo>
                    <a:pt x="3539" y="1996"/>
                    <a:pt x="3559" y="1983"/>
                    <a:pt x="3578" y="1970"/>
                  </a:cubicBezTo>
                  <a:cubicBezTo>
                    <a:pt x="3595" y="1957"/>
                    <a:pt x="3613" y="1944"/>
                    <a:pt x="3630" y="1931"/>
                  </a:cubicBezTo>
                  <a:cubicBezTo>
                    <a:pt x="3649" y="1920"/>
                    <a:pt x="3669" y="1910"/>
                    <a:pt x="3688" y="1899"/>
                  </a:cubicBezTo>
                  <a:lnTo>
                    <a:pt x="3745" y="1875"/>
                  </a:lnTo>
                  <a:lnTo>
                    <a:pt x="3745" y="1875"/>
                  </a:lnTo>
                  <a:cubicBezTo>
                    <a:pt x="3784" y="1857"/>
                    <a:pt x="3822" y="1838"/>
                    <a:pt x="3861" y="1820"/>
                  </a:cubicBezTo>
                  <a:lnTo>
                    <a:pt x="3981" y="1749"/>
                  </a:lnTo>
                  <a:cubicBezTo>
                    <a:pt x="4000" y="1733"/>
                    <a:pt x="4020" y="1718"/>
                    <a:pt x="4039" y="1702"/>
                  </a:cubicBezTo>
                  <a:cubicBezTo>
                    <a:pt x="4058" y="1686"/>
                    <a:pt x="4077" y="1671"/>
                    <a:pt x="4096" y="1655"/>
                  </a:cubicBezTo>
                  <a:cubicBezTo>
                    <a:pt x="4115" y="1639"/>
                    <a:pt x="4135" y="1624"/>
                    <a:pt x="4154" y="1608"/>
                  </a:cubicBezTo>
                  <a:cubicBezTo>
                    <a:pt x="4171" y="1587"/>
                    <a:pt x="4189" y="1566"/>
                    <a:pt x="4206" y="1545"/>
                  </a:cubicBezTo>
                  <a:cubicBezTo>
                    <a:pt x="4222" y="1524"/>
                    <a:pt x="4238" y="1502"/>
                    <a:pt x="4254" y="1481"/>
                  </a:cubicBezTo>
                  <a:cubicBezTo>
                    <a:pt x="4270" y="1460"/>
                    <a:pt x="4285" y="1439"/>
                    <a:pt x="4301" y="1418"/>
                  </a:cubicBezTo>
                  <a:cubicBezTo>
                    <a:pt x="4317" y="1392"/>
                    <a:pt x="4332" y="1366"/>
                    <a:pt x="4348" y="1340"/>
                  </a:cubicBezTo>
                  <a:cubicBezTo>
                    <a:pt x="4360" y="1314"/>
                    <a:pt x="4372" y="1287"/>
                    <a:pt x="4384" y="1261"/>
                  </a:cubicBezTo>
                  <a:cubicBezTo>
                    <a:pt x="4396" y="1232"/>
                    <a:pt x="4409" y="1203"/>
                    <a:pt x="4421" y="1174"/>
                  </a:cubicBezTo>
                  <a:cubicBezTo>
                    <a:pt x="4430" y="1143"/>
                    <a:pt x="4438" y="1111"/>
                    <a:pt x="4447" y="1080"/>
                  </a:cubicBezTo>
                  <a:cubicBezTo>
                    <a:pt x="4456" y="1046"/>
                    <a:pt x="4465" y="1011"/>
                    <a:pt x="4474" y="977"/>
                  </a:cubicBezTo>
                  <a:lnTo>
                    <a:pt x="4489" y="875"/>
                  </a:lnTo>
                  <a:lnTo>
                    <a:pt x="4489" y="875"/>
                  </a:lnTo>
                  <a:cubicBezTo>
                    <a:pt x="4491" y="849"/>
                    <a:pt x="4492" y="822"/>
                    <a:pt x="4494" y="796"/>
                  </a:cubicBezTo>
                  <a:lnTo>
                    <a:pt x="4494" y="725"/>
                  </a:lnTo>
                  <a:cubicBezTo>
                    <a:pt x="4492" y="701"/>
                    <a:pt x="4491" y="678"/>
                    <a:pt x="4489" y="654"/>
                  </a:cubicBezTo>
                  <a:cubicBezTo>
                    <a:pt x="4487" y="633"/>
                    <a:pt x="4486" y="612"/>
                    <a:pt x="4484" y="591"/>
                  </a:cubicBezTo>
                  <a:cubicBezTo>
                    <a:pt x="4479" y="567"/>
                    <a:pt x="4473" y="544"/>
                    <a:pt x="4468" y="520"/>
                  </a:cubicBezTo>
                  <a:lnTo>
                    <a:pt x="4453" y="457"/>
                  </a:lnTo>
                  <a:lnTo>
                    <a:pt x="4432" y="394"/>
                  </a:lnTo>
                  <a:lnTo>
                    <a:pt x="4405" y="331"/>
                  </a:lnTo>
                  <a:cubicBezTo>
                    <a:pt x="4395" y="313"/>
                    <a:pt x="4384" y="294"/>
                    <a:pt x="4374" y="276"/>
                  </a:cubicBezTo>
                  <a:cubicBezTo>
                    <a:pt x="4365" y="258"/>
                    <a:pt x="4357" y="239"/>
                    <a:pt x="4348" y="221"/>
                  </a:cubicBezTo>
                  <a:cubicBezTo>
                    <a:pt x="4336" y="205"/>
                    <a:pt x="4323" y="189"/>
                    <a:pt x="4311" y="173"/>
                  </a:cubicBezTo>
                  <a:cubicBezTo>
                    <a:pt x="4299" y="157"/>
                    <a:pt x="4286" y="142"/>
                    <a:pt x="4274" y="126"/>
                  </a:cubicBezTo>
                  <a:cubicBezTo>
                    <a:pt x="4260" y="113"/>
                    <a:pt x="4247" y="100"/>
                    <a:pt x="4233" y="87"/>
                  </a:cubicBezTo>
                  <a:cubicBezTo>
                    <a:pt x="4221" y="76"/>
                    <a:pt x="4208" y="66"/>
                    <a:pt x="4196" y="55"/>
                  </a:cubicBezTo>
                  <a:cubicBezTo>
                    <a:pt x="4180" y="45"/>
                    <a:pt x="4165" y="34"/>
                    <a:pt x="4149" y="24"/>
                  </a:cubicBezTo>
                  <a:lnTo>
                    <a:pt x="4107" y="0"/>
                  </a:lnTo>
                  <a:lnTo>
                    <a:pt x="0" y="0"/>
                  </a:lnTo>
                  <a:lnTo>
                    <a:pt x="0" y="7582"/>
                  </a:lnTo>
                  <a:lnTo>
                    <a:pt x="10016" y="7508"/>
                  </a:lnTo>
                  <a:cubicBezTo>
                    <a:pt x="10011" y="5005"/>
                    <a:pt x="10005" y="2503"/>
                    <a:pt x="10000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9" name="Freeform 10"/>
            <p:cNvSpPr>
              <a:spLocks/>
            </p:cNvSpPr>
            <p:nvPr/>
          </p:nvSpPr>
          <p:spPr bwMode="auto">
            <a:xfrm>
              <a:off x="5699434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0" name="Freeform 11"/>
            <p:cNvSpPr>
              <a:spLocks/>
            </p:cNvSpPr>
            <p:nvPr/>
          </p:nvSpPr>
          <p:spPr bwMode="auto">
            <a:xfrm>
              <a:off x="5699434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1" name="Freeform 12"/>
            <p:cNvSpPr>
              <a:spLocks noEditPoints="1"/>
            </p:cNvSpPr>
            <p:nvPr/>
          </p:nvSpPr>
          <p:spPr bwMode="auto">
            <a:xfrm>
              <a:off x="5814536" y="2070180"/>
              <a:ext cx="438132" cy="210035"/>
            </a:xfrm>
            <a:custGeom>
              <a:avLst/>
              <a:gdLst>
                <a:gd name="T0" fmla="*/ 0 w 236"/>
                <a:gd name="T1" fmla="*/ 120 h 120"/>
                <a:gd name="T2" fmla="*/ 0 w 236"/>
                <a:gd name="T3" fmla="*/ 120 h 120"/>
                <a:gd name="T4" fmla="*/ 0 w 236"/>
                <a:gd name="T5" fmla="*/ 120 h 120"/>
                <a:gd name="T6" fmla="*/ 236 w 236"/>
                <a:gd name="T7" fmla="*/ 120 h 120"/>
                <a:gd name="T8" fmla="*/ 232 w 236"/>
                <a:gd name="T9" fmla="*/ 120 h 120"/>
                <a:gd name="T10" fmla="*/ 236 w 236"/>
                <a:gd name="T11" fmla="*/ 120 h 120"/>
                <a:gd name="T12" fmla="*/ 0 w 236"/>
                <a:gd name="T13" fmla="*/ 120 h 120"/>
                <a:gd name="T14" fmla="*/ 0 w 236"/>
                <a:gd name="T15" fmla="*/ 120 h 120"/>
                <a:gd name="T16" fmla="*/ 0 w 236"/>
                <a:gd name="T17" fmla="*/ 118 h 120"/>
                <a:gd name="T18" fmla="*/ 0 w 236"/>
                <a:gd name="T19" fmla="*/ 118 h 120"/>
                <a:gd name="T20" fmla="*/ 0 w 236"/>
                <a:gd name="T21" fmla="*/ 118 h 120"/>
                <a:gd name="T22" fmla="*/ 0 w 236"/>
                <a:gd name="T23" fmla="*/ 118 h 120"/>
                <a:gd name="T24" fmla="*/ 0 w 236"/>
                <a:gd name="T25" fmla="*/ 118 h 120"/>
                <a:gd name="T26" fmla="*/ 0 w 236"/>
                <a:gd name="T27" fmla="*/ 118 h 120"/>
                <a:gd name="T28" fmla="*/ 0 w 236"/>
                <a:gd name="T29" fmla="*/ 118 h 120"/>
                <a:gd name="T30" fmla="*/ 0 w 236"/>
                <a:gd name="T31" fmla="*/ 118 h 120"/>
                <a:gd name="T32" fmla="*/ 2 w 236"/>
                <a:gd name="T33" fmla="*/ 118 h 120"/>
                <a:gd name="T34" fmla="*/ 2 w 236"/>
                <a:gd name="T35" fmla="*/ 118 h 120"/>
                <a:gd name="T36" fmla="*/ 2 w 236"/>
                <a:gd name="T37" fmla="*/ 116 h 120"/>
                <a:gd name="T38" fmla="*/ 2 w 236"/>
                <a:gd name="T39" fmla="*/ 116 h 120"/>
                <a:gd name="T40" fmla="*/ 16 w 236"/>
                <a:gd name="T41" fmla="*/ 98 h 120"/>
                <a:gd name="T42" fmla="*/ 16 w 236"/>
                <a:gd name="T43" fmla="*/ 98 h 120"/>
                <a:gd name="T44" fmla="*/ 16 w 236"/>
                <a:gd name="T45" fmla="*/ 98 h 120"/>
                <a:gd name="T46" fmla="*/ 16 w 236"/>
                <a:gd name="T47" fmla="*/ 98 h 120"/>
                <a:gd name="T48" fmla="*/ 16 w 236"/>
                <a:gd name="T49" fmla="*/ 98 h 120"/>
                <a:gd name="T50" fmla="*/ 16 w 236"/>
                <a:gd name="T51" fmla="*/ 98 h 120"/>
                <a:gd name="T52" fmla="*/ 16 w 236"/>
                <a:gd name="T53" fmla="*/ 98 h 120"/>
                <a:gd name="T54" fmla="*/ 18 w 236"/>
                <a:gd name="T55" fmla="*/ 98 h 120"/>
                <a:gd name="T56" fmla="*/ 18 w 236"/>
                <a:gd name="T57" fmla="*/ 98 h 120"/>
                <a:gd name="T58" fmla="*/ 18 w 236"/>
                <a:gd name="T59" fmla="*/ 98 h 120"/>
                <a:gd name="T60" fmla="*/ 18 w 236"/>
                <a:gd name="T61" fmla="*/ 98 h 120"/>
                <a:gd name="T62" fmla="*/ 18 w 236"/>
                <a:gd name="T63" fmla="*/ 98 h 120"/>
                <a:gd name="T64" fmla="*/ 18 w 236"/>
                <a:gd name="T65" fmla="*/ 96 h 120"/>
                <a:gd name="T66" fmla="*/ 18 w 236"/>
                <a:gd name="T67" fmla="*/ 98 h 120"/>
                <a:gd name="T68" fmla="*/ 18 w 236"/>
                <a:gd name="T69" fmla="*/ 96 h 120"/>
                <a:gd name="T70" fmla="*/ 18 w 236"/>
                <a:gd name="T71" fmla="*/ 96 h 120"/>
                <a:gd name="T72" fmla="*/ 18 w 236"/>
                <a:gd name="T73" fmla="*/ 96 h 120"/>
                <a:gd name="T74" fmla="*/ 18 w 236"/>
                <a:gd name="T75" fmla="*/ 96 h 120"/>
                <a:gd name="T76" fmla="*/ 18 w 236"/>
                <a:gd name="T77" fmla="*/ 96 h 120"/>
                <a:gd name="T78" fmla="*/ 18 w 236"/>
                <a:gd name="T79" fmla="*/ 96 h 120"/>
                <a:gd name="T80" fmla="*/ 20 w 236"/>
                <a:gd name="T81" fmla="*/ 96 h 120"/>
                <a:gd name="T82" fmla="*/ 18 w 236"/>
                <a:gd name="T83" fmla="*/ 96 h 120"/>
                <a:gd name="T84" fmla="*/ 192 w 236"/>
                <a:gd name="T85" fmla="*/ 0 h 120"/>
                <a:gd name="T86" fmla="*/ 172 w 236"/>
                <a:gd name="T87" fmla="*/ 4 h 120"/>
                <a:gd name="T88" fmla="*/ 128 w 236"/>
                <a:gd name="T89" fmla="*/ 20 h 120"/>
                <a:gd name="T90" fmla="*/ 84 w 236"/>
                <a:gd name="T91" fmla="*/ 42 h 120"/>
                <a:gd name="T92" fmla="*/ 40 w 236"/>
                <a:gd name="T93" fmla="*/ 76 h 120"/>
                <a:gd name="T94" fmla="*/ 20 w 236"/>
                <a:gd name="T95" fmla="*/ 96 h 120"/>
                <a:gd name="T96" fmla="*/ 62 w 236"/>
                <a:gd name="T97" fmla="*/ 58 h 120"/>
                <a:gd name="T98" fmla="*/ 106 w 236"/>
                <a:gd name="T99" fmla="*/ 30 h 120"/>
                <a:gd name="T100" fmla="*/ 152 w 236"/>
                <a:gd name="T101" fmla="*/ 12 h 120"/>
                <a:gd name="T102" fmla="*/ 192 w 236"/>
                <a:gd name="T10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6" h="120"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236" y="120"/>
                  </a:moveTo>
                  <a:lnTo>
                    <a:pt x="236" y="120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6" y="120"/>
                  </a:lnTo>
                  <a:lnTo>
                    <a:pt x="236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" y="118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6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20" y="96"/>
                  </a:moveTo>
                  <a:lnTo>
                    <a:pt x="20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0" y="96"/>
                  </a:lnTo>
                  <a:close/>
                  <a:moveTo>
                    <a:pt x="192" y="0"/>
                  </a:moveTo>
                  <a:lnTo>
                    <a:pt x="192" y="0"/>
                  </a:lnTo>
                  <a:lnTo>
                    <a:pt x="172" y="4"/>
                  </a:lnTo>
                  <a:lnTo>
                    <a:pt x="152" y="12"/>
                  </a:lnTo>
                  <a:lnTo>
                    <a:pt x="128" y="20"/>
                  </a:lnTo>
                  <a:lnTo>
                    <a:pt x="106" y="30"/>
                  </a:lnTo>
                  <a:lnTo>
                    <a:pt x="84" y="42"/>
                  </a:lnTo>
                  <a:lnTo>
                    <a:pt x="62" y="58"/>
                  </a:lnTo>
                  <a:lnTo>
                    <a:pt x="40" y="7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40" y="76"/>
                  </a:lnTo>
                  <a:lnTo>
                    <a:pt x="62" y="58"/>
                  </a:lnTo>
                  <a:lnTo>
                    <a:pt x="84" y="42"/>
                  </a:lnTo>
                  <a:lnTo>
                    <a:pt x="106" y="30"/>
                  </a:lnTo>
                  <a:lnTo>
                    <a:pt x="128" y="20"/>
                  </a:lnTo>
                  <a:lnTo>
                    <a:pt x="152" y="12"/>
                  </a:lnTo>
                  <a:lnTo>
                    <a:pt x="172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2" name="Freeform 13"/>
            <p:cNvSpPr>
              <a:spLocks/>
            </p:cNvSpPr>
            <p:nvPr/>
          </p:nvSpPr>
          <p:spPr bwMode="auto">
            <a:xfrm>
              <a:off x="5814536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3" name="Freeform 14"/>
            <p:cNvSpPr>
              <a:spLocks/>
            </p:cNvSpPr>
            <p:nvPr/>
          </p:nvSpPr>
          <p:spPr bwMode="auto">
            <a:xfrm>
              <a:off x="6245243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4" name="Rectangle 15"/>
            <p:cNvSpPr>
              <a:spLocks noChangeArrowheads="1"/>
            </p:cNvSpPr>
            <p:nvPr/>
          </p:nvSpPr>
          <p:spPr bwMode="auto">
            <a:xfrm>
              <a:off x="5814536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5" name="Rectangle 16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6" name="Rectangle 17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7" name="Rectangle 18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8" name="Rectangle 19"/>
            <p:cNvSpPr>
              <a:spLocks noChangeArrowheads="1"/>
            </p:cNvSpPr>
            <p:nvPr/>
          </p:nvSpPr>
          <p:spPr bwMode="auto">
            <a:xfrm>
              <a:off x="5818249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9" name="Freeform 20"/>
            <p:cNvSpPr>
              <a:spLocks/>
            </p:cNvSpPr>
            <p:nvPr/>
          </p:nvSpPr>
          <p:spPr bwMode="auto">
            <a:xfrm>
              <a:off x="5818249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0" name="Rectangle 21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1" name="Rectangle 22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2" name="Rectangle 23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3" name="Rectangle 24"/>
            <p:cNvSpPr>
              <a:spLocks noChangeArrowheads="1"/>
            </p:cNvSpPr>
            <p:nvPr/>
          </p:nvSpPr>
          <p:spPr bwMode="auto">
            <a:xfrm>
              <a:off x="5847953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4" name="Rectangle 25"/>
            <p:cNvSpPr>
              <a:spLocks noChangeArrowheads="1"/>
            </p:cNvSpPr>
            <p:nvPr/>
          </p:nvSpPr>
          <p:spPr bwMode="auto">
            <a:xfrm>
              <a:off x="5847953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5" name="Rectangle 26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6" name="Rectangle 27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7" name="Rectangle 28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8" name="Rectangle 29"/>
            <p:cNvSpPr>
              <a:spLocks noChangeArrowheads="1"/>
            </p:cNvSpPr>
            <p:nvPr/>
          </p:nvSpPr>
          <p:spPr bwMode="auto">
            <a:xfrm>
              <a:off x="5847955" y="2238208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9" name="Freeform 30"/>
            <p:cNvSpPr>
              <a:spLocks/>
            </p:cNvSpPr>
            <p:nvPr/>
          </p:nvSpPr>
          <p:spPr bwMode="auto">
            <a:xfrm>
              <a:off x="5851666" y="2070179"/>
              <a:ext cx="319317" cy="168028"/>
            </a:xfrm>
            <a:custGeom>
              <a:avLst/>
              <a:gdLst>
                <a:gd name="T0" fmla="*/ 172 w 172"/>
                <a:gd name="T1" fmla="*/ 0 h 96"/>
                <a:gd name="T2" fmla="*/ 172 w 172"/>
                <a:gd name="T3" fmla="*/ 0 h 96"/>
                <a:gd name="T4" fmla="*/ 152 w 172"/>
                <a:gd name="T5" fmla="*/ 4 h 96"/>
                <a:gd name="T6" fmla="*/ 132 w 172"/>
                <a:gd name="T7" fmla="*/ 12 h 96"/>
                <a:gd name="T8" fmla="*/ 108 w 172"/>
                <a:gd name="T9" fmla="*/ 20 h 96"/>
                <a:gd name="T10" fmla="*/ 86 w 172"/>
                <a:gd name="T11" fmla="*/ 30 h 96"/>
                <a:gd name="T12" fmla="*/ 64 w 172"/>
                <a:gd name="T13" fmla="*/ 42 h 96"/>
                <a:gd name="T14" fmla="*/ 42 w 172"/>
                <a:gd name="T15" fmla="*/ 58 h 96"/>
                <a:gd name="T16" fmla="*/ 20 w 172"/>
                <a:gd name="T17" fmla="*/ 76 h 96"/>
                <a:gd name="T18" fmla="*/ 0 w 172"/>
                <a:gd name="T19" fmla="*/ 96 h 96"/>
                <a:gd name="T20" fmla="*/ 0 w 172"/>
                <a:gd name="T21" fmla="*/ 96 h 96"/>
                <a:gd name="T22" fmla="*/ 20 w 172"/>
                <a:gd name="T23" fmla="*/ 76 h 96"/>
                <a:gd name="T24" fmla="*/ 42 w 172"/>
                <a:gd name="T25" fmla="*/ 58 h 96"/>
                <a:gd name="T26" fmla="*/ 64 w 172"/>
                <a:gd name="T27" fmla="*/ 42 h 96"/>
                <a:gd name="T28" fmla="*/ 86 w 172"/>
                <a:gd name="T29" fmla="*/ 30 h 96"/>
                <a:gd name="T30" fmla="*/ 108 w 172"/>
                <a:gd name="T31" fmla="*/ 20 h 96"/>
                <a:gd name="T32" fmla="*/ 132 w 172"/>
                <a:gd name="T33" fmla="*/ 12 h 96"/>
                <a:gd name="T34" fmla="*/ 152 w 172"/>
                <a:gd name="T35" fmla="*/ 4 h 96"/>
                <a:gd name="T36" fmla="*/ 172 w 1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96">
                  <a:moveTo>
                    <a:pt x="172" y="0"/>
                  </a:moveTo>
                  <a:lnTo>
                    <a:pt x="172" y="0"/>
                  </a:lnTo>
                  <a:lnTo>
                    <a:pt x="152" y="4"/>
                  </a:lnTo>
                  <a:lnTo>
                    <a:pt x="132" y="12"/>
                  </a:lnTo>
                  <a:lnTo>
                    <a:pt x="108" y="20"/>
                  </a:lnTo>
                  <a:lnTo>
                    <a:pt x="86" y="30"/>
                  </a:lnTo>
                  <a:lnTo>
                    <a:pt x="64" y="42"/>
                  </a:lnTo>
                  <a:lnTo>
                    <a:pt x="42" y="58"/>
                  </a:lnTo>
                  <a:lnTo>
                    <a:pt x="20" y="7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0" y="76"/>
                  </a:lnTo>
                  <a:lnTo>
                    <a:pt x="42" y="58"/>
                  </a:lnTo>
                  <a:lnTo>
                    <a:pt x="64" y="42"/>
                  </a:lnTo>
                  <a:lnTo>
                    <a:pt x="86" y="30"/>
                  </a:lnTo>
                  <a:lnTo>
                    <a:pt x="108" y="20"/>
                  </a:lnTo>
                  <a:lnTo>
                    <a:pt x="132" y="12"/>
                  </a:lnTo>
                  <a:lnTo>
                    <a:pt x="152" y="4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0" name="Freeform 31"/>
            <p:cNvSpPr>
              <a:spLocks/>
            </p:cNvSpPr>
            <p:nvPr/>
          </p:nvSpPr>
          <p:spPr bwMode="auto">
            <a:xfrm>
              <a:off x="5814536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92 w 236"/>
                <a:gd name="T3" fmla="*/ 8 h 128"/>
                <a:gd name="T4" fmla="*/ 172 w 236"/>
                <a:gd name="T5" fmla="*/ 12 h 128"/>
                <a:gd name="T6" fmla="*/ 128 w 236"/>
                <a:gd name="T7" fmla="*/ 28 h 128"/>
                <a:gd name="T8" fmla="*/ 84 w 236"/>
                <a:gd name="T9" fmla="*/ 50 h 128"/>
                <a:gd name="T10" fmla="*/ 40 w 236"/>
                <a:gd name="T11" fmla="*/ 84 h 128"/>
                <a:gd name="T12" fmla="*/ 20 w 236"/>
                <a:gd name="T13" fmla="*/ 104 h 128"/>
                <a:gd name="T14" fmla="*/ 20 w 236"/>
                <a:gd name="T15" fmla="*/ 104 h 128"/>
                <a:gd name="T16" fmla="*/ 18 w 236"/>
                <a:gd name="T17" fmla="*/ 104 h 128"/>
                <a:gd name="T18" fmla="*/ 18 w 236"/>
                <a:gd name="T19" fmla="*/ 104 h 128"/>
                <a:gd name="T20" fmla="*/ 18 w 236"/>
                <a:gd name="T21" fmla="*/ 104 h 128"/>
                <a:gd name="T22" fmla="*/ 18 w 236"/>
                <a:gd name="T23" fmla="*/ 104 h 128"/>
                <a:gd name="T24" fmla="*/ 18 w 236"/>
                <a:gd name="T25" fmla="*/ 104 h 128"/>
                <a:gd name="T26" fmla="*/ 18 w 236"/>
                <a:gd name="T27" fmla="*/ 104 h 128"/>
                <a:gd name="T28" fmla="*/ 18 w 236"/>
                <a:gd name="T29" fmla="*/ 106 h 128"/>
                <a:gd name="T30" fmla="*/ 18 w 236"/>
                <a:gd name="T31" fmla="*/ 106 h 128"/>
                <a:gd name="T32" fmla="*/ 18 w 236"/>
                <a:gd name="T33" fmla="*/ 106 h 128"/>
                <a:gd name="T34" fmla="*/ 18 w 236"/>
                <a:gd name="T35" fmla="*/ 106 h 128"/>
                <a:gd name="T36" fmla="*/ 18 w 236"/>
                <a:gd name="T37" fmla="*/ 106 h 128"/>
                <a:gd name="T38" fmla="*/ 16 w 236"/>
                <a:gd name="T39" fmla="*/ 106 h 128"/>
                <a:gd name="T40" fmla="*/ 16 w 236"/>
                <a:gd name="T41" fmla="*/ 106 h 128"/>
                <a:gd name="T42" fmla="*/ 16 w 236"/>
                <a:gd name="T43" fmla="*/ 106 h 128"/>
                <a:gd name="T44" fmla="*/ 16 w 236"/>
                <a:gd name="T45" fmla="*/ 106 h 128"/>
                <a:gd name="T46" fmla="*/ 16 w 236"/>
                <a:gd name="T47" fmla="*/ 106 h 128"/>
                <a:gd name="T48" fmla="*/ 16 w 236"/>
                <a:gd name="T49" fmla="*/ 106 h 128"/>
                <a:gd name="T50" fmla="*/ 2 w 236"/>
                <a:gd name="T51" fmla="*/ 124 h 128"/>
                <a:gd name="T52" fmla="*/ 2 w 236"/>
                <a:gd name="T53" fmla="*/ 126 h 128"/>
                <a:gd name="T54" fmla="*/ 2 w 236"/>
                <a:gd name="T55" fmla="*/ 126 h 128"/>
                <a:gd name="T56" fmla="*/ 0 w 236"/>
                <a:gd name="T57" fmla="*/ 126 h 128"/>
                <a:gd name="T58" fmla="*/ 0 w 236"/>
                <a:gd name="T59" fmla="*/ 126 h 128"/>
                <a:gd name="T60" fmla="*/ 0 w 236"/>
                <a:gd name="T61" fmla="*/ 126 h 128"/>
                <a:gd name="T62" fmla="*/ 0 w 236"/>
                <a:gd name="T63" fmla="*/ 126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8 h 128"/>
                <a:gd name="T70" fmla="*/ 0 w 236"/>
                <a:gd name="T71" fmla="*/ 128 h 128"/>
                <a:gd name="T72" fmla="*/ 0 w 236"/>
                <a:gd name="T73" fmla="*/ 128 h 128"/>
                <a:gd name="T74" fmla="*/ 0 w 236"/>
                <a:gd name="T75" fmla="*/ 128 h 128"/>
                <a:gd name="T76" fmla="*/ 232 w 236"/>
                <a:gd name="T77" fmla="*/ 128 h 128"/>
                <a:gd name="T78" fmla="*/ 236 w 236"/>
                <a:gd name="T7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6" y="2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72" y="12"/>
                  </a:lnTo>
                  <a:lnTo>
                    <a:pt x="152" y="20"/>
                  </a:lnTo>
                  <a:lnTo>
                    <a:pt x="128" y="28"/>
                  </a:lnTo>
                  <a:lnTo>
                    <a:pt x="106" y="38"/>
                  </a:lnTo>
                  <a:lnTo>
                    <a:pt x="84" y="50"/>
                  </a:lnTo>
                  <a:lnTo>
                    <a:pt x="62" y="66"/>
                  </a:lnTo>
                  <a:lnTo>
                    <a:pt x="40" y="8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1" name="Freeform 32"/>
            <p:cNvSpPr>
              <a:spLocks/>
            </p:cNvSpPr>
            <p:nvPr/>
          </p:nvSpPr>
          <p:spPr bwMode="auto">
            <a:xfrm>
              <a:off x="5814536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92 w 236"/>
                <a:gd name="T3" fmla="*/ 8 h 128"/>
                <a:gd name="T4" fmla="*/ 172 w 236"/>
                <a:gd name="T5" fmla="*/ 12 h 128"/>
                <a:gd name="T6" fmla="*/ 128 w 236"/>
                <a:gd name="T7" fmla="*/ 28 h 128"/>
                <a:gd name="T8" fmla="*/ 84 w 236"/>
                <a:gd name="T9" fmla="*/ 50 h 128"/>
                <a:gd name="T10" fmla="*/ 40 w 236"/>
                <a:gd name="T11" fmla="*/ 84 h 128"/>
                <a:gd name="T12" fmla="*/ 20 w 236"/>
                <a:gd name="T13" fmla="*/ 104 h 128"/>
                <a:gd name="T14" fmla="*/ 20 w 236"/>
                <a:gd name="T15" fmla="*/ 104 h 128"/>
                <a:gd name="T16" fmla="*/ 18 w 236"/>
                <a:gd name="T17" fmla="*/ 104 h 128"/>
                <a:gd name="T18" fmla="*/ 18 w 236"/>
                <a:gd name="T19" fmla="*/ 104 h 128"/>
                <a:gd name="T20" fmla="*/ 18 w 236"/>
                <a:gd name="T21" fmla="*/ 104 h 128"/>
                <a:gd name="T22" fmla="*/ 18 w 236"/>
                <a:gd name="T23" fmla="*/ 104 h 128"/>
                <a:gd name="T24" fmla="*/ 18 w 236"/>
                <a:gd name="T25" fmla="*/ 104 h 128"/>
                <a:gd name="T26" fmla="*/ 18 w 236"/>
                <a:gd name="T27" fmla="*/ 104 h 128"/>
                <a:gd name="T28" fmla="*/ 18 w 236"/>
                <a:gd name="T29" fmla="*/ 106 h 128"/>
                <a:gd name="T30" fmla="*/ 18 w 236"/>
                <a:gd name="T31" fmla="*/ 106 h 128"/>
                <a:gd name="T32" fmla="*/ 18 w 236"/>
                <a:gd name="T33" fmla="*/ 106 h 128"/>
                <a:gd name="T34" fmla="*/ 18 w 236"/>
                <a:gd name="T35" fmla="*/ 106 h 128"/>
                <a:gd name="T36" fmla="*/ 18 w 236"/>
                <a:gd name="T37" fmla="*/ 106 h 128"/>
                <a:gd name="T38" fmla="*/ 16 w 236"/>
                <a:gd name="T39" fmla="*/ 106 h 128"/>
                <a:gd name="T40" fmla="*/ 16 w 236"/>
                <a:gd name="T41" fmla="*/ 106 h 128"/>
                <a:gd name="T42" fmla="*/ 16 w 236"/>
                <a:gd name="T43" fmla="*/ 106 h 128"/>
                <a:gd name="T44" fmla="*/ 16 w 236"/>
                <a:gd name="T45" fmla="*/ 106 h 128"/>
                <a:gd name="T46" fmla="*/ 16 w 236"/>
                <a:gd name="T47" fmla="*/ 106 h 128"/>
                <a:gd name="T48" fmla="*/ 16 w 236"/>
                <a:gd name="T49" fmla="*/ 106 h 128"/>
                <a:gd name="T50" fmla="*/ 2 w 236"/>
                <a:gd name="T51" fmla="*/ 124 h 128"/>
                <a:gd name="T52" fmla="*/ 2 w 236"/>
                <a:gd name="T53" fmla="*/ 126 h 128"/>
                <a:gd name="T54" fmla="*/ 2 w 236"/>
                <a:gd name="T55" fmla="*/ 126 h 128"/>
                <a:gd name="T56" fmla="*/ 0 w 236"/>
                <a:gd name="T57" fmla="*/ 126 h 128"/>
                <a:gd name="T58" fmla="*/ 0 w 236"/>
                <a:gd name="T59" fmla="*/ 126 h 128"/>
                <a:gd name="T60" fmla="*/ 0 w 236"/>
                <a:gd name="T61" fmla="*/ 126 h 128"/>
                <a:gd name="T62" fmla="*/ 0 w 236"/>
                <a:gd name="T63" fmla="*/ 126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8 h 128"/>
                <a:gd name="T70" fmla="*/ 0 w 236"/>
                <a:gd name="T71" fmla="*/ 128 h 128"/>
                <a:gd name="T72" fmla="*/ 0 w 236"/>
                <a:gd name="T73" fmla="*/ 128 h 128"/>
                <a:gd name="T74" fmla="*/ 0 w 236"/>
                <a:gd name="T75" fmla="*/ 128 h 128"/>
                <a:gd name="T76" fmla="*/ 232 w 236"/>
                <a:gd name="T77" fmla="*/ 128 h 128"/>
                <a:gd name="T78" fmla="*/ 236 w 236"/>
                <a:gd name="T7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6" y="2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72" y="12"/>
                  </a:lnTo>
                  <a:lnTo>
                    <a:pt x="152" y="20"/>
                  </a:lnTo>
                  <a:lnTo>
                    <a:pt x="128" y="28"/>
                  </a:lnTo>
                  <a:lnTo>
                    <a:pt x="106" y="38"/>
                  </a:lnTo>
                  <a:lnTo>
                    <a:pt x="84" y="50"/>
                  </a:lnTo>
                  <a:lnTo>
                    <a:pt x="62" y="66"/>
                  </a:lnTo>
                  <a:lnTo>
                    <a:pt x="40" y="8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2" name="Freeform 35"/>
            <p:cNvSpPr>
              <a:spLocks/>
            </p:cNvSpPr>
            <p:nvPr/>
          </p:nvSpPr>
          <p:spPr bwMode="auto">
            <a:xfrm>
              <a:off x="4269936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4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4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3" name="Freeform 36"/>
            <p:cNvSpPr>
              <a:spLocks/>
            </p:cNvSpPr>
            <p:nvPr/>
          </p:nvSpPr>
          <p:spPr bwMode="auto">
            <a:xfrm>
              <a:off x="4269936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4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4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4" name="Freeform 37"/>
            <p:cNvSpPr>
              <a:spLocks noEditPoints="1"/>
            </p:cNvSpPr>
            <p:nvPr/>
          </p:nvSpPr>
          <p:spPr bwMode="auto">
            <a:xfrm>
              <a:off x="4385037" y="2073681"/>
              <a:ext cx="438132" cy="206534"/>
            </a:xfrm>
            <a:custGeom>
              <a:avLst/>
              <a:gdLst>
                <a:gd name="T0" fmla="*/ 0 w 236"/>
                <a:gd name="T1" fmla="*/ 118 h 118"/>
                <a:gd name="T2" fmla="*/ 0 w 236"/>
                <a:gd name="T3" fmla="*/ 118 h 118"/>
                <a:gd name="T4" fmla="*/ 232 w 236"/>
                <a:gd name="T5" fmla="*/ 118 h 118"/>
                <a:gd name="T6" fmla="*/ 236 w 236"/>
                <a:gd name="T7" fmla="*/ 118 h 118"/>
                <a:gd name="T8" fmla="*/ 0 w 236"/>
                <a:gd name="T9" fmla="*/ 118 h 118"/>
                <a:gd name="T10" fmla="*/ 0 w 236"/>
                <a:gd name="T11" fmla="*/ 116 h 118"/>
                <a:gd name="T12" fmla="*/ 0 w 236"/>
                <a:gd name="T13" fmla="*/ 116 h 118"/>
                <a:gd name="T14" fmla="*/ 0 w 236"/>
                <a:gd name="T15" fmla="*/ 116 h 118"/>
                <a:gd name="T16" fmla="*/ 0 w 236"/>
                <a:gd name="T17" fmla="*/ 116 h 118"/>
                <a:gd name="T18" fmla="*/ 0 w 236"/>
                <a:gd name="T19" fmla="*/ 116 h 118"/>
                <a:gd name="T20" fmla="*/ 2 w 236"/>
                <a:gd name="T21" fmla="*/ 116 h 118"/>
                <a:gd name="T22" fmla="*/ 2 w 236"/>
                <a:gd name="T23" fmla="*/ 116 h 118"/>
                <a:gd name="T24" fmla="*/ 2 w 236"/>
                <a:gd name="T25" fmla="*/ 116 h 118"/>
                <a:gd name="T26" fmla="*/ 2 w 236"/>
                <a:gd name="T27" fmla="*/ 116 h 118"/>
                <a:gd name="T28" fmla="*/ 2 w 236"/>
                <a:gd name="T29" fmla="*/ 114 h 118"/>
                <a:gd name="T30" fmla="*/ 2 w 236"/>
                <a:gd name="T31" fmla="*/ 114 h 118"/>
                <a:gd name="T32" fmla="*/ 2 w 236"/>
                <a:gd name="T33" fmla="*/ 114 h 118"/>
                <a:gd name="T34" fmla="*/ 2 w 236"/>
                <a:gd name="T35" fmla="*/ 114 h 118"/>
                <a:gd name="T36" fmla="*/ 2 w 236"/>
                <a:gd name="T37" fmla="*/ 114 h 118"/>
                <a:gd name="T38" fmla="*/ 2 w 236"/>
                <a:gd name="T39" fmla="*/ 114 h 118"/>
                <a:gd name="T40" fmla="*/ 8 w 236"/>
                <a:gd name="T41" fmla="*/ 106 h 118"/>
                <a:gd name="T42" fmla="*/ 10 w 236"/>
                <a:gd name="T43" fmla="*/ 104 h 118"/>
                <a:gd name="T44" fmla="*/ 10 w 236"/>
                <a:gd name="T45" fmla="*/ 104 h 118"/>
                <a:gd name="T46" fmla="*/ 10 w 236"/>
                <a:gd name="T47" fmla="*/ 104 h 118"/>
                <a:gd name="T48" fmla="*/ 12 w 236"/>
                <a:gd name="T49" fmla="*/ 102 h 118"/>
                <a:gd name="T50" fmla="*/ 12 w 236"/>
                <a:gd name="T51" fmla="*/ 102 h 118"/>
                <a:gd name="T52" fmla="*/ 12 w 236"/>
                <a:gd name="T53" fmla="*/ 102 h 118"/>
                <a:gd name="T54" fmla="*/ 12 w 236"/>
                <a:gd name="T55" fmla="*/ 102 h 118"/>
                <a:gd name="T56" fmla="*/ 12 w 236"/>
                <a:gd name="T57" fmla="*/ 102 h 118"/>
                <a:gd name="T58" fmla="*/ 12 w 236"/>
                <a:gd name="T59" fmla="*/ 102 h 118"/>
                <a:gd name="T60" fmla="*/ 12 w 236"/>
                <a:gd name="T61" fmla="*/ 102 h 118"/>
                <a:gd name="T62" fmla="*/ 12 w 236"/>
                <a:gd name="T63" fmla="*/ 102 h 118"/>
                <a:gd name="T64" fmla="*/ 12 w 236"/>
                <a:gd name="T65" fmla="*/ 102 h 118"/>
                <a:gd name="T66" fmla="*/ 12 w 236"/>
                <a:gd name="T67" fmla="*/ 102 h 118"/>
                <a:gd name="T68" fmla="*/ 12 w 236"/>
                <a:gd name="T69" fmla="*/ 100 h 118"/>
                <a:gd name="T70" fmla="*/ 12 w 236"/>
                <a:gd name="T71" fmla="*/ 100 h 118"/>
                <a:gd name="T72" fmla="*/ 14 w 236"/>
                <a:gd name="T73" fmla="*/ 100 h 118"/>
                <a:gd name="T74" fmla="*/ 14 w 236"/>
                <a:gd name="T75" fmla="*/ 100 h 118"/>
                <a:gd name="T76" fmla="*/ 14 w 236"/>
                <a:gd name="T77" fmla="*/ 100 h 118"/>
                <a:gd name="T78" fmla="*/ 14 w 236"/>
                <a:gd name="T79" fmla="*/ 100 h 118"/>
                <a:gd name="T80" fmla="*/ 14 w 236"/>
                <a:gd name="T81" fmla="*/ 100 h 118"/>
                <a:gd name="T82" fmla="*/ 14 w 236"/>
                <a:gd name="T83" fmla="*/ 100 h 118"/>
                <a:gd name="T84" fmla="*/ 182 w 236"/>
                <a:gd name="T85" fmla="*/ 0 h 118"/>
                <a:gd name="T86" fmla="*/ 140 w 236"/>
                <a:gd name="T87" fmla="*/ 14 h 118"/>
                <a:gd name="T88" fmla="*/ 76 w 236"/>
                <a:gd name="T89" fmla="*/ 46 h 118"/>
                <a:gd name="T90" fmla="*/ 14 w 236"/>
                <a:gd name="T91" fmla="*/ 98 h 118"/>
                <a:gd name="T92" fmla="*/ 54 w 236"/>
                <a:gd name="T93" fmla="*/ 62 h 118"/>
                <a:gd name="T94" fmla="*/ 118 w 236"/>
                <a:gd name="T95" fmla="*/ 22 h 118"/>
                <a:gd name="T96" fmla="*/ 182 w 236"/>
                <a:gd name="T97" fmla="*/ 0 h 118"/>
                <a:gd name="T98" fmla="*/ 182 w 236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118"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8" y="106"/>
                  </a:moveTo>
                  <a:lnTo>
                    <a:pt x="8" y="106"/>
                  </a:lnTo>
                  <a:lnTo>
                    <a:pt x="8" y="106"/>
                  </a:lnTo>
                  <a:close/>
                  <a:moveTo>
                    <a:pt x="10" y="104"/>
                  </a:move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close/>
                  <a:moveTo>
                    <a:pt x="10" y="104"/>
                  </a:move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0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98"/>
                  </a:moveTo>
                  <a:lnTo>
                    <a:pt x="14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close/>
                  <a:moveTo>
                    <a:pt x="182" y="0"/>
                  </a:moveTo>
                  <a:lnTo>
                    <a:pt x="182" y="0"/>
                  </a:lnTo>
                  <a:lnTo>
                    <a:pt x="162" y="6"/>
                  </a:lnTo>
                  <a:lnTo>
                    <a:pt x="140" y="14"/>
                  </a:lnTo>
                  <a:lnTo>
                    <a:pt x="118" y="22"/>
                  </a:lnTo>
                  <a:lnTo>
                    <a:pt x="98" y="34"/>
                  </a:lnTo>
                  <a:lnTo>
                    <a:pt x="76" y="46"/>
                  </a:lnTo>
                  <a:lnTo>
                    <a:pt x="54" y="62"/>
                  </a:lnTo>
                  <a:lnTo>
                    <a:pt x="34" y="7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4" y="78"/>
                  </a:lnTo>
                  <a:lnTo>
                    <a:pt x="54" y="62"/>
                  </a:lnTo>
                  <a:lnTo>
                    <a:pt x="76" y="46"/>
                  </a:lnTo>
                  <a:lnTo>
                    <a:pt x="98" y="34"/>
                  </a:lnTo>
                  <a:lnTo>
                    <a:pt x="118" y="22"/>
                  </a:lnTo>
                  <a:lnTo>
                    <a:pt x="140" y="14"/>
                  </a:lnTo>
                  <a:lnTo>
                    <a:pt x="162" y="6"/>
                  </a:lnTo>
                  <a:lnTo>
                    <a:pt x="182" y="0"/>
                  </a:lnTo>
                  <a:close/>
                  <a:moveTo>
                    <a:pt x="182" y="0"/>
                  </a:move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9B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5" name="Freeform 38"/>
            <p:cNvSpPr>
              <a:spLocks/>
            </p:cNvSpPr>
            <p:nvPr/>
          </p:nvSpPr>
          <p:spPr bwMode="auto">
            <a:xfrm>
              <a:off x="4385037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6" name="Freeform 39"/>
            <p:cNvSpPr>
              <a:spLocks/>
            </p:cNvSpPr>
            <p:nvPr/>
          </p:nvSpPr>
          <p:spPr bwMode="auto">
            <a:xfrm>
              <a:off x="4815743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7" name="Rectangle 40"/>
            <p:cNvSpPr>
              <a:spLocks noChangeArrowheads="1"/>
            </p:cNvSpPr>
            <p:nvPr/>
          </p:nvSpPr>
          <p:spPr bwMode="auto">
            <a:xfrm>
              <a:off x="4385038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8" name="Rectangle 41"/>
            <p:cNvSpPr>
              <a:spLocks noChangeArrowheads="1"/>
            </p:cNvSpPr>
            <p:nvPr/>
          </p:nvSpPr>
          <p:spPr bwMode="auto">
            <a:xfrm>
              <a:off x="4385038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9" name="Rectangle 42"/>
            <p:cNvSpPr>
              <a:spLocks noChangeArrowheads="1"/>
            </p:cNvSpPr>
            <p:nvPr/>
          </p:nvSpPr>
          <p:spPr bwMode="auto">
            <a:xfrm>
              <a:off x="4385038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0" name="Rectangle 43"/>
            <p:cNvSpPr>
              <a:spLocks noChangeArrowheads="1"/>
            </p:cNvSpPr>
            <p:nvPr/>
          </p:nvSpPr>
          <p:spPr bwMode="auto">
            <a:xfrm>
              <a:off x="4385038" y="2276714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1" name="Rectangle 44"/>
            <p:cNvSpPr>
              <a:spLocks noChangeArrowheads="1"/>
            </p:cNvSpPr>
            <p:nvPr/>
          </p:nvSpPr>
          <p:spPr bwMode="auto">
            <a:xfrm>
              <a:off x="4388751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2" name="Rectangle 45"/>
            <p:cNvSpPr>
              <a:spLocks noChangeArrowheads="1"/>
            </p:cNvSpPr>
            <p:nvPr/>
          </p:nvSpPr>
          <p:spPr bwMode="auto">
            <a:xfrm>
              <a:off x="4388751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3" name="Rectangle 46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4" name="Rectangle 47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5" name="Freeform 48"/>
            <p:cNvSpPr>
              <a:spLocks/>
            </p:cNvSpPr>
            <p:nvPr/>
          </p:nvSpPr>
          <p:spPr bwMode="auto">
            <a:xfrm>
              <a:off x="4388750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6" name="Rectangle 49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7" name="Freeform 50"/>
            <p:cNvSpPr>
              <a:spLocks/>
            </p:cNvSpPr>
            <p:nvPr/>
          </p:nvSpPr>
          <p:spPr bwMode="auto">
            <a:xfrm>
              <a:off x="4399889" y="22592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8" name="Rectangle 51"/>
            <p:cNvSpPr>
              <a:spLocks noChangeArrowheads="1"/>
            </p:cNvSpPr>
            <p:nvPr/>
          </p:nvSpPr>
          <p:spPr bwMode="auto">
            <a:xfrm>
              <a:off x="4403603" y="22557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9" name="Rectangle 52"/>
            <p:cNvSpPr>
              <a:spLocks noChangeArrowheads="1"/>
            </p:cNvSpPr>
            <p:nvPr/>
          </p:nvSpPr>
          <p:spPr bwMode="auto">
            <a:xfrm>
              <a:off x="4403603" y="22557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0" name="Rectangle 53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1" name="Rectangle 54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2" name="Rectangle 55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3" name="Rectangle 56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4" name="Rectangle 57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5" name="Rectangle 58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6" name="Rectangle 59"/>
            <p:cNvSpPr>
              <a:spLocks noChangeArrowheads="1"/>
            </p:cNvSpPr>
            <p:nvPr/>
          </p:nvSpPr>
          <p:spPr bwMode="auto">
            <a:xfrm>
              <a:off x="4407316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7" name="Rectangle 60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8" name="Rectangle 61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9" name="Rectangle 62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0" name="Rectangle 63"/>
            <p:cNvSpPr>
              <a:spLocks noChangeArrowheads="1"/>
            </p:cNvSpPr>
            <p:nvPr/>
          </p:nvSpPr>
          <p:spPr bwMode="auto">
            <a:xfrm>
              <a:off x="4411029" y="2245209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1" name="Freeform 64"/>
            <p:cNvSpPr>
              <a:spLocks/>
            </p:cNvSpPr>
            <p:nvPr/>
          </p:nvSpPr>
          <p:spPr bwMode="auto">
            <a:xfrm>
              <a:off x="4411027" y="2073681"/>
              <a:ext cx="311891" cy="171529"/>
            </a:xfrm>
            <a:custGeom>
              <a:avLst/>
              <a:gdLst>
                <a:gd name="T0" fmla="*/ 168 w 168"/>
                <a:gd name="T1" fmla="*/ 0 h 98"/>
                <a:gd name="T2" fmla="*/ 168 w 168"/>
                <a:gd name="T3" fmla="*/ 0 h 98"/>
                <a:gd name="T4" fmla="*/ 148 w 168"/>
                <a:gd name="T5" fmla="*/ 6 h 98"/>
                <a:gd name="T6" fmla="*/ 126 w 168"/>
                <a:gd name="T7" fmla="*/ 14 h 98"/>
                <a:gd name="T8" fmla="*/ 104 w 168"/>
                <a:gd name="T9" fmla="*/ 22 h 98"/>
                <a:gd name="T10" fmla="*/ 84 w 168"/>
                <a:gd name="T11" fmla="*/ 34 h 98"/>
                <a:gd name="T12" fmla="*/ 62 w 168"/>
                <a:gd name="T13" fmla="*/ 46 h 98"/>
                <a:gd name="T14" fmla="*/ 40 w 168"/>
                <a:gd name="T15" fmla="*/ 62 h 98"/>
                <a:gd name="T16" fmla="*/ 20 w 168"/>
                <a:gd name="T17" fmla="*/ 78 h 98"/>
                <a:gd name="T18" fmla="*/ 0 w 168"/>
                <a:gd name="T19" fmla="*/ 98 h 98"/>
                <a:gd name="T20" fmla="*/ 0 w 168"/>
                <a:gd name="T21" fmla="*/ 98 h 98"/>
                <a:gd name="T22" fmla="*/ 20 w 168"/>
                <a:gd name="T23" fmla="*/ 78 h 98"/>
                <a:gd name="T24" fmla="*/ 40 w 168"/>
                <a:gd name="T25" fmla="*/ 62 h 98"/>
                <a:gd name="T26" fmla="*/ 62 w 168"/>
                <a:gd name="T27" fmla="*/ 46 h 98"/>
                <a:gd name="T28" fmla="*/ 84 w 168"/>
                <a:gd name="T29" fmla="*/ 34 h 98"/>
                <a:gd name="T30" fmla="*/ 104 w 168"/>
                <a:gd name="T31" fmla="*/ 22 h 98"/>
                <a:gd name="T32" fmla="*/ 126 w 168"/>
                <a:gd name="T33" fmla="*/ 14 h 98"/>
                <a:gd name="T34" fmla="*/ 148 w 168"/>
                <a:gd name="T35" fmla="*/ 6 h 98"/>
                <a:gd name="T36" fmla="*/ 168 w 168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8">
                  <a:moveTo>
                    <a:pt x="168" y="0"/>
                  </a:moveTo>
                  <a:lnTo>
                    <a:pt x="168" y="0"/>
                  </a:lnTo>
                  <a:lnTo>
                    <a:pt x="148" y="6"/>
                  </a:lnTo>
                  <a:lnTo>
                    <a:pt x="126" y="14"/>
                  </a:lnTo>
                  <a:lnTo>
                    <a:pt x="104" y="22"/>
                  </a:lnTo>
                  <a:lnTo>
                    <a:pt x="84" y="34"/>
                  </a:lnTo>
                  <a:lnTo>
                    <a:pt x="62" y="46"/>
                  </a:lnTo>
                  <a:lnTo>
                    <a:pt x="40" y="62"/>
                  </a:lnTo>
                  <a:lnTo>
                    <a:pt x="20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0" y="78"/>
                  </a:lnTo>
                  <a:lnTo>
                    <a:pt x="40" y="62"/>
                  </a:lnTo>
                  <a:lnTo>
                    <a:pt x="62" y="46"/>
                  </a:lnTo>
                  <a:lnTo>
                    <a:pt x="84" y="34"/>
                  </a:lnTo>
                  <a:lnTo>
                    <a:pt x="104" y="22"/>
                  </a:lnTo>
                  <a:lnTo>
                    <a:pt x="126" y="14"/>
                  </a:lnTo>
                  <a:lnTo>
                    <a:pt x="148" y="6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2" name="Rectangle 65"/>
            <p:cNvSpPr>
              <a:spLocks noChangeArrowheads="1"/>
            </p:cNvSpPr>
            <p:nvPr/>
          </p:nvSpPr>
          <p:spPr bwMode="auto">
            <a:xfrm>
              <a:off x="4722918" y="207367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3" name="Freeform 66"/>
            <p:cNvSpPr>
              <a:spLocks/>
            </p:cNvSpPr>
            <p:nvPr/>
          </p:nvSpPr>
          <p:spPr bwMode="auto">
            <a:xfrm>
              <a:off x="4385037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2 w 236"/>
                <a:gd name="T3" fmla="*/ 10 h 128"/>
                <a:gd name="T4" fmla="*/ 182 w 236"/>
                <a:gd name="T5" fmla="*/ 10 h 128"/>
                <a:gd name="T6" fmla="*/ 182 w 236"/>
                <a:gd name="T7" fmla="*/ 10 h 128"/>
                <a:gd name="T8" fmla="*/ 162 w 236"/>
                <a:gd name="T9" fmla="*/ 16 h 128"/>
                <a:gd name="T10" fmla="*/ 118 w 236"/>
                <a:gd name="T11" fmla="*/ 32 h 128"/>
                <a:gd name="T12" fmla="*/ 76 w 236"/>
                <a:gd name="T13" fmla="*/ 56 h 128"/>
                <a:gd name="T14" fmla="*/ 34 w 236"/>
                <a:gd name="T15" fmla="*/ 88 h 128"/>
                <a:gd name="T16" fmla="*/ 14 w 236"/>
                <a:gd name="T17" fmla="*/ 108 h 128"/>
                <a:gd name="T18" fmla="*/ 14 w 236"/>
                <a:gd name="T19" fmla="*/ 108 h 128"/>
                <a:gd name="T20" fmla="*/ 14 w 236"/>
                <a:gd name="T21" fmla="*/ 110 h 128"/>
                <a:gd name="T22" fmla="*/ 14 w 236"/>
                <a:gd name="T23" fmla="*/ 110 h 128"/>
                <a:gd name="T24" fmla="*/ 14 w 236"/>
                <a:gd name="T25" fmla="*/ 110 h 128"/>
                <a:gd name="T26" fmla="*/ 14 w 236"/>
                <a:gd name="T27" fmla="*/ 110 h 128"/>
                <a:gd name="T28" fmla="*/ 14 w 236"/>
                <a:gd name="T29" fmla="*/ 110 h 128"/>
                <a:gd name="T30" fmla="*/ 14 w 236"/>
                <a:gd name="T31" fmla="*/ 110 h 128"/>
                <a:gd name="T32" fmla="*/ 14 w 236"/>
                <a:gd name="T33" fmla="*/ 110 h 128"/>
                <a:gd name="T34" fmla="*/ 12 w 236"/>
                <a:gd name="T35" fmla="*/ 110 h 128"/>
                <a:gd name="T36" fmla="*/ 12 w 236"/>
                <a:gd name="T37" fmla="*/ 110 h 128"/>
                <a:gd name="T38" fmla="*/ 12 w 236"/>
                <a:gd name="T39" fmla="*/ 112 h 128"/>
                <a:gd name="T40" fmla="*/ 12 w 236"/>
                <a:gd name="T41" fmla="*/ 112 h 128"/>
                <a:gd name="T42" fmla="*/ 12 w 236"/>
                <a:gd name="T43" fmla="*/ 112 h 128"/>
                <a:gd name="T44" fmla="*/ 12 w 236"/>
                <a:gd name="T45" fmla="*/ 112 h 128"/>
                <a:gd name="T46" fmla="*/ 12 w 236"/>
                <a:gd name="T47" fmla="*/ 112 h 128"/>
                <a:gd name="T48" fmla="*/ 12 w 236"/>
                <a:gd name="T49" fmla="*/ 112 h 128"/>
                <a:gd name="T50" fmla="*/ 12 w 236"/>
                <a:gd name="T51" fmla="*/ 112 h 128"/>
                <a:gd name="T52" fmla="*/ 12 w 236"/>
                <a:gd name="T53" fmla="*/ 112 h 128"/>
                <a:gd name="T54" fmla="*/ 12 w 236"/>
                <a:gd name="T55" fmla="*/ 112 h 128"/>
                <a:gd name="T56" fmla="*/ 12 w 236"/>
                <a:gd name="T57" fmla="*/ 112 h 128"/>
                <a:gd name="T58" fmla="*/ 12 w 236"/>
                <a:gd name="T59" fmla="*/ 112 h 128"/>
                <a:gd name="T60" fmla="*/ 12 w 236"/>
                <a:gd name="T61" fmla="*/ 112 h 128"/>
                <a:gd name="T62" fmla="*/ 10 w 236"/>
                <a:gd name="T63" fmla="*/ 114 h 128"/>
                <a:gd name="T64" fmla="*/ 10 w 236"/>
                <a:gd name="T65" fmla="*/ 114 h 128"/>
                <a:gd name="T66" fmla="*/ 10 w 236"/>
                <a:gd name="T67" fmla="*/ 114 h 128"/>
                <a:gd name="T68" fmla="*/ 10 w 236"/>
                <a:gd name="T69" fmla="*/ 114 h 128"/>
                <a:gd name="T70" fmla="*/ 8 w 236"/>
                <a:gd name="T71" fmla="*/ 116 h 128"/>
                <a:gd name="T72" fmla="*/ 2 w 236"/>
                <a:gd name="T73" fmla="*/ 124 h 128"/>
                <a:gd name="T74" fmla="*/ 2 w 236"/>
                <a:gd name="T75" fmla="*/ 124 h 128"/>
                <a:gd name="T76" fmla="*/ 2 w 236"/>
                <a:gd name="T77" fmla="*/ 124 h 128"/>
                <a:gd name="T78" fmla="*/ 2 w 236"/>
                <a:gd name="T79" fmla="*/ 124 h 128"/>
                <a:gd name="T80" fmla="*/ 2 w 236"/>
                <a:gd name="T81" fmla="*/ 124 h 128"/>
                <a:gd name="T82" fmla="*/ 2 w 236"/>
                <a:gd name="T83" fmla="*/ 124 h 128"/>
                <a:gd name="T84" fmla="*/ 2 w 236"/>
                <a:gd name="T85" fmla="*/ 124 h 128"/>
                <a:gd name="T86" fmla="*/ 2 w 236"/>
                <a:gd name="T87" fmla="*/ 124 h 128"/>
                <a:gd name="T88" fmla="*/ 2 w 236"/>
                <a:gd name="T89" fmla="*/ 126 h 128"/>
                <a:gd name="T90" fmla="*/ 2 w 236"/>
                <a:gd name="T91" fmla="*/ 126 h 128"/>
                <a:gd name="T92" fmla="*/ 2 w 236"/>
                <a:gd name="T93" fmla="*/ 126 h 128"/>
                <a:gd name="T94" fmla="*/ 2 w 236"/>
                <a:gd name="T95" fmla="*/ 126 h 128"/>
                <a:gd name="T96" fmla="*/ 2 w 236"/>
                <a:gd name="T97" fmla="*/ 126 h 128"/>
                <a:gd name="T98" fmla="*/ 0 w 236"/>
                <a:gd name="T99" fmla="*/ 126 h 128"/>
                <a:gd name="T100" fmla="*/ 0 w 236"/>
                <a:gd name="T101" fmla="*/ 126 h 128"/>
                <a:gd name="T102" fmla="*/ 0 w 236"/>
                <a:gd name="T103" fmla="*/ 126 h 128"/>
                <a:gd name="T104" fmla="*/ 0 w 236"/>
                <a:gd name="T105" fmla="*/ 126 h 128"/>
                <a:gd name="T106" fmla="*/ 0 w 236"/>
                <a:gd name="T107" fmla="*/ 126 h 128"/>
                <a:gd name="T108" fmla="*/ 0 w 236"/>
                <a:gd name="T109" fmla="*/ 128 h 128"/>
                <a:gd name="T110" fmla="*/ 0 w 236"/>
                <a:gd name="T111" fmla="*/ 128 h 128"/>
                <a:gd name="T112" fmla="*/ 0 w 236"/>
                <a:gd name="T113" fmla="*/ 128 h 128"/>
                <a:gd name="T114" fmla="*/ 232 w 236"/>
                <a:gd name="T115" fmla="*/ 128 h 128"/>
                <a:gd name="T116" fmla="*/ 232 w 236"/>
                <a:gd name="T117" fmla="*/ 128 h 128"/>
                <a:gd name="T118" fmla="*/ 236 w 236"/>
                <a:gd name="T1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2" y="4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2" y="16"/>
                  </a:lnTo>
                  <a:lnTo>
                    <a:pt x="140" y="24"/>
                  </a:lnTo>
                  <a:lnTo>
                    <a:pt x="118" y="32"/>
                  </a:lnTo>
                  <a:lnTo>
                    <a:pt x="98" y="44"/>
                  </a:lnTo>
                  <a:lnTo>
                    <a:pt x="76" y="56"/>
                  </a:lnTo>
                  <a:lnTo>
                    <a:pt x="54" y="72"/>
                  </a:lnTo>
                  <a:lnTo>
                    <a:pt x="34" y="8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4" name="Freeform 67"/>
            <p:cNvSpPr>
              <a:spLocks/>
            </p:cNvSpPr>
            <p:nvPr/>
          </p:nvSpPr>
          <p:spPr bwMode="auto">
            <a:xfrm>
              <a:off x="4385037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2 w 236"/>
                <a:gd name="T3" fmla="*/ 10 h 128"/>
                <a:gd name="T4" fmla="*/ 182 w 236"/>
                <a:gd name="T5" fmla="*/ 10 h 128"/>
                <a:gd name="T6" fmla="*/ 182 w 236"/>
                <a:gd name="T7" fmla="*/ 10 h 128"/>
                <a:gd name="T8" fmla="*/ 162 w 236"/>
                <a:gd name="T9" fmla="*/ 16 h 128"/>
                <a:gd name="T10" fmla="*/ 118 w 236"/>
                <a:gd name="T11" fmla="*/ 32 h 128"/>
                <a:gd name="T12" fmla="*/ 76 w 236"/>
                <a:gd name="T13" fmla="*/ 56 h 128"/>
                <a:gd name="T14" fmla="*/ 34 w 236"/>
                <a:gd name="T15" fmla="*/ 88 h 128"/>
                <a:gd name="T16" fmla="*/ 14 w 236"/>
                <a:gd name="T17" fmla="*/ 108 h 128"/>
                <a:gd name="T18" fmla="*/ 14 w 236"/>
                <a:gd name="T19" fmla="*/ 108 h 128"/>
                <a:gd name="T20" fmla="*/ 14 w 236"/>
                <a:gd name="T21" fmla="*/ 110 h 128"/>
                <a:gd name="T22" fmla="*/ 14 w 236"/>
                <a:gd name="T23" fmla="*/ 110 h 128"/>
                <a:gd name="T24" fmla="*/ 14 w 236"/>
                <a:gd name="T25" fmla="*/ 110 h 128"/>
                <a:gd name="T26" fmla="*/ 14 w 236"/>
                <a:gd name="T27" fmla="*/ 110 h 128"/>
                <a:gd name="T28" fmla="*/ 14 w 236"/>
                <a:gd name="T29" fmla="*/ 110 h 128"/>
                <a:gd name="T30" fmla="*/ 14 w 236"/>
                <a:gd name="T31" fmla="*/ 110 h 128"/>
                <a:gd name="T32" fmla="*/ 14 w 236"/>
                <a:gd name="T33" fmla="*/ 110 h 128"/>
                <a:gd name="T34" fmla="*/ 12 w 236"/>
                <a:gd name="T35" fmla="*/ 110 h 128"/>
                <a:gd name="T36" fmla="*/ 12 w 236"/>
                <a:gd name="T37" fmla="*/ 110 h 128"/>
                <a:gd name="T38" fmla="*/ 12 w 236"/>
                <a:gd name="T39" fmla="*/ 112 h 128"/>
                <a:gd name="T40" fmla="*/ 12 w 236"/>
                <a:gd name="T41" fmla="*/ 112 h 128"/>
                <a:gd name="T42" fmla="*/ 12 w 236"/>
                <a:gd name="T43" fmla="*/ 112 h 128"/>
                <a:gd name="T44" fmla="*/ 12 w 236"/>
                <a:gd name="T45" fmla="*/ 112 h 128"/>
                <a:gd name="T46" fmla="*/ 12 w 236"/>
                <a:gd name="T47" fmla="*/ 112 h 128"/>
                <a:gd name="T48" fmla="*/ 12 w 236"/>
                <a:gd name="T49" fmla="*/ 112 h 128"/>
                <a:gd name="T50" fmla="*/ 12 w 236"/>
                <a:gd name="T51" fmla="*/ 112 h 128"/>
                <a:gd name="T52" fmla="*/ 12 w 236"/>
                <a:gd name="T53" fmla="*/ 112 h 128"/>
                <a:gd name="T54" fmla="*/ 12 w 236"/>
                <a:gd name="T55" fmla="*/ 112 h 128"/>
                <a:gd name="T56" fmla="*/ 12 w 236"/>
                <a:gd name="T57" fmla="*/ 112 h 128"/>
                <a:gd name="T58" fmla="*/ 12 w 236"/>
                <a:gd name="T59" fmla="*/ 112 h 128"/>
                <a:gd name="T60" fmla="*/ 12 w 236"/>
                <a:gd name="T61" fmla="*/ 112 h 128"/>
                <a:gd name="T62" fmla="*/ 10 w 236"/>
                <a:gd name="T63" fmla="*/ 114 h 128"/>
                <a:gd name="T64" fmla="*/ 10 w 236"/>
                <a:gd name="T65" fmla="*/ 114 h 128"/>
                <a:gd name="T66" fmla="*/ 10 w 236"/>
                <a:gd name="T67" fmla="*/ 114 h 128"/>
                <a:gd name="T68" fmla="*/ 10 w 236"/>
                <a:gd name="T69" fmla="*/ 114 h 128"/>
                <a:gd name="T70" fmla="*/ 8 w 236"/>
                <a:gd name="T71" fmla="*/ 116 h 128"/>
                <a:gd name="T72" fmla="*/ 2 w 236"/>
                <a:gd name="T73" fmla="*/ 124 h 128"/>
                <a:gd name="T74" fmla="*/ 2 w 236"/>
                <a:gd name="T75" fmla="*/ 124 h 128"/>
                <a:gd name="T76" fmla="*/ 2 w 236"/>
                <a:gd name="T77" fmla="*/ 124 h 128"/>
                <a:gd name="T78" fmla="*/ 2 w 236"/>
                <a:gd name="T79" fmla="*/ 124 h 128"/>
                <a:gd name="T80" fmla="*/ 2 w 236"/>
                <a:gd name="T81" fmla="*/ 124 h 128"/>
                <a:gd name="T82" fmla="*/ 2 w 236"/>
                <a:gd name="T83" fmla="*/ 124 h 128"/>
                <a:gd name="T84" fmla="*/ 2 w 236"/>
                <a:gd name="T85" fmla="*/ 124 h 128"/>
                <a:gd name="T86" fmla="*/ 2 w 236"/>
                <a:gd name="T87" fmla="*/ 124 h 128"/>
                <a:gd name="T88" fmla="*/ 2 w 236"/>
                <a:gd name="T89" fmla="*/ 126 h 128"/>
                <a:gd name="T90" fmla="*/ 2 w 236"/>
                <a:gd name="T91" fmla="*/ 126 h 128"/>
                <a:gd name="T92" fmla="*/ 2 w 236"/>
                <a:gd name="T93" fmla="*/ 126 h 128"/>
                <a:gd name="T94" fmla="*/ 2 w 236"/>
                <a:gd name="T95" fmla="*/ 126 h 128"/>
                <a:gd name="T96" fmla="*/ 2 w 236"/>
                <a:gd name="T97" fmla="*/ 126 h 128"/>
                <a:gd name="T98" fmla="*/ 0 w 236"/>
                <a:gd name="T99" fmla="*/ 126 h 128"/>
                <a:gd name="T100" fmla="*/ 0 w 236"/>
                <a:gd name="T101" fmla="*/ 126 h 128"/>
                <a:gd name="T102" fmla="*/ 0 w 236"/>
                <a:gd name="T103" fmla="*/ 126 h 128"/>
                <a:gd name="T104" fmla="*/ 0 w 236"/>
                <a:gd name="T105" fmla="*/ 126 h 128"/>
                <a:gd name="T106" fmla="*/ 0 w 236"/>
                <a:gd name="T107" fmla="*/ 126 h 128"/>
                <a:gd name="T108" fmla="*/ 0 w 236"/>
                <a:gd name="T109" fmla="*/ 128 h 128"/>
                <a:gd name="T110" fmla="*/ 0 w 236"/>
                <a:gd name="T111" fmla="*/ 128 h 128"/>
                <a:gd name="T112" fmla="*/ 0 w 236"/>
                <a:gd name="T113" fmla="*/ 128 h 128"/>
                <a:gd name="T114" fmla="*/ 232 w 236"/>
                <a:gd name="T115" fmla="*/ 128 h 128"/>
                <a:gd name="T116" fmla="*/ 232 w 236"/>
                <a:gd name="T117" fmla="*/ 128 h 128"/>
                <a:gd name="T118" fmla="*/ 236 w 236"/>
                <a:gd name="T1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2" y="4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2" y="16"/>
                  </a:lnTo>
                  <a:lnTo>
                    <a:pt x="140" y="24"/>
                  </a:lnTo>
                  <a:lnTo>
                    <a:pt x="118" y="32"/>
                  </a:lnTo>
                  <a:lnTo>
                    <a:pt x="98" y="44"/>
                  </a:lnTo>
                  <a:lnTo>
                    <a:pt x="76" y="56"/>
                  </a:lnTo>
                  <a:lnTo>
                    <a:pt x="54" y="72"/>
                  </a:lnTo>
                  <a:lnTo>
                    <a:pt x="34" y="8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5" name="Freeform 70"/>
            <p:cNvSpPr>
              <a:spLocks/>
            </p:cNvSpPr>
            <p:nvPr/>
          </p:nvSpPr>
          <p:spPr bwMode="auto">
            <a:xfrm>
              <a:off x="2836722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6" name="Freeform 71"/>
            <p:cNvSpPr>
              <a:spLocks/>
            </p:cNvSpPr>
            <p:nvPr/>
          </p:nvSpPr>
          <p:spPr bwMode="auto">
            <a:xfrm>
              <a:off x="2836722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7" name="Freeform 72"/>
            <p:cNvSpPr>
              <a:spLocks noEditPoints="1"/>
            </p:cNvSpPr>
            <p:nvPr/>
          </p:nvSpPr>
          <p:spPr bwMode="auto">
            <a:xfrm>
              <a:off x="2951824" y="2070180"/>
              <a:ext cx="438132" cy="210035"/>
            </a:xfrm>
            <a:custGeom>
              <a:avLst/>
              <a:gdLst>
                <a:gd name="T0" fmla="*/ 0 w 236"/>
                <a:gd name="T1" fmla="*/ 120 h 120"/>
                <a:gd name="T2" fmla="*/ 0 w 236"/>
                <a:gd name="T3" fmla="*/ 120 h 120"/>
                <a:gd name="T4" fmla="*/ 0 w 236"/>
                <a:gd name="T5" fmla="*/ 120 h 120"/>
                <a:gd name="T6" fmla="*/ 236 w 236"/>
                <a:gd name="T7" fmla="*/ 120 h 120"/>
                <a:gd name="T8" fmla="*/ 232 w 236"/>
                <a:gd name="T9" fmla="*/ 120 h 120"/>
                <a:gd name="T10" fmla="*/ 236 w 236"/>
                <a:gd name="T11" fmla="*/ 120 h 120"/>
                <a:gd name="T12" fmla="*/ 0 w 236"/>
                <a:gd name="T13" fmla="*/ 120 h 120"/>
                <a:gd name="T14" fmla="*/ 0 w 236"/>
                <a:gd name="T15" fmla="*/ 120 h 120"/>
                <a:gd name="T16" fmla="*/ 0 w 236"/>
                <a:gd name="T17" fmla="*/ 118 h 120"/>
                <a:gd name="T18" fmla="*/ 0 w 236"/>
                <a:gd name="T19" fmla="*/ 118 h 120"/>
                <a:gd name="T20" fmla="*/ 0 w 236"/>
                <a:gd name="T21" fmla="*/ 118 h 120"/>
                <a:gd name="T22" fmla="*/ 0 w 236"/>
                <a:gd name="T23" fmla="*/ 118 h 120"/>
                <a:gd name="T24" fmla="*/ 0 w 236"/>
                <a:gd name="T25" fmla="*/ 118 h 120"/>
                <a:gd name="T26" fmla="*/ 0 w 236"/>
                <a:gd name="T27" fmla="*/ 118 h 120"/>
                <a:gd name="T28" fmla="*/ 0 w 236"/>
                <a:gd name="T29" fmla="*/ 118 h 120"/>
                <a:gd name="T30" fmla="*/ 0 w 236"/>
                <a:gd name="T31" fmla="*/ 118 h 120"/>
                <a:gd name="T32" fmla="*/ 0 w 236"/>
                <a:gd name="T33" fmla="*/ 118 h 120"/>
                <a:gd name="T34" fmla="*/ 0 w 236"/>
                <a:gd name="T35" fmla="*/ 118 h 120"/>
                <a:gd name="T36" fmla="*/ 2 w 236"/>
                <a:gd name="T37" fmla="*/ 116 h 120"/>
                <a:gd name="T38" fmla="*/ 2 w 236"/>
                <a:gd name="T39" fmla="*/ 116 h 120"/>
                <a:gd name="T40" fmla="*/ 2 w 236"/>
                <a:gd name="T41" fmla="*/ 116 h 120"/>
                <a:gd name="T42" fmla="*/ 2 w 236"/>
                <a:gd name="T43" fmla="*/ 116 h 120"/>
                <a:gd name="T44" fmla="*/ 14 w 236"/>
                <a:gd name="T45" fmla="*/ 102 h 120"/>
                <a:gd name="T46" fmla="*/ 14 w 236"/>
                <a:gd name="T47" fmla="*/ 102 h 120"/>
                <a:gd name="T48" fmla="*/ 14 w 236"/>
                <a:gd name="T49" fmla="*/ 102 h 120"/>
                <a:gd name="T50" fmla="*/ 14 w 236"/>
                <a:gd name="T51" fmla="*/ 100 h 120"/>
                <a:gd name="T52" fmla="*/ 14 w 236"/>
                <a:gd name="T53" fmla="*/ 100 h 120"/>
                <a:gd name="T54" fmla="*/ 14 w 236"/>
                <a:gd name="T55" fmla="*/ 100 h 120"/>
                <a:gd name="T56" fmla="*/ 14 w 236"/>
                <a:gd name="T57" fmla="*/ 100 h 120"/>
                <a:gd name="T58" fmla="*/ 14 w 236"/>
                <a:gd name="T59" fmla="*/ 100 h 120"/>
                <a:gd name="T60" fmla="*/ 16 w 236"/>
                <a:gd name="T61" fmla="*/ 100 h 120"/>
                <a:gd name="T62" fmla="*/ 16 w 236"/>
                <a:gd name="T63" fmla="*/ 100 h 120"/>
                <a:gd name="T64" fmla="*/ 16 w 236"/>
                <a:gd name="T65" fmla="*/ 100 h 120"/>
                <a:gd name="T66" fmla="*/ 16 w 236"/>
                <a:gd name="T67" fmla="*/ 100 h 120"/>
                <a:gd name="T68" fmla="*/ 16 w 236"/>
                <a:gd name="T69" fmla="*/ 100 h 120"/>
                <a:gd name="T70" fmla="*/ 16 w 236"/>
                <a:gd name="T71" fmla="*/ 98 h 120"/>
                <a:gd name="T72" fmla="*/ 16 w 236"/>
                <a:gd name="T73" fmla="*/ 100 h 120"/>
                <a:gd name="T74" fmla="*/ 16 w 236"/>
                <a:gd name="T75" fmla="*/ 98 h 120"/>
                <a:gd name="T76" fmla="*/ 16 w 236"/>
                <a:gd name="T77" fmla="*/ 98 h 120"/>
                <a:gd name="T78" fmla="*/ 16 w 236"/>
                <a:gd name="T79" fmla="*/ 98 h 120"/>
                <a:gd name="T80" fmla="*/ 16 w 236"/>
                <a:gd name="T81" fmla="*/ 98 h 120"/>
                <a:gd name="T82" fmla="*/ 16 w 236"/>
                <a:gd name="T83" fmla="*/ 98 h 120"/>
                <a:gd name="T84" fmla="*/ 16 w 236"/>
                <a:gd name="T85" fmla="*/ 98 h 120"/>
                <a:gd name="T86" fmla="*/ 16 w 236"/>
                <a:gd name="T87" fmla="*/ 98 h 120"/>
                <a:gd name="T88" fmla="*/ 16 w 236"/>
                <a:gd name="T89" fmla="*/ 98 h 120"/>
                <a:gd name="T90" fmla="*/ 18 w 236"/>
                <a:gd name="T91" fmla="*/ 98 h 120"/>
                <a:gd name="T92" fmla="*/ 16 w 236"/>
                <a:gd name="T93" fmla="*/ 98 h 120"/>
                <a:gd name="T94" fmla="*/ 188 w 236"/>
                <a:gd name="T95" fmla="*/ 0 h 120"/>
                <a:gd name="T96" fmla="*/ 168 w 236"/>
                <a:gd name="T97" fmla="*/ 6 h 120"/>
                <a:gd name="T98" fmla="*/ 124 w 236"/>
                <a:gd name="T99" fmla="*/ 22 h 120"/>
                <a:gd name="T100" fmla="*/ 80 w 236"/>
                <a:gd name="T101" fmla="*/ 44 h 120"/>
                <a:gd name="T102" fmla="*/ 36 w 236"/>
                <a:gd name="T103" fmla="*/ 78 h 120"/>
                <a:gd name="T104" fmla="*/ 18 w 236"/>
                <a:gd name="T105" fmla="*/ 98 h 120"/>
                <a:gd name="T106" fmla="*/ 58 w 236"/>
                <a:gd name="T107" fmla="*/ 60 h 120"/>
                <a:gd name="T108" fmla="*/ 102 w 236"/>
                <a:gd name="T109" fmla="*/ 32 h 120"/>
                <a:gd name="T110" fmla="*/ 146 w 236"/>
                <a:gd name="T111" fmla="*/ 14 h 120"/>
                <a:gd name="T112" fmla="*/ 188 w 236"/>
                <a:gd name="T113" fmla="*/ 0 h 120"/>
                <a:gd name="T114" fmla="*/ 188 w 236"/>
                <a:gd name="T115" fmla="*/ 0 h 120"/>
                <a:gd name="T116" fmla="*/ 188 w 236"/>
                <a:gd name="T1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" h="120"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236" y="120"/>
                  </a:moveTo>
                  <a:lnTo>
                    <a:pt x="236" y="120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6" y="120"/>
                  </a:lnTo>
                  <a:lnTo>
                    <a:pt x="236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14" y="102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6" y="100"/>
                  </a:move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close/>
                  <a:moveTo>
                    <a:pt x="16" y="100"/>
                  </a:move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8" y="98"/>
                  </a:lnTo>
                  <a:close/>
                  <a:moveTo>
                    <a:pt x="188" y="0"/>
                  </a:moveTo>
                  <a:lnTo>
                    <a:pt x="188" y="0"/>
                  </a:lnTo>
                  <a:lnTo>
                    <a:pt x="168" y="6"/>
                  </a:lnTo>
                  <a:lnTo>
                    <a:pt x="146" y="14"/>
                  </a:lnTo>
                  <a:lnTo>
                    <a:pt x="124" y="22"/>
                  </a:lnTo>
                  <a:lnTo>
                    <a:pt x="102" y="32"/>
                  </a:lnTo>
                  <a:lnTo>
                    <a:pt x="80" y="44"/>
                  </a:lnTo>
                  <a:lnTo>
                    <a:pt x="58" y="60"/>
                  </a:lnTo>
                  <a:lnTo>
                    <a:pt x="36" y="7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36" y="78"/>
                  </a:lnTo>
                  <a:lnTo>
                    <a:pt x="58" y="60"/>
                  </a:lnTo>
                  <a:lnTo>
                    <a:pt x="80" y="44"/>
                  </a:lnTo>
                  <a:lnTo>
                    <a:pt x="102" y="32"/>
                  </a:lnTo>
                  <a:lnTo>
                    <a:pt x="124" y="22"/>
                  </a:lnTo>
                  <a:lnTo>
                    <a:pt x="146" y="14"/>
                  </a:lnTo>
                  <a:lnTo>
                    <a:pt x="168" y="6"/>
                  </a:lnTo>
                  <a:lnTo>
                    <a:pt x="188" y="0"/>
                  </a:lnTo>
                  <a:close/>
                  <a:moveTo>
                    <a:pt x="188" y="0"/>
                  </a:move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8" name="Freeform 73"/>
            <p:cNvSpPr>
              <a:spLocks/>
            </p:cNvSpPr>
            <p:nvPr/>
          </p:nvSpPr>
          <p:spPr bwMode="auto">
            <a:xfrm>
              <a:off x="2951824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9" name="Freeform 74"/>
            <p:cNvSpPr>
              <a:spLocks/>
            </p:cNvSpPr>
            <p:nvPr/>
          </p:nvSpPr>
          <p:spPr bwMode="auto">
            <a:xfrm>
              <a:off x="3382530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0" name="Rectangle 75"/>
            <p:cNvSpPr>
              <a:spLocks noChangeArrowheads="1"/>
            </p:cNvSpPr>
            <p:nvPr/>
          </p:nvSpPr>
          <p:spPr bwMode="auto">
            <a:xfrm>
              <a:off x="2951824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1" name="Rectangle 76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2" name="Rectangle 77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3" name="Rectangle 78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4" name="Rectangle 79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5" name="Freeform 80"/>
            <p:cNvSpPr>
              <a:spLocks/>
            </p:cNvSpPr>
            <p:nvPr/>
          </p:nvSpPr>
          <p:spPr bwMode="auto">
            <a:xfrm>
              <a:off x="2955537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6" name="Rectangle 81"/>
            <p:cNvSpPr>
              <a:spLocks noChangeArrowheads="1"/>
            </p:cNvSpPr>
            <p:nvPr/>
          </p:nvSpPr>
          <p:spPr bwMode="auto">
            <a:xfrm>
              <a:off x="2955537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7" name="Rectangle 82"/>
            <p:cNvSpPr>
              <a:spLocks noChangeArrowheads="1"/>
            </p:cNvSpPr>
            <p:nvPr/>
          </p:nvSpPr>
          <p:spPr bwMode="auto">
            <a:xfrm>
              <a:off x="2977816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8" name="Rectangle 83"/>
            <p:cNvSpPr>
              <a:spLocks noChangeArrowheads="1"/>
            </p:cNvSpPr>
            <p:nvPr/>
          </p:nvSpPr>
          <p:spPr bwMode="auto">
            <a:xfrm>
              <a:off x="2977816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9" name="Rectangle 84"/>
            <p:cNvSpPr>
              <a:spLocks noChangeArrowheads="1"/>
            </p:cNvSpPr>
            <p:nvPr/>
          </p:nvSpPr>
          <p:spPr bwMode="auto">
            <a:xfrm>
              <a:off x="2977816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0" name="Rectangle 85"/>
            <p:cNvSpPr>
              <a:spLocks noChangeArrowheads="1"/>
            </p:cNvSpPr>
            <p:nvPr/>
          </p:nvSpPr>
          <p:spPr bwMode="auto">
            <a:xfrm>
              <a:off x="2981529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1" name="Rectangle 86"/>
            <p:cNvSpPr>
              <a:spLocks noChangeArrowheads="1"/>
            </p:cNvSpPr>
            <p:nvPr/>
          </p:nvSpPr>
          <p:spPr bwMode="auto">
            <a:xfrm>
              <a:off x="2981529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2" name="Rectangle 87"/>
            <p:cNvSpPr>
              <a:spLocks noChangeArrowheads="1"/>
            </p:cNvSpPr>
            <p:nvPr/>
          </p:nvSpPr>
          <p:spPr bwMode="auto">
            <a:xfrm>
              <a:off x="2981529" y="2241709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3" name="Rectangle 88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4" name="Rectangle 89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5" name="Rectangle 90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6" name="Rectangle 91"/>
            <p:cNvSpPr>
              <a:spLocks noChangeArrowheads="1"/>
            </p:cNvSpPr>
            <p:nvPr/>
          </p:nvSpPr>
          <p:spPr bwMode="auto">
            <a:xfrm>
              <a:off x="2981530" y="2241707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7" name="Freeform 92"/>
            <p:cNvSpPr>
              <a:spLocks/>
            </p:cNvSpPr>
            <p:nvPr/>
          </p:nvSpPr>
          <p:spPr bwMode="auto">
            <a:xfrm>
              <a:off x="2985241" y="2070180"/>
              <a:ext cx="315604" cy="171529"/>
            </a:xfrm>
            <a:custGeom>
              <a:avLst/>
              <a:gdLst>
                <a:gd name="T0" fmla="*/ 170 w 170"/>
                <a:gd name="T1" fmla="*/ 0 h 98"/>
                <a:gd name="T2" fmla="*/ 170 w 170"/>
                <a:gd name="T3" fmla="*/ 0 h 98"/>
                <a:gd name="T4" fmla="*/ 150 w 170"/>
                <a:gd name="T5" fmla="*/ 6 h 98"/>
                <a:gd name="T6" fmla="*/ 128 w 170"/>
                <a:gd name="T7" fmla="*/ 14 h 98"/>
                <a:gd name="T8" fmla="*/ 106 w 170"/>
                <a:gd name="T9" fmla="*/ 22 h 98"/>
                <a:gd name="T10" fmla="*/ 84 w 170"/>
                <a:gd name="T11" fmla="*/ 32 h 98"/>
                <a:gd name="T12" fmla="*/ 62 w 170"/>
                <a:gd name="T13" fmla="*/ 44 h 98"/>
                <a:gd name="T14" fmla="*/ 40 w 170"/>
                <a:gd name="T15" fmla="*/ 60 h 98"/>
                <a:gd name="T16" fmla="*/ 18 w 170"/>
                <a:gd name="T17" fmla="*/ 78 h 98"/>
                <a:gd name="T18" fmla="*/ 0 w 170"/>
                <a:gd name="T19" fmla="*/ 98 h 98"/>
                <a:gd name="T20" fmla="*/ 0 w 170"/>
                <a:gd name="T21" fmla="*/ 98 h 98"/>
                <a:gd name="T22" fmla="*/ 18 w 170"/>
                <a:gd name="T23" fmla="*/ 78 h 98"/>
                <a:gd name="T24" fmla="*/ 40 w 170"/>
                <a:gd name="T25" fmla="*/ 60 h 98"/>
                <a:gd name="T26" fmla="*/ 62 w 170"/>
                <a:gd name="T27" fmla="*/ 44 h 98"/>
                <a:gd name="T28" fmla="*/ 84 w 170"/>
                <a:gd name="T29" fmla="*/ 32 h 98"/>
                <a:gd name="T30" fmla="*/ 106 w 170"/>
                <a:gd name="T31" fmla="*/ 22 h 98"/>
                <a:gd name="T32" fmla="*/ 128 w 170"/>
                <a:gd name="T33" fmla="*/ 14 h 98"/>
                <a:gd name="T34" fmla="*/ 150 w 170"/>
                <a:gd name="T35" fmla="*/ 6 h 98"/>
                <a:gd name="T36" fmla="*/ 170 w 170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8">
                  <a:moveTo>
                    <a:pt x="170" y="0"/>
                  </a:moveTo>
                  <a:lnTo>
                    <a:pt x="170" y="0"/>
                  </a:lnTo>
                  <a:lnTo>
                    <a:pt x="150" y="6"/>
                  </a:lnTo>
                  <a:lnTo>
                    <a:pt x="128" y="14"/>
                  </a:lnTo>
                  <a:lnTo>
                    <a:pt x="106" y="22"/>
                  </a:lnTo>
                  <a:lnTo>
                    <a:pt x="84" y="32"/>
                  </a:lnTo>
                  <a:lnTo>
                    <a:pt x="62" y="44"/>
                  </a:lnTo>
                  <a:lnTo>
                    <a:pt x="40" y="60"/>
                  </a:lnTo>
                  <a:lnTo>
                    <a:pt x="18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8" y="78"/>
                  </a:lnTo>
                  <a:lnTo>
                    <a:pt x="40" y="60"/>
                  </a:lnTo>
                  <a:lnTo>
                    <a:pt x="62" y="44"/>
                  </a:lnTo>
                  <a:lnTo>
                    <a:pt x="84" y="32"/>
                  </a:lnTo>
                  <a:lnTo>
                    <a:pt x="106" y="22"/>
                  </a:lnTo>
                  <a:lnTo>
                    <a:pt x="128" y="14"/>
                  </a:lnTo>
                  <a:lnTo>
                    <a:pt x="150" y="6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8" name="Rectangle 93"/>
            <p:cNvSpPr>
              <a:spLocks noChangeArrowheads="1"/>
            </p:cNvSpPr>
            <p:nvPr/>
          </p:nvSpPr>
          <p:spPr bwMode="auto">
            <a:xfrm>
              <a:off x="3300846" y="207017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9" name="Freeform 94"/>
            <p:cNvSpPr>
              <a:spLocks/>
            </p:cNvSpPr>
            <p:nvPr/>
          </p:nvSpPr>
          <p:spPr bwMode="auto">
            <a:xfrm>
              <a:off x="2951824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8 w 236"/>
                <a:gd name="T3" fmla="*/ 8 h 128"/>
                <a:gd name="T4" fmla="*/ 188 w 236"/>
                <a:gd name="T5" fmla="*/ 8 h 128"/>
                <a:gd name="T6" fmla="*/ 188 w 236"/>
                <a:gd name="T7" fmla="*/ 8 h 128"/>
                <a:gd name="T8" fmla="*/ 168 w 236"/>
                <a:gd name="T9" fmla="*/ 14 h 128"/>
                <a:gd name="T10" fmla="*/ 124 w 236"/>
                <a:gd name="T11" fmla="*/ 30 h 128"/>
                <a:gd name="T12" fmla="*/ 80 w 236"/>
                <a:gd name="T13" fmla="*/ 52 h 128"/>
                <a:gd name="T14" fmla="*/ 36 w 236"/>
                <a:gd name="T15" fmla="*/ 86 h 128"/>
                <a:gd name="T16" fmla="*/ 18 w 236"/>
                <a:gd name="T17" fmla="*/ 106 h 128"/>
                <a:gd name="T18" fmla="*/ 18 w 236"/>
                <a:gd name="T19" fmla="*/ 106 h 128"/>
                <a:gd name="T20" fmla="*/ 16 w 236"/>
                <a:gd name="T21" fmla="*/ 106 h 128"/>
                <a:gd name="T22" fmla="*/ 16 w 236"/>
                <a:gd name="T23" fmla="*/ 106 h 128"/>
                <a:gd name="T24" fmla="*/ 16 w 236"/>
                <a:gd name="T25" fmla="*/ 106 h 128"/>
                <a:gd name="T26" fmla="*/ 16 w 236"/>
                <a:gd name="T27" fmla="*/ 106 h 128"/>
                <a:gd name="T28" fmla="*/ 16 w 236"/>
                <a:gd name="T29" fmla="*/ 106 h 128"/>
                <a:gd name="T30" fmla="*/ 16 w 236"/>
                <a:gd name="T31" fmla="*/ 106 h 128"/>
                <a:gd name="T32" fmla="*/ 16 w 236"/>
                <a:gd name="T33" fmla="*/ 106 h 128"/>
                <a:gd name="T34" fmla="*/ 16 w 236"/>
                <a:gd name="T35" fmla="*/ 106 h 128"/>
                <a:gd name="T36" fmla="*/ 16 w 236"/>
                <a:gd name="T37" fmla="*/ 108 h 128"/>
                <a:gd name="T38" fmla="*/ 16 w 236"/>
                <a:gd name="T39" fmla="*/ 108 h 128"/>
                <a:gd name="T40" fmla="*/ 16 w 236"/>
                <a:gd name="T41" fmla="*/ 108 h 128"/>
                <a:gd name="T42" fmla="*/ 16 w 236"/>
                <a:gd name="T43" fmla="*/ 108 h 128"/>
                <a:gd name="T44" fmla="*/ 16 w 236"/>
                <a:gd name="T45" fmla="*/ 108 h 128"/>
                <a:gd name="T46" fmla="*/ 14 w 236"/>
                <a:gd name="T47" fmla="*/ 108 h 128"/>
                <a:gd name="T48" fmla="*/ 14 w 236"/>
                <a:gd name="T49" fmla="*/ 108 h 128"/>
                <a:gd name="T50" fmla="*/ 14 w 236"/>
                <a:gd name="T51" fmla="*/ 108 h 128"/>
                <a:gd name="T52" fmla="*/ 14 w 236"/>
                <a:gd name="T53" fmla="*/ 108 h 128"/>
                <a:gd name="T54" fmla="*/ 14 w 236"/>
                <a:gd name="T55" fmla="*/ 110 h 128"/>
                <a:gd name="T56" fmla="*/ 14 w 236"/>
                <a:gd name="T57" fmla="*/ 110 h 128"/>
                <a:gd name="T58" fmla="*/ 2 w 236"/>
                <a:gd name="T59" fmla="*/ 124 h 128"/>
                <a:gd name="T60" fmla="*/ 2 w 236"/>
                <a:gd name="T61" fmla="*/ 124 h 128"/>
                <a:gd name="T62" fmla="*/ 2 w 236"/>
                <a:gd name="T63" fmla="*/ 124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6 h 128"/>
                <a:gd name="T70" fmla="*/ 0 w 236"/>
                <a:gd name="T71" fmla="*/ 126 h 128"/>
                <a:gd name="T72" fmla="*/ 0 w 236"/>
                <a:gd name="T73" fmla="*/ 126 h 128"/>
                <a:gd name="T74" fmla="*/ 0 w 236"/>
                <a:gd name="T75" fmla="*/ 126 h 128"/>
                <a:gd name="T76" fmla="*/ 0 w 236"/>
                <a:gd name="T77" fmla="*/ 126 h 128"/>
                <a:gd name="T78" fmla="*/ 0 w 236"/>
                <a:gd name="T79" fmla="*/ 126 h 128"/>
                <a:gd name="T80" fmla="*/ 0 w 236"/>
                <a:gd name="T81" fmla="*/ 128 h 128"/>
                <a:gd name="T82" fmla="*/ 0 w 236"/>
                <a:gd name="T83" fmla="*/ 128 h 128"/>
                <a:gd name="T84" fmla="*/ 0 w 236"/>
                <a:gd name="T85" fmla="*/ 128 h 128"/>
                <a:gd name="T86" fmla="*/ 0 w 236"/>
                <a:gd name="T87" fmla="*/ 128 h 128"/>
                <a:gd name="T88" fmla="*/ 232 w 236"/>
                <a:gd name="T89" fmla="*/ 128 h 128"/>
                <a:gd name="T90" fmla="*/ 236 w 236"/>
                <a:gd name="T9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4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68" y="14"/>
                  </a:lnTo>
                  <a:lnTo>
                    <a:pt x="146" y="22"/>
                  </a:lnTo>
                  <a:lnTo>
                    <a:pt x="124" y="30"/>
                  </a:lnTo>
                  <a:lnTo>
                    <a:pt x="102" y="40"/>
                  </a:lnTo>
                  <a:lnTo>
                    <a:pt x="80" y="52"/>
                  </a:lnTo>
                  <a:lnTo>
                    <a:pt x="58" y="68"/>
                  </a:lnTo>
                  <a:lnTo>
                    <a:pt x="36" y="8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0" name="Freeform 95"/>
            <p:cNvSpPr>
              <a:spLocks/>
            </p:cNvSpPr>
            <p:nvPr/>
          </p:nvSpPr>
          <p:spPr bwMode="auto">
            <a:xfrm>
              <a:off x="2951824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8 w 236"/>
                <a:gd name="T3" fmla="*/ 8 h 128"/>
                <a:gd name="T4" fmla="*/ 188 w 236"/>
                <a:gd name="T5" fmla="*/ 8 h 128"/>
                <a:gd name="T6" fmla="*/ 188 w 236"/>
                <a:gd name="T7" fmla="*/ 8 h 128"/>
                <a:gd name="T8" fmla="*/ 168 w 236"/>
                <a:gd name="T9" fmla="*/ 14 h 128"/>
                <a:gd name="T10" fmla="*/ 124 w 236"/>
                <a:gd name="T11" fmla="*/ 30 h 128"/>
                <a:gd name="T12" fmla="*/ 80 w 236"/>
                <a:gd name="T13" fmla="*/ 52 h 128"/>
                <a:gd name="T14" fmla="*/ 36 w 236"/>
                <a:gd name="T15" fmla="*/ 86 h 128"/>
                <a:gd name="T16" fmla="*/ 18 w 236"/>
                <a:gd name="T17" fmla="*/ 106 h 128"/>
                <a:gd name="T18" fmla="*/ 18 w 236"/>
                <a:gd name="T19" fmla="*/ 106 h 128"/>
                <a:gd name="T20" fmla="*/ 16 w 236"/>
                <a:gd name="T21" fmla="*/ 106 h 128"/>
                <a:gd name="T22" fmla="*/ 16 w 236"/>
                <a:gd name="T23" fmla="*/ 106 h 128"/>
                <a:gd name="T24" fmla="*/ 16 w 236"/>
                <a:gd name="T25" fmla="*/ 106 h 128"/>
                <a:gd name="T26" fmla="*/ 16 w 236"/>
                <a:gd name="T27" fmla="*/ 106 h 128"/>
                <a:gd name="T28" fmla="*/ 16 w 236"/>
                <a:gd name="T29" fmla="*/ 106 h 128"/>
                <a:gd name="T30" fmla="*/ 16 w 236"/>
                <a:gd name="T31" fmla="*/ 106 h 128"/>
                <a:gd name="T32" fmla="*/ 16 w 236"/>
                <a:gd name="T33" fmla="*/ 106 h 128"/>
                <a:gd name="T34" fmla="*/ 16 w 236"/>
                <a:gd name="T35" fmla="*/ 106 h 128"/>
                <a:gd name="T36" fmla="*/ 16 w 236"/>
                <a:gd name="T37" fmla="*/ 108 h 128"/>
                <a:gd name="T38" fmla="*/ 16 w 236"/>
                <a:gd name="T39" fmla="*/ 108 h 128"/>
                <a:gd name="T40" fmla="*/ 16 w 236"/>
                <a:gd name="T41" fmla="*/ 108 h 128"/>
                <a:gd name="T42" fmla="*/ 16 w 236"/>
                <a:gd name="T43" fmla="*/ 108 h 128"/>
                <a:gd name="T44" fmla="*/ 16 w 236"/>
                <a:gd name="T45" fmla="*/ 108 h 128"/>
                <a:gd name="T46" fmla="*/ 14 w 236"/>
                <a:gd name="T47" fmla="*/ 108 h 128"/>
                <a:gd name="T48" fmla="*/ 14 w 236"/>
                <a:gd name="T49" fmla="*/ 108 h 128"/>
                <a:gd name="T50" fmla="*/ 14 w 236"/>
                <a:gd name="T51" fmla="*/ 108 h 128"/>
                <a:gd name="T52" fmla="*/ 14 w 236"/>
                <a:gd name="T53" fmla="*/ 108 h 128"/>
                <a:gd name="T54" fmla="*/ 14 w 236"/>
                <a:gd name="T55" fmla="*/ 110 h 128"/>
                <a:gd name="T56" fmla="*/ 14 w 236"/>
                <a:gd name="T57" fmla="*/ 110 h 128"/>
                <a:gd name="T58" fmla="*/ 2 w 236"/>
                <a:gd name="T59" fmla="*/ 124 h 128"/>
                <a:gd name="T60" fmla="*/ 2 w 236"/>
                <a:gd name="T61" fmla="*/ 124 h 128"/>
                <a:gd name="T62" fmla="*/ 2 w 236"/>
                <a:gd name="T63" fmla="*/ 124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6 h 128"/>
                <a:gd name="T70" fmla="*/ 0 w 236"/>
                <a:gd name="T71" fmla="*/ 126 h 128"/>
                <a:gd name="T72" fmla="*/ 0 w 236"/>
                <a:gd name="T73" fmla="*/ 126 h 128"/>
                <a:gd name="T74" fmla="*/ 0 w 236"/>
                <a:gd name="T75" fmla="*/ 126 h 128"/>
                <a:gd name="T76" fmla="*/ 0 w 236"/>
                <a:gd name="T77" fmla="*/ 126 h 128"/>
                <a:gd name="T78" fmla="*/ 0 w 236"/>
                <a:gd name="T79" fmla="*/ 126 h 128"/>
                <a:gd name="T80" fmla="*/ 0 w 236"/>
                <a:gd name="T81" fmla="*/ 128 h 128"/>
                <a:gd name="T82" fmla="*/ 0 w 236"/>
                <a:gd name="T83" fmla="*/ 128 h 128"/>
                <a:gd name="T84" fmla="*/ 0 w 236"/>
                <a:gd name="T85" fmla="*/ 128 h 128"/>
                <a:gd name="T86" fmla="*/ 0 w 236"/>
                <a:gd name="T87" fmla="*/ 128 h 128"/>
                <a:gd name="T88" fmla="*/ 232 w 236"/>
                <a:gd name="T89" fmla="*/ 128 h 128"/>
                <a:gd name="T90" fmla="*/ 236 w 236"/>
                <a:gd name="T9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4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68" y="14"/>
                  </a:lnTo>
                  <a:lnTo>
                    <a:pt x="146" y="22"/>
                  </a:lnTo>
                  <a:lnTo>
                    <a:pt x="124" y="30"/>
                  </a:lnTo>
                  <a:lnTo>
                    <a:pt x="102" y="40"/>
                  </a:lnTo>
                  <a:lnTo>
                    <a:pt x="80" y="52"/>
                  </a:lnTo>
                  <a:lnTo>
                    <a:pt x="58" y="68"/>
                  </a:lnTo>
                  <a:lnTo>
                    <a:pt x="36" y="8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1" name="Freeform 98"/>
            <p:cNvSpPr>
              <a:spLocks/>
            </p:cNvSpPr>
            <p:nvPr/>
          </p:nvSpPr>
          <p:spPr bwMode="auto">
            <a:xfrm>
              <a:off x="1403511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0 w 658"/>
                <a:gd name="T67" fmla="*/ 1820 h 1862"/>
                <a:gd name="T68" fmla="*/ 8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48 w 658"/>
                <a:gd name="T81" fmla="*/ 1838 h 1862"/>
                <a:gd name="T82" fmla="*/ 656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4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2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4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4" y="732"/>
                  </a:lnTo>
                  <a:lnTo>
                    <a:pt x="32" y="750"/>
                  </a:lnTo>
                  <a:lnTo>
                    <a:pt x="20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0" y="1820"/>
                  </a:lnTo>
                  <a:lnTo>
                    <a:pt x="4" y="1830"/>
                  </a:lnTo>
                  <a:lnTo>
                    <a:pt x="8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48" y="1838"/>
                  </a:lnTo>
                  <a:lnTo>
                    <a:pt x="654" y="1830"/>
                  </a:lnTo>
                  <a:lnTo>
                    <a:pt x="656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0" y="2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2" name="Freeform 99"/>
            <p:cNvSpPr>
              <a:spLocks/>
            </p:cNvSpPr>
            <p:nvPr/>
          </p:nvSpPr>
          <p:spPr bwMode="auto">
            <a:xfrm>
              <a:off x="1518612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236 w 236"/>
                <a:gd name="T3" fmla="*/ 0 h 128"/>
                <a:gd name="T4" fmla="*/ 214 w 236"/>
                <a:gd name="T5" fmla="*/ 2 h 128"/>
                <a:gd name="T6" fmla="*/ 188 w 236"/>
                <a:gd name="T7" fmla="*/ 8 h 128"/>
                <a:gd name="T8" fmla="*/ 158 w 236"/>
                <a:gd name="T9" fmla="*/ 16 h 128"/>
                <a:gd name="T10" fmla="*/ 126 w 236"/>
                <a:gd name="T11" fmla="*/ 30 h 128"/>
                <a:gd name="T12" fmla="*/ 92 w 236"/>
                <a:gd name="T13" fmla="*/ 46 h 128"/>
                <a:gd name="T14" fmla="*/ 76 w 236"/>
                <a:gd name="T15" fmla="*/ 56 h 128"/>
                <a:gd name="T16" fmla="*/ 58 w 236"/>
                <a:gd name="T17" fmla="*/ 68 h 128"/>
                <a:gd name="T18" fmla="*/ 42 w 236"/>
                <a:gd name="T19" fmla="*/ 80 h 128"/>
                <a:gd name="T20" fmla="*/ 28 w 236"/>
                <a:gd name="T21" fmla="*/ 94 h 128"/>
                <a:gd name="T22" fmla="*/ 12 w 236"/>
                <a:gd name="T23" fmla="*/ 110 h 128"/>
                <a:gd name="T24" fmla="*/ 0 w 236"/>
                <a:gd name="T25" fmla="*/ 128 h 128"/>
                <a:gd name="T26" fmla="*/ 232 w 236"/>
                <a:gd name="T27" fmla="*/ 128 h 128"/>
                <a:gd name="T28" fmla="*/ 232 w 236"/>
                <a:gd name="T29" fmla="*/ 128 h 128"/>
                <a:gd name="T30" fmla="*/ 236 w 236"/>
                <a:gd name="T31" fmla="*/ 128 h 128"/>
                <a:gd name="T32" fmla="*/ 236 w 236"/>
                <a:gd name="T3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2"/>
                  </a:lnTo>
                  <a:lnTo>
                    <a:pt x="188" y="8"/>
                  </a:lnTo>
                  <a:lnTo>
                    <a:pt x="158" y="16"/>
                  </a:lnTo>
                  <a:lnTo>
                    <a:pt x="126" y="30"/>
                  </a:lnTo>
                  <a:lnTo>
                    <a:pt x="92" y="46"/>
                  </a:lnTo>
                  <a:lnTo>
                    <a:pt x="76" y="56"/>
                  </a:lnTo>
                  <a:lnTo>
                    <a:pt x="58" y="68"/>
                  </a:lnTo>
                  <a:lnTo>
                    <a:pt x="42" y="80"/>
                  </a:lnTo>
                  <a:lnTo>
                    <a:pt x="28" y="94"/>
                  </a:lnTo>
                  <a:lnTo>
                    <a:pt x="12" y="110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00" name="TextBox 799"/>
            <p:cNvSpPr txBox="1"/>
            <p:nvPr/>
          </p:nvSpPr>
          <p:spPr>
            <a:xfrm>
              <a:off x="2061191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dirty="0">
                  <a:solidFill>
                    <a:srgbClr val="FFFFFF"/>
                  </a:solidFill>
                  <a:latin typeface="+mj-lt"/>
                </a:rPr>
                <a:t>01</a:t>
              </a:r>
            </a:p>
          </p:txBody>
        </p:sp>
        <p:sp>
          <p:nvSpPr>
            <p:cNvPr id="801" name="TextBox 800"/>
            <p:cNvSpPr txBox="1"/>
            <p:nvPr/>
          </p:nvSpPr>
          <p:spPr>
            <a:xfrm>
              <a:off x="3440487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02</a:t>
              </a:r>
            </a:p>
          </p:txBody>
        </p:sp>
        <p:sp>
          <p:nvSpPr>
            <p:cNvPr id="802" name="TextBox 801"/>
            <p:cNvSpPr txBox="1"/>
            <p:nvPr/>
          </p:nvSpPr>
          <p:spPr>
            <a:xfrm>
              <a:off x="4881771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03</a:t>
              </a:r>
            </a:p>
          </p:txBody>
        </p:sp>
        <p:sp>
          <p:nvSpPr>
            <p:cNvPr id="803" name="TextBox 802"/>
            <p:cNvSpPr txBox="1"/>
            <p:nvPr/>
          </p:nvSpPr>
          <p:spPr>
            <a:xfrm>
              <a:off x="6292059" y="3120355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04</a:t>
              </a:r>
            </a:p>
          </p:txBody>
        </p:sp>
      </p:grpSp>
      <p:pic>
        <p:nvPicPr>
          <p:cNvPr id="114" name="Graphic 113" descr="car icon ">
            <a:extLst>
              <a:ext uri="{FF2B5EF4-FFF2-40B4-BE49-F238E27FC236}">
                <a16:creationId xmlns:a16="http://schemas.microsoft.com/office/drawing/2014/main" xmlns="" id="{588FD56B-BBEB-49AB-B5D2-3D8C45146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8837" y="3796311"/>
            <a:ext cx="1107526" cy="1107526"/>
          </a:xfrm>
          <a:prstGeom prst="rect">
            <a:avLst/>
          </a:prstGeom>
        </p:spPr>
      </p:pic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xmlns="" id="{9B6923DD-399C-4F48-A6EF-E19E423CB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68345" y="3736773"/>
            <a:ext cx="1102860" cy="1102860"/>
          </a:xfrm>
          <a:prstGeom prst="rect">
            <a:avLst/>
          </a:prstGeom>
        </p:spPr>
      </p:pic>
      <p:pic>
        <p:nvPicPr>
          <p:cNvPr id="7" name="Graphic 6" descr="Quadcopter with solid fill">
            <a:extLst>
              <a:ext uri="{FF2B5EF4-FFF2-40B4-BE49-F238E27FC236}">
                <a16:creationId xmlns:a16="http://schemas.microsoft.com/office/drawing/2014/main" xmlns="" id="{B8727E84-3F2D-41CF-BE0D-55483D5C8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00711" y="3763909"/>
            <a:ext cx="1098678" cy="1098678"/>
          </a:xfrm>
          <a:prstGeom prst="rect">
            <a:avLst/>
          </a:prstGeom>
        </p:spPr>
      </p:pic>
      <p:pic>
        <p:nvPicPr>
          <p:cNvPr id="9" name="Graphic 8" descr="User network outline">
            <a:extLst>
              <a:ext uri="{FF2B5EF4-FFF2-40B4-BE49-F238E27FC236}">
                <a16:creationId xmlns:a16="http://schemas.microsoft.com/office/drawing/2014/main" xmlns="" id="{71C596A0-C9FB-4FDC-81B1-6BF7EF255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47222" y="3646911"/>
            <a:ext cx="1192722" cy="1192722"/>
          </a:xfrm>
          <a:prstGeom prst="rect">
            <a:avLst/>
          </a:prstGeom>
        </p:spPr>
      </p:pic>
      <p:pic>
        <p:nvPicPr>
          <p:cNvPr id="121" name="Graphic 120" descr="Slippery Road outline">
            <a:extLst>
              <a:ext uri="{FF2B5EF4-FFF2-40B4-BE49-F238E27FC236}">
                <a16:creationId xmlns:a16="http://schemas.microsoft.com/office/drawing/2014/main" xmlns="" id="{C089A56C-01EC-46AC-938E-A0CEFDE605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122" name="Graphic 121" descr="Car outline">
            <a:extLst>
              <a:ext uri="{FF2B5EF4-FFF2-40B4-BE49-F238E27FC236}">
                <a16:creationId xmlns:a16="http://schemas.microsoft.com/office/drawing/2014/main" xmlns="" id="{F4F58A48-EF51-4DA1-A2CA-8FDC9E2B8A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4746674" y="5199463"/>
            <a:ext cx="783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6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</a:t>
            </a: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" name="Rectangle 106"/>
          <p:cNvSpPr>
            <a:spLocks noChangeArrowheads="1"/>
          </p:cNvSpPr>
          <p:nvPr/>
        </p:nvSpPr>
        <p:spPr bwMode="auto">
          <a:xfrm>
            <a:off x="4746673" y="5499041"/>
            <a:ext cx="1132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20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" name="Rectangle 105"/>
          <p:cNvSpPr>
            <a:spLocks noChangeArrowheads="1"/>
          </p:cNvSpPr>
          <p:nvPr/>
        </p:nvSpPr>
        <p:spPr bwMode="auto">
          <a:xfrm>
            <a:off x="6437321" y="5199463"/>
            <a:ext cx="783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6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</a:t>
            </a: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Rectangle 106"/>
          <p:cNvSpPr>
            <a:spLocks noChangeArrowheads="1"/>
          </p:cNvSpPr>
          <p:nvPr/>
        </p:nvSpPr>
        <p:spPr bwMode="auto">
          <a:xfrm>
            <a:off x="6437320" y="5499041"/>
            <a:ext cx="1132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20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8" name="Rectangle 105"/>
          <p:cNvSpPr>
            <a:spLocks noChangeArrowheads="1"/>
          </p:cNvSpPr>
          <p:nvPr/>
        </p:nvSpPr>
        <p:spPr bwMode="auto">
          <a:xfrm>
            <a:off x="8147222" y="5199463"/>
            <a:ext cx="783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6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</a:t>
            </a: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" name="Rectangle 106"/>
          <p:cNvSpPr>
            <a:spLocks noChangeArrowheads="1"/>
          </p:cNvSpPr>
          <p:nvPr/>
        </p:nvSpPr>
        <p:spPr bwMode="auto">
          <a:xfrm>
            <a:off x="8147221" y="5499041"/>
            <a:ext cx="1132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20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 105"/>
          <p:cNvSpPr>
            <a:spLocks noChangeArrowheads="1"/>
          </p:cNvSpPr>
          <p:nvPr/>
        </p:nvSpPr>
        <p:spPr bwMode="auto">
          <a:xfrm>
            <a:off x="2960330" y="5199463"/>
            <a:ext cx="783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6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</a:t>
            </a: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5" name="Rectangle 106"/>
          <p:cNvSpPr>
            <a:spLocks noChangeArrowheads="1"/>
          </p:cNvSpPr>
          <p:nvPr/>
        </p:nvSpPr>
        <p:spPr bwMode="auto">
          <a:xfrm>
            <a:off x="2960329" y="5499041"/>
            <a:ext cx="1132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45885"/>
            <a:r>
              <a:rPr lang="hi-IN" altLang="en-US" sz="120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54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rcular maze labyrinth">
            <a:extLst>
              <a:ext uri="{FF2B5EF4-FFF2-40B4-BE49-F238E27FC236}">
                <a16:creationId xmlns:a16="http://schemas.microsoft.com/office/drawing/2014/main" xmlns="" id="{B6650D49-02D2-40A3-8E05-63D526E2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xmlns="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fld id="{D495E168-DA5E-4888-8D8A-92B118324C14}" type="slidenum">
              <a:rPr lang="ru-RU" sz="1400" smtClean="0">
                <a:solidFill>
                  <a:schemeClr val="tx1"/>
                </a:solidFill>
                <a:latin typeface="+mn-lt"/>
              </a:rPr>
              <a:pPr marL="0" indent="0">
                <a:buNone/>
              </a:pPr>
              <a:t>29</a:t>
            </a:fld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chemeClr val="tx1"/>
                </a:solidFill>
              </a:rPr>
              <a:t>स्लाइड का शीर्षक</a:t>
            </a:r>
            <a:endParaRPr lang="en-GB" b="0" i="0" dirty="0">
              <a:solidFill>
                <a:schemeClr val="tx1"/>
              </a:solidFill>
            </a:endParaRPr>
          </a:p>
        </p:txBody>
      </p:sp>
      <p:sp>
        <p:nvSpPr>
          <p:cNvPr id="12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98467" y="6477834"/>
            <a:ext cx="4179882" cy="29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9361">
              <a:defRPr/>
            </a:pPr>
            <a:r>
              <a:rPr lang="hi-IN" sz="1633" b="1" i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आरेख का शीर्षक यहाँ लिखें </a:t>
            </a:r>
            <a:endParaRPr lang="en-GB" sz="1633" b="1" i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67069" y="1934472"/>
            <a:ext cx="7177017" cy="3878111"/>
            <a:chOff x="263" y="1040"/>
            <a:chExt cx="3104" cy="2355"/>
          </a:xfrm>
        </p:grpSpPr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1541" y="2060"/>
              <a:ext cx="1534" cy="3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14281" tIns="42447" rIns="81629" bIns="42447" anchor="ctr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1782" y="1571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2" name="Line 7"/>
            <p:cNvSpPr>
              <a:spLocks noChangeShapeType="1"/>
            </p:cNvSpPr>
            <p:nvPr/>
          </p:nvSpPr>
          <p:spPr bwMode="auto">
            <a:xfrm>
              <a:off x="1782" y="2026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3" name="Line 8"/>
            <p:cNvSpPr>
              <a:spLocks noChangeShapeType="1"/>
            </p:cNvSpPr>
            <p:nvPr/>
          </p:nvSpPr>
          <p:spPr bwMode="auto">
            <a:xfrm>
              <a:off x="1782" y="2481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1782" y="2936"/>
              <a:ext cx="126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5" name="Line 10"/>
            <p:cNvSpPr>
              <a:spLocks noChangeShapeType="1"/>
            </p:cNvSpPr>
            <p:nvPr/>
          </p:nvSpPr>
          <p:spPr bwMode="auto">
            <a:xfrm>
              <a:off x="1782" y="3388"/>
              <a:ext cx="126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3" y="1785"/>
              <a:ext cx="969" cy="1521"/>
              <a:chOff x="225" y="2002"/>
              <a:chExt cx="969" cy="1521"/>
            </a:xfrm>
          </p:grpSpPr>
          <p:sp>
            <p:nvSpPr>
              <p:cNvPr id="158" name="Line 12"/>
              <p:cNvSpPr>
                <a:spLocks noChangeShapeType="1"/>
              </p:cNvSpPr>
              <p:nvPr/>
            </p:nvSpPr>
            <p:spPr bwMode="auto">
              <a:xfrm flipH="1">
                <a:off x="225" y="3523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9" name="Line 13"/>
              <p:cNvSpPr>
                <a:spLocks noChangeShapeType="1"/>
              </p:cNvSpPr>
              <p:nvPr/>
            </p:nvSpPr>
            <p:spPr bwMode="auto">
              <a:xfrm flipV="1">
                <a:off x="225" y="2008"/>
                <a:ext cx="0" cy="1515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60" name="Line 14"/>
              <p:cNvSpPr>
                <a:spLocks noChangeShapeType="1"/>
              </p:cNvSpPr>
              <p:nvPr/>
            </p:nvSpPr>
            <p:spPr bwMode="auto">
              <a:xfrm>
                <a:off x="225" y="2002"/>
                <a:ext cx="969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triangl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</p:grpSp>
        <p:sp>
          <p:nvSpPr>
            <p:cNvPr id="137" name="AutoShape 15"/>
            <p:cNvSpPr>
              <a:spLocks noChangeArrowheads="1"/>
            </p:cNvSpPr>
            <p:nvPr/>
          </p:nvSpPr>
          <p:spPr bwMode="auto">
            <a:xfrm>
              <a:off x="553" y="1040"/>
              <a:ext cx="1990" cy="235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sz="1600" b="1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8" name="AutoShape 16"/>
            <p:cNvSpPr>
              <a:spLocks noChangeArrowheads="1"/>
            </p:cNvSpPr>
            <p:nvPr/>
          </p:nvSpPr>
          <p:spPr bwMode="auto">
            <a:xfrm>
              <a:off x="748" y="1040"/>
              <a:ext cx="1601" cy="189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b="1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9" name="AutoShape 17"/>
            <p:cNvSpPr>
              <a:spLocks noChangeArrowheads="1"/>
            </p:cNvSpPr>
            <p:nvPr/>
          </p:nvSpPr>
          <p:spPr bwMode="auto">
            <a:xfrm>
              <a:off x="938" y="1040"/>
              <a:ext cx="1219" cy="144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  <a:lumOff val="25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defTabSz="829361">
                <a:defRPr/>
              </a:pPr>
              <a:endParaRPr lang="en-US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AutoShape 18"/>
            <p:cNvSpPr>
              <a:spLocks noChangeArrowheads="1"/>
            </p:cNvSpPr>
            <p:nvPr/>
          </p:nvSpPr>
          <p:spPr bwMode="auto">
            <a:xfrm>
              <a:off x="1129" y="1040"/>
              <a:ext cx="838" cy="99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defTabSz="829361">
                <a:defRPr/>
              </a:pPr>
              <a:endParaRPr lang="en-US" ker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" name="AutoShape 19"/>
            <p:cNvSpPr>
              <a:spLocks noChangeArrowheads="1"/>
            </p:cNvSpPr>
            <p:nvPr/>
          </p:nvSpPr>
          <p:spPr bwMode="auto">
            <a:xfrm>
              <a:off x="1320" y="1040"/>
              <a:ext cx="455" cy="5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b="1" ker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2" name="Rectangle 20"/>
            <p:cNvSpPr>
              <a:spLocks noChangeArrowheads="1"/>
            </p:cNvSpPr>
            <p:nvPr/>
          </p:nvSpPr>
          <p:spPr bwMode="auto">
            <a:xfrm>
              <a:off x="326" y="1638"/>
              <a:ext cx="220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defTabSz="691134" eaLnBrk="0" hangingPunct="0">
                <a:defRPr/>
              </a:pPr>
              <a:r>
                <a:rPr lang="hi-IN" sz="1600" b="1" i="1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विषय </a:t>
              </a:r>
              <a:endParaRPr lang="en-GB" sz="1600" b="1" i="1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3" name="Rectangle 21"/>
            <p:cNvSpPr>
              <a:spLocks noChangeArrowheads="1"/>
            </p:cNvSpPr>
            <p:nvPr/>
          </p:nvSpPr>
          <p:spPr bwMode="auto">
            <a:xfrm>
              <a:off x="347" y="2520"/>
              <a:ext cx="220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defTabSz="691134" eaLnBrk="0" hangingPunct="0">
                <a:defRPr/>
              </a:pPr>
              <a:r>
                <a:rPr lang="hi-IN" sz="1600" b="1" i="1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विषय </a:t>
              </a:r>
              <a:endParaRPr lang="en-GB" sz="1600" b="1" i="1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4" name="Rectangle 22"/>
            <p:cNvSpPr>
              <a:spLocks noChangeArrowheads="1"/>
            </p:cNvSpPr>
            <p:nvPr/>
          </p:nvSpPr>
          <p:spPr bwMode="auto">
            <a:xfrm>
              <a:off x="1414" y="2670"/>
              <a:ext cx="339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hi-IN" sz="1600" b="1" kern="0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</a:t>
              </a:r>
              <a:endParaRPr lang="en-GB" sz="16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5" name="Rectangle 23"/>
            <p:cNvSpPr>
              <a:spLocks noChangeArrowheads="1"/>
            </p:cNvSpPr>
            <p:nvPr/>
          </p:nvSpPr>
          <p:spPr bwMode="auto">
            <a:xfrm>
              <a:off x="1389" y="3123"/>
              <a:ext cx="339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hi-IN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</a:t>
              </a:r>
              <a:endParaRPr lang="en-GB" sz="16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1383" y="2186"/>
              <a:ext cx="340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hi-IN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</a:t>
              </a:r>
              <a:endParaRPr lang="en-GB" sz="16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7" name="Rectangle 25"/>
            <p:cNvSpPr>
              <a:spLocks noChangeArrowheads="1"/>
            </p:cNvSpPr>
            <p:nvPr/>
          </p:nvSpPr>
          <p:spPr bwMode="auto">
            <a:xfrm>
              <a:off x="1391" y="1760"/>
              <a:ext cx="339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hi-IN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</a:t>
              </a:r>
              <a:endParaRPr lang="en-GB" sz="16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381" y="1282"/>
              <a:ext cx="363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hi-IN" sz="1600" b="1" kern="0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</a:t>
              </a:r>
            </a:p>
            <a:p>
              <a:pPr algn="ctr" defTabSz="691134" eaLnBrk="0" hangingPunct="0">
                <a:defRPr/>
              </a:pPr>
              <a:r>
                <a:rPr lang="hi-IN" sz="1600" b="1" kern="0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शीर्षक</a:t>
              </a:r>
              <a:endParaRPr lang="en-GB" sz="1600" b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81" y="2685"/>
              <a:ext cx="465" cy="462"/>
              <a:chOff x="334" y="2902"/>
              <a:chExt cx="492" cy="462"/>
            </a:xfrm>
          </p:grpSpPr>
          <p:sp>
            <p:nvSpPr>
              <p:cNvPr id="155" name="Line 28"/>
              <p:cNvSpPr>
                <a:spLocks noChangeShapeType="1"/>
              </p:cNvSpPr>
              <p:nvPr/>
            </p:nvSpPr>
            <p:spPr bwMode="auto">
              <a:xfrm flipH="1">
                <a:off x="334" y="3364"/>
                <a:ext cx="276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6" name="Line 29"/>
              <p:cNvSpPr>
                <a:spLocks noChangeShapeType="1"/>
              </p:cNvSpPr>
              <p:nvPr/>
            </p:nvSpPr>
            <p:spPr bwMode="auto">
              <a:xfrm flipV="1">
                <a:off x="334" y="2905"/>
                <a:ext cx="0" cy="459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7" name="Line 30"/>
              <p:cNvSpPr>
                <a:spLocks noChangeShapeType="1"/>
              </p:cNvSpPr>
              <p:nvPr/>
            </p:nvSpPr>
            <p:spPr bwMode="auto">
              <a:xfrm>
                <a:off x="334" y="2902"/>
                <a:ext cx="492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triangl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</p:grpSp>
        <p:sp>
          <p:nvSpPr>
            <p:cNvPr id="150" name="Rectangle 31"/>
            <p:cNvSpPr>
              <a:spLocks noChangeArrowheads="1"/>
            </p:cNvSpPr>
            <p:nvPr/>
          </p:nvSpPr>
          <p:spPr bwMode="auto">
            <a:xfrm>
              <a:off x="2179" y="1238"/>
              <a:ext cx="918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hi-IN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 का विवरण यहाँ लिखें </a:t>
              </a:r>
              <a:endParaRPr lang="en-GB" sz="1600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51" name="Rectangle 32"/>
            <p:cNvSpPr>
              <a:spLocks noChangeArrowheads="1"/>
            </p:cNvSpPr>
            <p:nvPr/>
          </p:nvSpPr>
          <p:spPr bwMode="auto">
            <a:xfrm>
              <a:off x="2290" y="1667"/>
              <a:ext cx="807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hi-IN" sz="1600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 का विवरण यहाँ लिखें </a:t>
              </a:r>
              <a:endParaRPr lang="en-GB" sz="1600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52" name="Rectangle 33"/>
            <p:cNvSpPr>
              <a:spLocks noChangeArrowheads="1"/>
            </p:cNvSpPr>
            <p:nvPr/>
          </p:nvSpPr>
          <p:spPr bwMode="auto">
            <a:xfrm>
              <a:off x="2370" y="2064"/>
              <a:ext cx="850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hi-IN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 का विवरण यहाँ लिखें </a:t>
              </a:r>
              <a:endParaRPr lang="en-GB" sz="1600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53" name="Rectangle 34"/>
            <p:cNvSpPr>
              <a:spLocks noChangeArrowheads="1"/>
            </p:cNvSpPr>
            <p:nvPr/>
          </p:nvSpPr>
          <p:spPr bwMode="auto">
            <a:xfrm>
              <a:off x="2441" y="2559"/>
              <a:ext cx="816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hi-IN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 का विवरण यहाँ लिखें </a:t>
              </a:r>
              <a:endParaRPr lang="en-GB" sz="1600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54" name="Rectangle 35"/>
            <p:cNvSpPr>
              <a:spLocks noChangeArrowheads="1"/>
            </p:cNvSpPr>
            <p:nvPr/>
          </p:nvSpPr>
          <p:spPr bwMode="auto">
            <a:xfrm>
              <a:off x="2530" y="3021"/>
              <a:ext cx="837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hi-IN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उप शीर्षक का विवरण यहाँ लिखें </a:t>
              </a:r>
              <a:endParaRPr lang="en-GB" sz="1600" kern="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</p:grpSp>
      <p:pic>
        <p:nvPicPr>
          <p:cNvPr id="39" name="Graphic 38" descr="car icon ">
            <a:extLst>
              <a:ext uri="{FF2B5EF4-FFF2-40B4-BE49-F238E27FC236}">
                <a16:creationId xmlns:a16="http://schemas.microsoft.com/office/drawing/2014/main" xmlns="" id="{64F736A9-D564-47E6-A741-B6F23CF1E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24516" y="2674546"/>
            <a:ext cx="909296" cy="909296"/>
          </a:xfrm>
          <a:prstGeom prst="rect">
            <a:avLst/>
          </a:prstGeom>
        </p:spPr>
      </p:pic>
      <p:pic>
        <p:nvPicPr>
          <p:cNvPr id="40" name="Graphic 39" descr="delivery truck icon outline">
            <a:extLst>
              <a:ext uri="{FF2B5EF4-FFF2-40B4-BE49-F238E27FC236}">
                <a16:creationId xmlns:a16="http://schemas.microsoft.com/office/drawing/2014/main" xmlns="" id="{9397FD14-1FF5-48E2-A64F-AD3874F6F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05233" y="3509307"/>
            <a:ext cx="909296" cy="909296"/>
          </a:xfrm>
          <a:prstGeom prst="rect">
            <a:avLst/>
          </a:prstGeom>
        </p:spPr>
      </p:pic>
      <p:pic>
        <p:nvPicPr>
          <p:cNvPr id="41" name="Graphic 40" descr="double decker bus icon outline">
            <a:extLst>
              <a:ext uri="{FF2B5EF4-FFF2-40B4-BE49-F238E27FC236}">
                <a16:creationId xmlns:a16="http://schemas.microsoft.com/office/drawing/2014/main" xmlns="" id="{0E38EFC7-9464-45E3-8A2E-A8F33E1BF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3526952" y="4859791"/>
            <a:ext cx="735219" cy="909296"/>
          </a:xfrm>
          <a:prstGeom prst="rect">
            <a:avLst/>
          </a:prstGeom>
        </p:spPr>
      </p:pic>
      <p:pic>
        <p:nvPicPr>
          <p:cNvPr id="44" name="Graphic 43" descr="Slippery Road outline">
            <a:extLst>
              <a:ext uri="{FF2B5EF4-FFF2-40B4-BE49-F238E27FC236}">
                <a16:creationId xmlns:a16="http://schemas.microsoft.com/office/drawing/2014/main" xmlns="" id="{EE4EDE35-6E1B-4220-8729-A939D1E0ED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45" name="Graphic 44" descr="Car outline">
            <a:extLst>
              <a:ext uri="{FF2B5EF4-FFF2-40B4-BE49-F238E27FC236}">
                <a16:creationId xmlns:a16="http://schemas.microsoft.com/office/drawing/2014/main" xmlns="" id="{49F90834-4103-4CBD-B886-3851A8363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1699754" y="4914425"/>
            <a:ext cx="9073021" cy="648175"/>
            <a:chOff x="3768232" y="4887006"/>
            <a:chExt cx="9694128" cy="714508"/>
          </a:xfrm>
        </p:grpSpPr>
        <p:grpSp>
          <p:nvGrpSpPr>
            <p:cNvPr id="70" name="Group 69"/>
            <p:cNvGrpSpPr/>
            <p:nvPr/>
          </p:nvGrpSpPr>
          <p:grpSpPr>
            <a:xfrm>
              <a:off x="3768232" y="4887006"/>
              <a:ext cx="724002" cy="714508"/>
              <a:chOff x="543654" y="5181780"/>
              <a:chExt cx="724002" cy="714508"/>
            </a:xfrm>
          </p:grpSpPr>
          <p:sp>
            <p:nvSpPr>
              <p:cNvPr id="76" name="Teardrop 75"/>
              <p:cNvSpPr/>
              <p:nvPr/>
            </p:nvSpPr>
            <p:spPr bwMode="ltGray">
              <a:xfrm rot="2700000">
                <a:off x="548401" y="517703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ltGray">
              <a:xfrm>
                <a:off x="599655" y="5233034"/>
                <a:ext cx="612000" cy="612000"/>
              </a:xfrm>
              <a:prstGeom prst="ellipse">
                <a:avLst/>
              </a:prstGeom>
              <a:solidFill>
                <a:srgbClr val="EB8C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 bwMode="ltGray">
            <a:xfrm>
              <a:off x="4676172" y="4952748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hi-IN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" name="Freeform 4991"/>
            <p:cNvSpPr>
              <a:spLocks noEditPoints="1"/>
            </p:cNvSpPr>
            <p:nvPr/>
          </p:nvSpPr>
          <p:spPr bwMode="auto">
            <a:xfrm>
              <a:off x="4007838" y="5043407"/>
              <a:ext cx="344069" cy="407068"/>
            </a:xfrm>
            <a:custGeom>
              <a:avLst/>
              <a:gdLst>
                <a:gd name="T0" fmla="*/ 50 w 284"/>
                <a:gd name="T1" fmla="*/ 26 h 336"/>
                <a:gd name="T2" fmla="*/ 170 w 284"/>
                <a:gd name="T3" fmla="*/ 0 h 336"/>
                <a:gd name="T4" fmla="*/ 182 w 284"/>
                <a:gd name="T5" fmla="*/ 2 h 336"/>
                <a:gd name="T6" fmla="*/ 200 w 284"/>
                <a:gd name="T7" fmla="*/ 52 h 336"/>
                <a:gd name="T8" fmla="*/ 180 w 284"/>
                <a:gd name="T9" fmla="*/ 20 h 336"/>
                <a:gd name="T10" fmla="*/ 162 w 284"/>
                <a:gd name="T11" fmla="*/ 20 h 336"/>
                <a:gd name="T12" fmla="*/ 142 w 284"/>
                <a:gd name="T13" fmla="*/ 52 h 336"/>
                <a:gd name="T14" fmla="*/ 204 w 284"/>
                <a:gd name="T15" fmla="*/ 326 h 336"/>
                <a:gd name="T16" fmla="*/ 16 w 284"/>
                <a:gd name="T17" fmla="*/ 336 h 336"/>
                <a:gd name="T18" fmla="*/ 0 w 284"/>
                <a:gd name="T19" fmla="*/ 92 h 336"/>
                <a:gd name="T20" fmla="*/ 16 w 284"/>
                <a:gd name="T21" fmla="*/ 76 h 336"/>
                <a:gd name="T22" fmla="*/ 204 w 284"/>
                <a:gd name="T23" fmla="*/ 86 h 336"/>
                <a:gd name="T24" fmla="*/ 66 w 284"/>
                <a:gd name="T25" fmla="*/ 278 h 336"/>
                <a:gd name="T26" fmla="*/ 38 w 284"/>
                <a:gd name="T27" fmla="*/ 272 h 336"/>
                <a:gd name="T28" fmla="*/ 28 w 284"/>
                <a:gd name="T29" fmla="*/ 300 h 336"/>
                <a:gd name="T30" fmla="*/ 38 w 284"/>
                <a:gd name="T31" fmla="*/ 310 h 336"/>
                <a:gd name="T32" fmla="*/ 66 w 284"/>
                <a:gd name="T33" fmla="*/ 304 h 336"/>
                <a:gd name="T34" fmla="*/ 66 w 284"/>
                <a:gd name="T35" fmla="*/ 222 h 336"/>
                <a:gd name="T36" fmla="*/ 38 w 284"/>
                <a:gd name="T37" fmla="*/ 216 h 336"/>
                <a:gd name="T38" fmla="*/ 28 w 284"/>
                <a:gd name="T39" fmla="*/ 246 h 336"/>
                <a:gd name="T40" fmla="*/ 38 w 284"/>
                <a:gd name="T41" fmla="*/ 256 h 336"/>
                <a:gd name="T42" fmla="*/ 66 w 284"/>
                <a:gd name="T43" fmla="*/ 250 h 336"/>
                <a:gd name="T44" fmla="*/ 66 w 284"/>
                <a:gd name="T45" fmla="*/ 168 h 336"/>
                <a:gd name="T46" fmla="*/ 38 w 284"/>
                <a:gd name="T47" fmla="*/ 162 h 336"/>
                <a:gd name="T48" fmla="*/ 28 w 284"/>
                <a:gd name="T49" fmla="*/ 192 h 336"/>
                <a:gd name="T50" fmla="*/ 38 w 284"/>
                <a:gd name="T51" fmla="*/ 202 h 336"/>
                <a:gd name="T52" fmla="*/ 66 w 284"/>
                <a:gd name="T53" fmla="*/ 196 h 336"/>
                <a:gd name="T54" fmla="*/ 122 w 284"/>
                <a:gd name="T55" fmla="*/ 278 h 336"/>
                <a:gd name="T56" fmla="*/ 94 w 284"/>
                <a:gd name="T57" fmla="*/ 272 h 336"/>
                <a:gd name="T58" fmla="*/ 84 w 284"/>
                <a:gd name="T59" fmla="*/ 300 h 336"/>
                <a:gd name="T60" fmla="*/ 94 w 284"/>
                <a:gd name="T61" fmla="*/ 310 h 336"/>
                <a:gd name="T62" fmla="*/ 122 w 284"/>
                <a:gd name="T63" fmla="*/ 304 h 336"/>
                <a:gd name="T64" fmla="*/ 122 w 284"/>
                <a:gd name="T65" fmla="*/ 222 h 336"/>
                <a:gd name="T66" fmla="*/ 94 w 284"/>
                <a:gd name="T67" fmla="*/ 216 h 336"/>
                <a:gd name="T68" fmla="*/ 84 w 284"/>
                <a:gd name="T69" fmla="*/ 246 h 336"/>
                <a:gd name="T70" fmla="*/ 94 w 284"/>
                <a:gd name="T71" fmla="*/ 256 h 336"/>
                <a:gd name="T72" fmla="*/ 122 w 284"/>
                <a:gd name="T73" fmla="*/ 250 h 336"/>
                <a:gd name="T74" fmla="*/ 112 w 284"/>
                <a:gd name="T75" fmla="*/ 202 h 336"/>
                <a:gd name="T76" fmla="*/ 122 w 284"/>
                <a:gd name="T77" fmla="*/ 172 h 336"/>
                <a:gd name="T78" fmla="*/ 112 w 284"/>
                <a:gd name="T79" fmla="*/ 162 h 336"/>
                <a:gd name="T80" fmla="*/ 84 w 284"/>
                <a:gd name="T81" fmla="*/ 168 h 336"/>
                <a:gd name="T82" fmla="*/ 86 w 284"/>
                <a:gd name="T83" fmla="*/ 198 h 336"/>
                <a:gd name="T84" fmla="*/ 176 w 284"/>
                <a:gd name="T85" fmla="*/ 226 h 336"/>
                <a:gd name="T86" fmla="*/ 148 w 284"/>
                <a:gd name="T87" fmla="*/ 216 h 336"/>
                <a:gd name="T88" fmla="*/ 138 w 284"/>
                <a:gd name="T89" fmla="*/ 226 h 336"/>
                <a:gd name="T90" fmla="*/ 140 w 284"/>
                <a:gd name="T91" fmla="*/ 308 h 336"/>
                <a:gd name="T92" fmla="*/ 170 w 284"/>
                <a:gd name="T93" fmla="*/ 310 h 336"/>
                <a:gd name="T94" fmla="*/ 176 w 284"/>
                <a:gd name="T95" fmla="*/ 226 h 336"/>
                <a:gd name="T96" fmla="*/ 170 w 284"/>
                <a:gd name="T97" fmla="*/ 164 h 336"/>
                <a:gd name="T98" fmla="*/ 140 w 284"/>
                <a:gd name="T99" fmla="*/ 166 h 336"/>
                <a:gd name="T100" fmla="*/ 138 w 284"/>
                <a:gd name="T101" fmla="*/ 196 h 336"/>
                <a:gd name="T102" fmla="*/ 166 w 284"/>
                <a:gd name="T103" fmla="*/ 202 h 336"/>
                <a:gd name="T104" fmla="*/ 176 w 284"/>
                <a:gd name="T105" fmla="*/ 172 h 336"/>
                <a:gd name="T106" fmla="*/ 176 w 284"/>
                <a:gd name="T107" fmla="*/ 104 h 336"/>
                <a:gd name="T108" fmla="*/ 264 w 284"/>
                <a:gd name="T109" fmla="*/ 162 h 336"/>
                <a:gd name="T110" fmla="*/ 244 w 284"/>
                <a:gd name="T111" fmla="*/ 138 h 336"/>
                <a:gd name="T112" fmla="*/ 238 w 284"/>
                <a:gd name="T113" fmla="*/ 124 h 336"/>
                <a:gd name="T114" fmla="*/ 228 w 284"/>
                <a:gd name="T115" fmla="*/ 128 h 336"/>
                <a:gd name="T116" fmla="*/ 226 w 284"/>
                <a:gd name="T117" fmla="*/ 196 h 336"/>
                <a:gd name="T118" fmla="*/ 234 w 284"/>
                <a:gd name="T119" fmla="*/ 204 h 336"/>
                <a:gd name="T120" fmla="*/ 276 w 284"/>
                <a:gd name="T121" fmla="*/ 190 h 336"/>
                <a:gd name="T122" fmla="*/ 284 w 284"/>
                <a:gd name="T123" fmla="*/ 174 h 336"/>
                <a:gd name="T124" fmla="*/ 280 w 284"/>
                <a:gd name="T125" fmla="*/ 16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336">
                  <a:moveTo>
                    <a:pt x="76" y="52"/>
                  </a:moveTo>
                  <a:lnTo>
                    <a:pt x="50" y="5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16"/>
                  </a:lnTo>
                  <a:lnTo>
                    <a:pt x="58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6" y="2"/>
                  </a:lnTo>
                  <a:lnTo>
                    <a:pt x="182" y="2"/>
                  </a:lnTo>
                  <a:lnTo>
                    <a:pt x="192" y="10"/>
                  </a:lnTo>
                  <a:lnTo>
                    <a:pt x="198" y="18"/>
                  </a:lnTo>
                  <a:lnTo>
                    <a:pt x="200" y="24"/>
                  </a:lnTo>
                  <a:lnTo>
                    <a:pt x="200" y="30"/>
                  </a:lnTo>
                  <a:lnTo>
                    <a:pt x="200" y="52"/>
                  </a:lnTo>
                  <a:lnTo>
                    <a:pt x="184" y="52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0"/>
                  </a:lnTo>
                  <a:lnTo>
                    <a:pt x="176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6" y="18"/>
                  </a:lnTo>
                  <a:lnTo>
                    <a:pt x="162" y="20"/>
                  </a:lnTo>
                  <a:lnTo>
                    <a:pt x="158" y="24"/>
                  </a:lnTo>
                  <a:lnTo>
                    <a:pt x="158" y="30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42" y="52"/>
                  </a:lnTo>
                  <a:lnTo>
                    <a:pt x="76" y="52"/>
                  </a:lnTo>
                  <a:close/>
                  <a:moveTo>
                    <a:pt x="206" y="92"/>
                  </a:moveTo>
                  <a:lnTo>
                    <a:pt x="206" y="320"/>
                  </a:lnTo>
                  <a:lnTo>
                    <a:pt x="206" y="320"/>
                  </a:lnTo>
                  <a:lnTo>
                    <a:pt x="204" y="326"/>
                  </a:lnTo>
                  <a:lnTo>
                    <a:pt x="200" y="332"/>
                  </a:lnTo>
                  <a:lnTo>
                    <a:pt x="196" y="334"/>
                  </a:lnTo>
                  <a:lnTo>
                    <a:pt x="190" y="336"/>
                  </a:lnTo>
                  <a:lnTo>
                    <a:pt x="16" y="336"/>
                  </a:lnTo>
                  <a:lnTo>
                    <a:pt x="16" y="336"/>
                  </a:lnTo>
                  <a:lnTo>
                    <a:pt x="10" y="334"/>
                  </a:lnTo>
                  <a:lnTo>
                    <a:pt x="4" y="332"/>
                  </a:lnTo>
                  <a:lnTo>
                    <a:pt x="2" y="326"/>
                  </a:lnTo>
                  <a:lnTo>
                    <a:pt x="0" y="32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10" y="78"/>
                  </a:lnTo>
                  <a:lnTo>
                    <a:pt x="16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6" y="78"/>
                  </a:lnTo>
                  <a:lnTo>
                    <a:pt x="200" y="80"/>
                  </a:lnTo>
                  <a:lnTo>
                    <a:pt x="204" y="86"/>
                  </a:lnTo>
                  <a:lnTo>
                    <a:pt x="206" y="92"/>
                  </a:lnTo>
                  <a:lnTo>
                    <a:pt x="206" y="92"/>
                  </a:lnTo>
                  <a:close/>
                  <a:moveTo>
                    <a:pt x="68" y="282"/>
                  </a:moveTo>
                  <a:lnTo>
                    <a:pt x="68" y="282"/>
                  </a:lnTo>
                  <a:lnTo>
                    <a:pt x="66" y="278"/>
                  </a:lnTo>
                  <a:lnTo>
                    <a:pt x="64" y="274"/>
                  </a:lnTo>
                  <a:lnTo>
                    <a:pt x="62" y="272"/>
                  </a:lnTo>
                  <a:lnTo>
                    <a:pt x="58" y="272"/>
                  </a:lnTo>
                  <a:lnTo>
                    <a:pt x="38" y="272"/>
                  </a:lnTo>
                  <a:lnTo>
                    <a:pt x="38" y="272"/>
                  </a:lnTo>
                  <a:lnTo>
                    <a:pt x="34" y="272"/>
                  </a:lnTo>
                  <a:lnTo>
                    <a:pt x="32" y="274"/>
                  </a:lnTo>
                  <a:lnTo>
                    <a:pt x="30" y="278"/>
                  </a:lnTo>
                  <a:lnTo>
                    <a:pt x="28" y="282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0" y="304"/>
                  </a:lnTo>
                  <a:lnTo>
                    <a:pt x="32" y="308"/>
                  </a:lnTo>
                  <a:lnTo>
                    <a:pt x="34" y="310"/>
                  </a:lnTo>
                  <a:lnTo>
                    <a:pt x="38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62" y="310"/>
                  </a:lnTo>
                  <a:lnTo>
                    <a:pt x="64" y="308"/>
                  </a:lnTo>
                  <a:lnTo>
                    <a:pt x="66" y="304"/>
                  </a:lnTo>
                  <a:lnTo>
                    <a:pt x="68" y="300"/>
                  </a:lnTo>
                  <a:lnTo>
                    <a:pt x="68" y="282"/>
                  </a:lnTo>
                  <a:close/>
                  <a:moveTo>
                    <a:pt x="68" y="226"/>
                  </a:moveTo>
                  <a:lnTo>
                    <a:pt x="68" y="226"/>
                  </a:lnTo>
                  <a:lnTo>
                    <a:pt x="66" y="222"/>
                  </a:lnTo>
                  <a:lnTo>
                    <a:pt x="64" y="220"/>
                  </a:lnTo>
                  <a:lnTo>
                    <a:pt x="62" y="218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4" y="218"/>
                  </a:lnTo>
                  <a:lnTo>
                    <a:pt x="32" y="220"/>
                  </a:lnTo>
                  <a:lnTo>
                    <a:pt x="30" y="222"/>
                  </a:lnTo>
                  <a:lnTo>
                    <a:pt x="28" y="22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0" y="250"/>
                  </a:lnTo>
                  <a:lnTo>
                    <a:pt x="32" y="252"/>
                  </a:lnTo>
                  <a:lnTo>
                    <a:pt x="34" y="254"/>
                  </a:lnTo>
                  <a:lnTo>
                    <a:pt x="38" y="25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2" y="254"/>
                  </a:lnTo>
                  <a:lnTo>
                    <a:pt x="64" y="252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8" y="226"/>
                  </a:lnTo>
                  <a:close/>
                  <a:moveTo>
                    <a:pt x="68" y="172"/>
                  </a:moveTo>
                  <a:lnTo>
                    <a:pt x="68" y="172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4"/>
                  </a:lnTo>
                  <a:lnTo>
                    <a:pt x="58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4" y="164"/>
                  </a:lnTo>
                  <a:lnTo>
                    <a:pt x="32" y="166"/>
                  </a:lnTo>
                  <a:lnTo>
                    <a:pt x="30" y="168"/>
                  </a:lnTo>
                  <a:lnTo>
                    <a:pt x="28" y="17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30" y="196"/>
                  </a:lnTo>
                  <a:lnTo>
                    <a:pt x="32" y="198"/>
                  </a:lnTo>
                  <a:lnTo>
                    <a:pt x="34" y="200"/>
                  </a:lnTo>
                  <a:lnTo>
                    <a:pt x="3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6" y="196"/>
                  </a:lnTo>
                  <a:lnTo>
                    <a:pt x="68" y="192"/>
                  </a:lnTo>
                  <a:lnTo>
                    <a:pt x="68" y="172"/>
                  </a:lnTo>
                  <a:close/>
                  <a:moveTo>
                    <a:pt x="122" y="282"/>
                  </a:moveTo>
                  <a:lnTo>
                    <a:pt x="122" y="282"/>
                  </a:lnTo>
                  <a:lnTo>
                    <a:pt x="122" y="278"/>
                  </a:lnTo>
                  <a:lnTo>
                    <a:pt x="120" y="274"/>
                  </a:lnTo>
                  <a:lnTo>
                    <a:pt x="116" y="272"/>
                  </a:lnTo>
                  <a:lnTo>
                    <a:pt x="112" y="272"/>
                  </a:lnTo>
                  <a:lnTo>
                    <a:pt x="94" y="272"/>
                  </a:lnTo>
                  <a:lnTo>
                    <a:pt x="94" y="272"/>
                  </a:lnTo>
                  <a:lnTo>
                    <a:pt x="90" y="272"/>
                  </a:lnTo>
                  <a:lnTo>
                    <a:pt x="86" y="274"/>
                  </a:lnTo>
                  <a:lnTo>
                    <a:pt x="84" y="278"/>
                  </a:lnTo>
                  <a:lnTo>
                    <a:pt x="84" y="282"/>
                  </a:lnTo>
                  <a:lnTo>
                    <a:pt x="84" y="300"/>
                  </a:lnTo>
                  <a:lnTo>
                    <a:pt x="84" y="300"/>
                  </a:lnTo>
                  <a:lnTo>
                    <a:pt x="84" y="304"/>
                  </a:lnTo>
                  <a:lnTo>
                    <a:pt x="86" y="308"/>
                  </a:lnTo>
                  <a:lnTo>
                    <a:pt x="90" y="310"/>
                  </a:lnTo>
                  <a:lnTo>
                    <a:pt x="94" y="310"/>
                  </a:lnTo>
                  <a:lnTo>
                    <a:pt x="112" y="310"/>
                  </a:lnTo>
                  <a:lnTo>
                    <a:pt x="112" y="310"/>
                  </a:lnTo>
                  <a:lnTo>
                    <a:pt x="116" y="310"/>
                  </a:lnTo>
                  <a:lnTo>
                    <a:pt x="120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82"/>
                  </a:lnTo>
                  <a:close/>
                  <a:moveTo>
                    <a:pt x="122" y="226"/>
                  </a:moveTo>
                  <a:lnTo>
                    <a:pt x="122" y="226"/>
                  </a:lnTo>
                  <a:lnTo>
                    <a:pt x="122" y="222"/>
                  </a:lnTo>
                  <a:lnTo>
                    <a:pt x="120" y="220"/>
                  </a:lnTo>
                  <a:lnTo>
                    <a:pt x="116" y="218"/>
                  </a:lnTo>
                  <a:lnTo>
                    <a:pt x="112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0" y="218"/>
                  </a:lnTo>
                  <a:lnTo>
                    <a:pt x="86" y="220"/>
                  </a:lnTo>
                  <a:lnTo>
                    <a:pt x="84" y="222"/>
                  </a:lnTo>
                  <a:lnTo>
                    <a:pt x="84" y="22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50"/>
                  </a:lnTo>
                  <a:lnTo>
                    <a:pt x="86" y="252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6" y="254"/>
                  </a:lnTo>
                  <a:lnTo>
                    <a:pt x="120" y="252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26"/>
                  </a:lnTo>
                  <a:close/>
                  <a:moveTo>
                    <a:pt x="94" y="202"/>
                  </a:moveTo>
                  <a:lnTo>
                    <a:pt x="112" y="202"/>
                  </a:lnTo>
                  <a:lnTo>
                    <a:pt x="112" y="202"/>
                  </a:lnTo>
                  <a:lnTo>
                    <a:pt x="116" y="200"/>
                  </a:lnTo>
                  <a:lnTo>
                    <a:pt x="120" y="198"/>
                  </a:lnTo>
                  <a:lnTo>
                    <a:pt x="122" y="196"/>
                  </a:lnTo>
                  <a:lnTo>
                    <a:pt x="122" y="19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68"/>
                  </a:lnTo>
                  <a:lnTo>
                    <a:pt x="120" y="166"/>
                  </a:lnTo>
                  <a:lnTo>
                    <a:pt x="116" y="164"/>
                  </a:lnTo>
                  <a:lnTo>
                    <a:pt x="112" y="162"/>
                  </a:lnTo>
                  <a:lnTo>
                    <a:pt x="94" y="162"/>
                  </a:lnTo>
                  <a:lnTo>
                    <a:pt x="94" y="162"/>
                  </a:lnTo>
                  <a:lnTo>
                    <a:pt x="90" y="164"/>
                  </a:lnTo>
                  <a:lnTo>
                    <a:pt x="86" y="166"/>
                  </a:lnTo>
                  <a:lnTo>
                    <a:pt x="84" y="168"/>
                  </a:lnTo>
                  <a:lnTo>
                    <a:pt x="84" y="172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4" y="196"/>
                  </a:lnTo>
                  <a:lnTo>
                    <a:pt x="86" y="198"/>
                  </a:lnTo>
                  <a:lnTo>
                    <a:pt x="90" y="200"/>
                  </a:lnTo>
                  <a:lnTo>
                    <a:pt x="94" y="202"/>
                  </a:lnTo>
                  <a:lnTo>
                    <a:pt x="94" y="202"/>
                  </a:lnTo>
                  <a:close/>
                  <a:moveTo>
                    <a:pt x="176" y="226"/>
                  </a:moveTo>
                  <a:lnTo>
                    <a:pt x="176" y="226"/>
                  </a:lnTo>
                  <a:lnTo>
                    <a:pt x="176" y="222"/>
                  </a:lnTo>
                  <a:lnTo>
                    <a:pt x="174" y="220"/>
                  </a:lnTo>
                  <a:lnTo>
                    <a:pt x="170" y="218"/>
                  </a:lnTo>
                  <a:lnTo>
                    <a:pt x="166" y="216"/>
                  </a:lnTo>
                  <a:lnTo>
                    <a:pt x="148" y="216"/>
                  </a:lnTo>
                  <a:lnTo>
                    <a:pt x="148" y="216"/>
                  </a:lnTo>
                  <a:lnTo>
                    <a:pt x="144" y="218"/>
                  </a:lnTo>
                  <a:lnTo>
                    <a:pt x="140" y="220"/>
                  </a:lnTo>
                  <a:lnTo>
                    <a:pt x="138" y="222"/>
                  </a:lnTo>
                  <a:lnTo>
                    <a:pt x="138" y="226"/>
                  </a:lnTo>
                  <a:lnTo>
                    <a:pt x="138" y="282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4"/>
                  </a:lnTo>
                  <a:lnTo>
                    <a:pt x="140" y="308"/>
                  </a:lnTo>
                  <a:lnTo>
                    <a:pt x="144" y="310"/>
                  </a:lnTo>
                  <a:lnTo>
                    <a:pt x="148" y="310"/>
                  </a:lnTo>
                  <a:lnTo>
                    <a:pt x="166" y="310"/>
                  </a:lnTo>
                  <a:lnTo>
                    <a:pt x="166" y="310"/>
                  </a:lnTo>
                  <a:lnTo>
                    <a:pt x="170" y="310"/>
                  </a:lnTo>
                  <a:lnTo>
                    <a:pt x="174" y="308"/>
                  </a:lnTo>
                  <a:lnTo>
                    <a:pt x="176" y="304"/>
                  </a:lnTo>
                  <a:lnTo>
                    <a:pt x="176" y="300"/>
                  </a:lnTo>
                  <a:lnTo>
                    <a:pt x="176" y="282"/>
                  </a:lnTo>
                  <a:lnTo>
                    <a:pt x="176" y="226"/>
                  </a:lnTo>
                  <a:close/>
                  <a:moveTo>
                    <a:pt x="176" y="172"/>
                  </a:moveTo>
                  <a:lnTo>
                    <a:pt x="176" y="172"/>
                  </a:lnTo>
                  <a:lnTo>
                    <a:pt x="176" y="168"/>
                  </a:lnTo>
                  <a:lnTo>
                    <a:pt x="174" y="166"/>
                  </a:lnTo>
                  <a:lnTo>
                    <a:pt x="170" y="164"/>
                  </a:lnTo>
                  <a:lnTo>
                    <a:pt x="16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4" y="164"/>
                  </a:lnTo>
                  <a:lnTo>
                    <a:pt x="140" y="166"/>
                  </a:lnTo>
                  <a:lnTo>
                    <a:pt x="138" y="168"/>
                  </a:lnTo>
                  <a:lnTo>
                    <a:pt x="138" y="172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4" y="200"/>
                  </a:lnTo>
                  <a:lnTo>
                    <a:pt x="148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70" y="200"/>
                  </a:lnTo>
                  <a:lnTo>
                    <a:pt x="174" y="198"/>
                  </a:lnTo>
                  <a:lnTo>
                    <a:pt x="176" y="196"/>
                  </a:lnTo>
                  <a:lnTo>
                    <a:pt x="176" y="192"/>
                  </a:lnTo>
                  <a:lnTo>
                    <a:pt x="176" y="172"/>
                  </a:lnTo>
                  <a:close/>
                  <a:moveTo>
                    <a:pt x="176" y="104"/>
                  </a:moveTo>
                  <a:lnTo>
                    <a:pt x="28" y="104"/>
                  </a:lnTo>
                  <a:lnTo>
                    <a:pt x="28" y="142"/>
                  </a:lnTo>
                  <a:lnTo>
                    <a:pt x="176" y="142"/>
                  </a:lnTo>
                  <a:lnTo>
                    <a:pt x="176" y="104"/>
                  </a:lnTo>
                  <a:close/>
                  <a:moveTo>
                    <a:pt x="276" y="166"/>
                  </a:moveTo>
                  <a:lnTo>
                    <a:pt x="276" y="166"/>
                  </a:lnTo>
                  <a:lnTo>
                    <a:pt x="276" y="166"/>
                  </a:lnTo>
                  <a:lnTo>
                    <a:pt x="270" y="164"/>
                  </a:lnTo>
                  <a:lnTo>
                    <a:pt x="264" y="162"/>
                  </a:lnTo>
                  <a:lnTo>
                    <a:pt x="258" y="160"/>
                  </a:lnTo>
                  <a:lnTo>
                    <a:pt x="252" y="156"/>
                  </a:lnTo>
                  <a:lnTo>
                    <a:pt x="248" y="150"/>
                  </a:lnTo>
                  <a:lnTo>
                    <a:pt x="246" y="144"/>
                  </a:lnTo>
                  <a:lnTo>
                    <a:pt x="244" y="138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28"/>
                  </a:lnTo>
                  <a:lnTo>
                    <a:pt x="240" y="126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8"/>
                  </a:lnTo>
                  <a:lnTo>
                    <a:pt x="226" y="132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8" y="198"/>
                  </a:lnTo>
                  <a:lnTo>
                    <a:pt x="230" y="200"/>
                  </a:lnTo>
                  <a:lnTo>
                    <a:pt x="232" y="202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46" y="202"/>
                  </a:lnTo>
                  <a:lnTo>
                    <a:pt x="254" y="200"/>
                  </a:lnTo>
                  <a:lnTo>
                    <a:pt x="264" y="198"/>
                  </a:lnTo>
                  <a:lnTo>
                    <a:pt x="270" y="194"/>
                  </a:lnTo>
                  <a:lnTo>
                    <a:pt x="276" y="190"/>
                  </a:lnTo>
                  <a:lnTo>
                    <a:pt x="280" y="186"/>
                  </a:lnTo>
                  <a:lnTo>
                    <a:pt x="284" y="180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0"/>
                  </a:lnTo>
                  <a:lnTo>
                    <a:pt x="282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99754" y="3571129"/>
            <a:ext cx="9073021" cy="648175"/>
            <a:chOff x="3768232" y="3498604"/>
            <a:chExt cx="9694128" cy="714508"/>
          </a:xfrm>
        </p:grpSpPr>
        <p:grpSp>
          <p:nvGrpSpPr>
            <p:cNvPr id="79" name="Group 78"/>
            <p:cNvGrpSpPr/>
            <p:nvPr/>
          </p:nvGrpSpPr>
          <p:grpSpPr>
            <a:xfrm>
              <a:off x="3768232" y="3498604"/>
              <a:ext cx="724002" cy="714508"/>
              <a:chOff x="526024" y="3552600"/>
              <a:chExt cx="724002" cy="714508"/>
            </a:xfrm>
          </p:grpSpPr>
          <p:sp>
            <p:nvSpPr>
              <p:cNvPr id="82" name="Teardrop 81"/>
              <p:cNvSpPr/>
              <p:nvPr/>
            </p:nvSpPr>
            <p:spPr bwMode="ltGray">
              <a:xfrm rot="2700000">
                <a:off x="530771" y="354785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ltGray">
              <a:xfrm>
                <a:off x="582025" y="3603854"/>
                <a:ext cx="612000" cy="612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ltGray">
            <a:xfrm>
              <a:off x="4675910" y="3563070"/>
              <a:ext cx="8786450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hi-IN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Freeform 4968"/>
            <p:cNvSpPr>
              <a:spLocks noEditPoints="1"/>
            </p:cNvSpPr>
            <p:nvPr/>
          </p:nvSpPr>
          <p:spPr bwMode="auto">
            <a:xfrm>
              <a:off x="3891836" y="3613101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754" y="2227833"/>
            <a:ext cx="9073021" cy="648175"/>
            <a:chOff x="3768232" y="2110202"/>
            <a:chExt cx="9694128" cy="714508"/>
          </a:xfrm>
        </p:grpSpPr>
        <p:grpSp>
          <p:nvGrpSpPr>
            <p:cNvPr id="85" name="Group 84"/>
            <p:cNvGrpSpPr/>
            <p:nvPr/>
          </p:nvGrpSpPr>
          <p:grpSpPr>
            <a:xfrm>
              <a:off x="3768232" y="2110202"/>
              <a:ext cx="724002" cy="714508"/>
              <a:chOff x="519374" y="1924163"/>
              <a:chExt cx="724002" cy="714508"/>
            </a:xfrm>
          </p:grpSpPr>
          <p:sp>
            <p:nvSpPr>
              <p:cNvPr id="88" name="Teardrop 87"/>
              <p:cNvSpPr/>
              <p:nvPr/>
            </p:nvSpPr>
            <p:spPr bwMode="ltGray">
              <a:xfrm rot="2700000">
                <a:off x="524121" y="1919416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ltGray">
              <a:xfrm>
                <a:off x="575375" y="1975417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ltGray">
            <a:xfrm>
              <a:off x="4676172" y="2174879"/>
              <a:ext cx="8786188" cy="5854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hi-IN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" name="Freeform 5014"/>
            <p:cNvSpPr>
              <a:spLocks noEditPoints="1"/>
            </p:cNvSpPr>
            <p:nvPr/>
          </p:nvSpPr>
          <p:spPr bwMode="auto">
            <a:xfrm>
              <a:off x="3913413" y="2288148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99754" y="2899481"/>
            <a:ext cx="9073021" cy="648175"/>
            <a:chOff x="3768232" y="2804403"/>
            <a:chExt cx="9694128" cy="714508"/>
          </a:xfrm>
        </p:grpSpPr>
        <p:grpSp>
          <p:nvGrpSpPr>
            <p:cNvPr id="91" name="Group 90"/>
            <p:cNvGrpSpPr/>
            <p:nvPr/>
          </p:nvGrpSpPr>
          <p:grpSpPr>
            <a:xfrm>
              <a:off x="3768232" y="2804403"/>
              <a:ext cx="724002" cy="714508"/>
              <a:chOff x="519374" y="2740108"/>
              <a:chExt cx="724002" cy="714508"/>
            </a:xfrm>
          </p:grpSpPr>
          <p:sp>
            <p:nvSpPr>
              <p:cNvPr id="94" name="Teardrop 93"/>
              <p:cNvSpPr/>
              <p:nvPr/>
            </p:nvSpPr>
            <p:spPr bwMode="ltGray">
              <a:xfrm rot="2700000">
                <a:off x="524121" y="2735361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ltGray">
              <a:xfrm>
                <a:off x="575375" y="2791362"/>
                <a:ext cx="612000" cy="612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 bwMode="ltGray">
            <a:xfrm>
              <a:off x="4676172" y="2868231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hi-IN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Freeform 5004"/>
            <p:cNvSpPr>
              <a:spLocks noEditPoints="1"/>
            </p:cNvSpPr>
            <p:nvPr/>
          </p:nvSpPr>
          <p:spPr bwMode="auto">
            <a:xfrm>
              <a:off x="3995322" y="2932791"/>
              <a:ext cx="269821" cy="457731"/>
            </a:xfrm>
            <a:custGeom>
              <a:avLst/>
              <a:gdLst>
                <a:gd name="T0" fmla="*/ 146 w 224"/>
                <a:gd name="T1" fmla="*/ 78 h 380"/>
                <a:gd name="T2" fmla="*/ 176 w 224"/>
                <a:gd name="T3" fmla="*/ 76 h 380"/>
                <a:gd name="T4" fmla="*/ 180 w 224"/>
                <a:gd name="T5" fmla="*/ 104 h 380"/>
                <a:gd name="T6" fmla="*/ 152 w 224"/>
                <a:gd name="T7" fmla="*/ 112 h 380"/>
                <a:gd name="T8" fmla="*/ 144 w 224"/>
                <a:gd name="T9" fmla="*/ 104 h 380"/>
                <a:gd name="T10" fmla="*/ 176 w 224"/>
                <a:gd name="T11" fmla="*/ 162 h 380"/>
                <a:gd name="T12" fmla="*/ 180 w 224"/>
                <a:gd name="T13" fmla="*/ 134 h 380"/>
                <a:gd name="T14" fmla="*/ 152 w 224"/>
                <a:gd name="T15" fmla="*/ 126 h 380"/>
                <a:gd name="T16" fmla="*/ 144 w 224"/>
                <a:gd name="T17" fmla="*/ 134 h 380"/>
                <a:gd name="T18" fmla="*/ 148 w 224"/>
                <a:gd name="T19" fmla="*/ 162 h 380"/>
                <a:gd name="T20" fmla="*/ 224 w 224"/>
                <a:gd name="T21" fmla="*/ 352 h 380"/>
                <a:gd name="T22" fmla="*/ 28 w 224"/>
                <a:gd name="T23" fmla="*/ 380 h 380"/>
                <a:gd name="T24" fmla="*/ 0 w 224"/>
                <a:gd name="T25" fmla="*/ 352 h 380"/>
                <a:gd name="T26" fmla="*/ 16 w 224"/>
                <a:gd name="T27" fmla="*/ 2 h 380"/>
                <a:gd name="T28" fmla="*/ 216 w 224"/>
                <a:gd name="T29" fmla="*/ 8 h 380"/>
                <a:gd name="T30" fmla="*/ 86 w 224"/>
                <a:gd name="T31" fmla="*/ 34 h 380"/>
                <a:gd name="T32" fmla="*/ 130 w 224"/>
                <a:gd name="T33" fmla="*/ 42 h 380"/>
                <a:gd name="T34" fmla="*/ 138 w 224"/>
                <a:gd name="T35" fmla="*/ 34 h 380"/>
                <a:gd name="T36" fmla="*/ 130 w 224"/>
                <a:gd name="T37" fmla="*/ 26 h 380"/>
                <a:gd name="T38" fmla="*/ 86 w 224"/>
                <a:gd name="T39" fmla="*/ 32 h 380"/>
                <a:gd name="T40" fmla="*/ 130 w 224"/>
                <a:gd name="T41" fmla="*/ 336 h 380"/>
                <a:gd name="T42" fmla="*/ 104 w 224"/>
                <a:gd name="T43" fmla="*/ 326 h 380"/>
                <a:gd name="T44" fmla="*/ 94 w 224"/>
                <a:gd name="T45" fmla="*/ 350 h 380"/>
                <a:gd name="T46" fmla="*/ 120 w 224"/>
                <a:gd name="T47" fmla="*/ 360 h 380"/>
                <a:gd name="T48" fmla="*/ 196 w 224"/>
                <a:gd name="T49" fmla="*/ 60 h 380"/>
                <a:gd name="T50" fmla="*/ 102 w 224"/>
                <a:gd name="T51" fmla="*/ 112 h 380"/>
                <a:gd name="T52" fmla="*/ 130 w 224"/>
                <a:gd name="T53" fmla="*/ 108 h 380"/>
                <a:gd name="T54" fmla="*/ 128 w 224"/>
                <a:gd name="T55" fmla="*/ 78 h 380"/>
                <a:gd name="T56" fmla="*/ 98 w 224"/>
                <a:gd name="T57" fmla="*/ 76 h 380"/>
                <a:gd name="T58" fmla="*/ 94 w 224"/>
                <a:gd name="T59" fmla="*/ 104 h 380"/>
                <a:gd name="T60" fmla="*/ 102 w 224"/>
                <a:gd name="T61" fmla="*/ 112 h 380"/>
                <a:gd name="T62" fmla="*/ 136 w 224"/>
                <a:gd name="T63" fmla="*/ 226 h 380"/>
                <a:gd name="T64" fmla="*/ 136 w 224"/>
                <a:gd name="T65" fmla="*/ 216 h 380"/>
                <a:gd name="T66" fmla="*/ 48 w 224"/>
                <a:gd name="T67" fmla="*/ 214 h 380"/>
                <a:gd name="T68" fmla="*/ 44 w 224"/>
                <a:gd name="T69" fmla="*/ 224 h 380"/>
                <a:gd name="T70" fmla="*/ 52 w 224"/>
                <a:gd name="T71" fmla="*/ 258 h 380"/>
                <a:gd name="T72" fmla="*/ 180 w 224"/>
                <a:gd name="T73" fmla="*/ 254 h 380"/>
                <a:gd name="T74" fmla="*/ 176 w 224"/>
                <a:gd name="T75" fmla="*/ 244 h 380"/>
                <a:gd name="T76" fmla="*/ 46 w 224"/>
                <a:gd name="T77" fmla="*/ 246 h 380"/>
                <a:gd name="T78" fmla="*/ 46 w 224"/>
                <a:gd name="T79" fmla="*/ 256 h 380"/>
                <a:gd name="T80" fmla="*/ 152 w 224"/>
                <a:gd name="T81" fmla="*/ 288 h 380"/>
                <a:gd name="T82" fmla="*/ 160 w 224"/>
                <a:gd name="T83" fmla="*/ 280 h 380"/>
                <a:gd name="T84" fmla="*/ 152 w 224"/>
                <a:gd name="T85" fmla="*/ 272 h 380"/>
                <a:gd name="T86" fmla="*/ 44 w 224"/>
                <a:gd name="T87" fmla="*/ 276 h 380"/>
                <a:gd name="T88" fmla="*/ 48 w 224"/>
                <a:gd name="T89" fmla="*/ 286 h 380"/>
                <a:gd name="T90" fmla="*/ 72 w 224"/>
                <a:gd name="T91" fmla="*/ 164 h 380"/>
                <a:gd name="T92" fmla="*/ 80 w 224"/>
                <a:gd name="T93" fmla="*/ 134 h 380"/>
                <a:gd name="T94" fmla="*/ 72 w 224"/>
                <a:gd name="T95" fmla="*/ 126 h 380"/>
                <a:gd name="T96" fmla="*/ 44 w 224"/>
                <a:gd name="T97" fmla="*/ 130 h 380"/>
                <a:gd name="T98" fmla="*/ 46 w 224"/>
                <a:gd name="T99" fmla="*/ 162 h 380"/>
                <a:gd name="T100" fmla="*/ 122 w 224"/>
                <a:gd name="T101" fmla="*/ 164 h 380"/>
                <a:gd name="T102" fmla="*/ 130 w 224"/>
                <a:gd name="T103" fmla="*/ 156 h 380"/>
                <a:gd name="T104" fmla="*/ 126 w 224"/>
                <a:gd name="T105" fmla="*/ 126 h 380"/>
                <a:gd name="T106" fmla="*/ 96 w 224"/>
                <a:gd name="T107" fmla="*/ 128 h 380"/>
                <a:gd name="T108" fmla="*/ 94 w 224"/>
                <a:gd name="T109" fmla="*/ 158 h 380"/>
                <a:gd name="T110" fmla="*/ 52 w 224"/>
                <a:gd name="T111" fmla="*/ 112 h 380"/>
                <a:gd name="T112" fmla="*/ 80 w 224"/>
                <a:gd name="T113" fmla="*/ 108 h 380"/>
                <a:gd name="T114" fmla="*/ 78 w 224"/>
                <a:gd name="T115" fmla="*/ 78 h 380"/>
                <a:gd name="T116" fmla="*/ 48 w 224"/>
                <a:gd name="T117" fmla="*/ 76 h 380"/>
                <a:gd name="T118" fmla="*/ 44 w 224"/>
                <a:gd name="T119" fmla="*/ 104 h 380"/>
                <a:gd name="T120" fmla="*/ 52 w 224"/>
                <a:gd name="T121" fmla="*/ 11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4" h="380">
                  <a:moveTo>
                    <a:pt x="144" y="104"/>
                  </a:moveTo>
                  <a:lnTo>
                    <a:pt x="144" y="82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6" y="78"/>
                  </a:lnTo>
                  <a:lnTo>
                    <a:pt x="148" y="76"/>
                  </a:lnTo>
                  <a:lnTo>
                    <a:pt x="15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6" y="76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0" y="82"/>
                  </a:lnTo>
                  <a:lnTo>
                    <a:pt x="180" y="104"/>
                  </a:lnTo>
                  <a:lnTo>
                    <a:pt x="180" y="104"/>
                  </a:lnTo>
                  <a:lnTo>
                    <a:pt x="180" y="108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2" y="112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48" y="112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44" y="104"/>
                  </a:lnTo>
                  <a:close/>
                  <a:moveTo>
                    <a:pt x="152" y="164"/>
                  </a:moveTo>
                  <a:lnTo>
                    <a:pt x="172" y="164"/>
                  </a:lnTo>
                  <a:lnTo>
                    <a:pt x="172" y="164"/>
                  </a:lnTo>
                  <a:lnTo>
                    <a:pt x="176" y="162"/>
                  </a:lnTo>
                  <a:lnTo>
                    <a:pt x="178" y="162"/>
                  </a:lnTo>
                  <a:lnTo>
                    <a:pt x="180" y="158"/>
                  </a:lnTo>
                  <a:lnTo>
                    <a:pt x="180" y="156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78" y="128"/>
                  </a:lnTo>
                  <a:lnTo>
                    <a:pt x="176" y="126"/>
                  </a:lnTo>
                  <a:lnTo>
                    <a:pt x="172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8" y="126"/>
                  </a:lnTo>
                  <a:lnTo>
                    <a:pt x="146" y="128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2" y="164"/>
                  </a:lnTo>
                  <a:lnTo>
                    <a:pt x="152" y="164"/>
                  </a:lnTo>
                  <a:close/>
                  <a:moveTo>
                    <a:pt x="224" y="28"/>
                  </a:moveTo>
                  <a:lnTo>
                    <a:pt x="224" y="352"/>
                  </a:lnTo>
                  <a:lnTo>
                    <a:pt x="224" y="352"/>
                  </a:lnTo>
                  <a:lnTo>
                    <a:pt x="222" y="364"/>
                  </a:lnTo>
                  <a:lnTo>
                    <a:pt x="216" y="372"/>
                  </a:lnTo>
                  <a:lnTo>
                    <a:pt x="208" y="378"/>
                  </a:lnTo>
                  <a:lnTo>
                    <a:pt x="196" y="380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16" y="378"/>
                  </a:lnTo>
                  <a:lnTo>
                    <a:pt x="8" y="372"/>
                  </a:lnTo>
                  <a:lnTo>
                    <a:pt x="2" y="364"/>
                  </a:lnTo>
                  <a:lnTo>
                    <a:pt x="0" y="35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8" y="2"/>
                  </a:lnTo>
                  <a:lnTo>
                    <a:pt x="216" y="8"/>
                  </a:lnTo>
                  <a:lnTo>
                    <a:pt x="222" y="16"/>
                  </a:lnTo>
                  <a:lnTo>
                    <a:pt x="224" y="28"/>
                  </a:lnTo>
                  <a:lnTo>
                    <a:pt x="224" y="28"/>
                  </a:lnTo>
                  <a:close/>
                  <a:moveTo>
                    <a:pt x="86" y="34"/>
                  </a:moveTo>
                  <a:lnTo>
                    <a:pt x="86" y="34"/>
                  </a:lnTo>
                  <a:lnTo>
                    <a:pt x="86" y="38"/>
                  </a:lnTo>
                  <a:lnTo>
                    <a:pt x="88" y="40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130" y="344"/>
                  </a:moveTo>
                  <a:lnTo>
                    <a:pt x="130" y="344"/>
                  </a:lnTo>
                  <a:lnTo>
                    <a:pt x="130" y="336"/>
                  </a:lnTo>
                  <a:lnTo>
                    <a:pt x="126" y="330"/>
                  </a:lnTo>
                  <a:lnTo>
                    <a:pt x="120" y="326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04" y="326"/>
                  </a:lnTo>
                  <a:lnTo>
                    <a:pt x="98" y="330"/>
                  </a:lnTo>
                  <a:lnTo>
                    <a:pt x="94" y="336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50"/>
                  </a:lnTo>
                  <a:lnTo>
                    <a:pt x="98" y="356"/>
                  </a:lnTo>
                  <a:lnTo>
                    <a:pt x="104" y="360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20" y="360"/>
                  </a:lnTo>
                  <a:lnTo>
                    <a:pt x="126" y="356"/>
                  </a:lnTo>
                  <a:lnTo>
                    <a:pt x="130" y="350"/>
                  </a:lnTo>
                  <a:lnTo>
                    <a:pt x="130" y="344"/>
                  </a:lnTo>
                  <a:lnTo>
                    <a:pt x="130" y="344"/>
                  </a:lnTo>
                  <a:close/>
                  <a:moveTo>
                    <a:pt x="196" y="60"/>
                  </a:moveTo>
                  <a:lnTo>
                    <a:pt x="28" y="60"/>
                  </a:lnTo>
                  <a:lnTo>
                    <a:pt x="28" y="308"/>
                  </a:lnTo>
                  <a:lnTo>
                    <a:pt x="196" y="308"/>
                  </a:lnTo>
                  <a:lnTo>
                    <a:pt x="196" y="60"/>
                  </a:lnTo>
                  <a:close/>
                  <a:moveTo>
                    <a:pt x="102" y="112"/>
                  </a:moveTo>
                  <a:lnTo>
                    <a:pt x="122" y="112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28" y="110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28" y="78"/>
                  </a:lnTo>
                  <a:lnTo>
                    <a:pt x="126" y="76"/>
                  </a:lnTo>
                  <a:lnTo>
                    <a:pt x="12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6" y="110"/>
                  </a:lnTo>
                  <a:lnTo>
                    <a:pt x="98" y="112"/>
                  </a:lnTo>
                  <a:lnTo>
                    <a:pt x="102" y="112"/>
                  </a:lnTo>
                  <a:lnTo>
                    <a:pt x="102" y="112"/>
                  </a:lnTo>
                  <a:close/>
                  <a:moveTo>
                    <a:pt x="52" y="228"/>
                  </a:moveTo>
                  <a:lnTo>
                    <a:pt x="130" y="228"/>
                  </a:lnTo>
                  <a:lnTo>
                    <a:pt x="130" y="228"/>
                  </a:lnTo>
                  <a:lnTo>
                    <a:pt x="134" y="228"/>
                  </a:lnTo>
                  <a:lnTo>
                    <a:pt x="136" y="226"/>
                  </a:lnTo>
                  <a:lnTo>
                    <a:pt x="138" y="224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18"/>
                  </a:lnTo>
                  <a:lnTo>
                    <a:pt x="136" y="216"/>
                  </a:lnTo>
                  <a:lnTo>
                    <a:pt x="134" y="214"/>
                  </a:lnTo>
                  <a:lnTo>
                    <a:pt x="130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4" y="220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48" y="228"/>
                  </a:lnTo>
                  <a:lnTo>
                    <a:pt x="52" y="228"/>
                  </a:lnTo>
                  <a:lnTo>
                    <a:pt x="52" y="228"/>
                  </a:lnTo>
                  <a:close/>
                  <a:moveTo>
                    <a:pt x="52" y="258"/>
                  </a:moveTo>
                  <a:lnTo>
                    <a:pt x="172" y="258"/>
                  </a:lnTo>
                  <a:lnTo>
                    <a:pt x="172" y="258"/>
                  </a:lnTo>
                  <a:lnTo>
                    <a:pt x="176" y="258"/>
                  </a:lnTo>
                  <a:lnTo>
                    <a:pt x="178" y="256"/>
                  </a:lnTo>
                  <a:lnTo>
                    <a:pt x="180" y="254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48" y="244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6" y="256"/>
                  </a:lnTo>
                  <a:lnTo>
                    <a:pt x="48" y="258"/>
                  </a:lnTo>
                  <a:lnTo>
                    <a:pt x="52" y="258"/>
                  </a:lnTo>
                  <a:lnTo>
                    <a:pt x="52" y="258"/>
                  </a:lnTo>
                  <a:close/>
                  <a:moveTo>
                    <a:pt x="52" y="288"/>
                  </a:moveTo>
                  <a:lnTo>
                    <a:pt x="152" y="288"/>
                  </a:lnTo>
                  <a:lnTo>
                    <a:pt x="152" y="288"/>
                  </a:lnTo>
                  <a:lnTo>
                    <a:pt x="154" y="286"/>
                  </a:lnTo>
                  <a:lnTo>
                    <a:pt x="156" y="286"/>
                  </a:lnTo>
                  <a:lnTo>
                    <a:pt x="158" y="282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6" y="274"/>
                  </a:lnTo>
                  <a:lnTo>
                    <a:pt x="154" y="272"/>
                  </a:lnTo>
                  <a:lnTo>
                    <a:pt x="1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6" y="274"/>
                  </a:lnTo>
                  <a:lnTo>
                    <a:pt x="44" y="276"/>
                  </a:lnTo>
                  <a:lnTo>
                    <a:pt x="44" y="280"/>
                  </a:lnTo>
                  <a:lnTo>
                    <a:pt x="44" y="280"/>
                  </a:lnTo>
                  <a:lnTo>
                    <a:pt x="44" y="282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52" y="288"/>
                  </a:lnTo>
                  <a:lnTo>
                    <a:pt x="52" y="288"/>
                  </a:lnTo>
                  <a:close/>
                  <a:moveTo>
                    <a:pt x="52" y="164"/>
                  </a:moveTo>
                  <a:lnTo>
                    <a:pt x="72" y="164"/>
                  </a:lnTo>
                  <a:lnTo>
                    <a:pt x="72" y="164"/>
                  </a:lnTo>
                  <a:lnTo>
                    <a:pt x="76" y="162"/>
                  </a:lnTo>
                  <a:lnTo>
                    <a:pt x="78" y="162"/>
                  </a:lnTo>
                  <a:lnTo>
                    <a:pt x="80" y="158"/>
                  </a:lnTo>
                  <a:lnTo>
                    <a:pt x="80" y="15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48" y="126"/>
                  </a:lnTo>
                  <a:lnTo>
                    <a:pt x="46" y="128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4"/>
                  </a:lnTo>
                  <a:lnTo>
                    <a:pt x="52" y="164"/>
                  </a:lnTo>
                  <a:close/>
                  <a:moveTo>
                    <a:pt x="102" y="164"/>
                  </a:moveTo>
                  <a:lnTo>
                    <a:pt x="122" y="164"/>
                  </a:lnTo>
                  <a:lnTo>
                    <a:pt x="122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30" y="130"/>
                  </a:lnTo>
                  <a:lnTo>
                    <a:pt x="128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4" y="130"/>
                  </a:lnTo>
                  <a:lnTo>
                    <a:pt x="94" y="134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8"/>
                  </a:lnTo>
                  <a:lnTo>
                    <a:pt x="96" y="162"/>
                  </a:lnTo>
                  <a:lnTo>
                    <a:pt x="98" y="162"/>
                  </a:lnTo>
                  <a:lnTo>
                    <a:pt x="102" y="164"/>
                  </a:lnTo>
                  <a:lnTo>
                    <a:pt x="102" y="164"/>
                  </a:lnTo>
                  <a:close/>
                  <a:moveTo>
                    <a:pt x="52" y="112"/>
                  </a:moveTo>
                  <a:lnTo>
                    <a:pt x="72" y="112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52" y="112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99754" y="4242777"/>
            <a:ext cx="9073021" cy="648175"/>
            <a:chOff x="3768232" y="4192805"/>
            <a:chExt cx="9694128" cy="714508"/>
          </a:xfrm>
        </p:grpSpPr>
        <p:grpSp>
          <p:nvGrpSpPr>
            <p:cNvPr id="97" name="Group 96"/>
            <p:cNvGrpSpPr/>
            <p:nvPr/>
          </p:nvGrpSpPr>
          <p:grpSpPr>
            <a:xfrm>
              <a:off x="3768232" y="4192805"/>
              <a:ext cx="724002" cy="714508"/>
              <a:chOff x="555854" y="4367190"/>
              <a:chExt cx="724002" cy="714508"/>
            </a:xfrm>
          </p:grpSpPr>
          <p:sp>
            <p:nvSpPr>
              <p:cNvPr id="101" name="Teardrop 100"/>
              <p:cNvSpPr/>
              <p:nvPr/>
            </p:nvSpPr>
            <p:spPr bwMode="ltGray">
              <a:xfrm rot="2700000">
                <a:off x="560601" y="436244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ltGray">
              <a:xfrm>
                <a:off x="611855" y="4418444"/>
                <a:ext cx="612000" cy="612000"/>
              </a:xfrm>
              <a:prstGeom prst="ellipse">
                <a:avLst/>
              </a:prstGeom>
              <a:solidFill>
                <a:srgbClr val="DC69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 bwMode="ltGray">
            <a:xfrm>
              <a:off x="4676172" y="4257909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hi-IN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Freeform 4919"/>
            <p:cNvSpPr>
              <a:spLocks noEditPoints="1"/>
            </p:cNvSpPr>
            <p:nvPr/>
          </p:nvSpPr>
          <p:spPr bwMode="auto">
            <a:xfrm>
              <a:off x="3964550" y="4325202"/>
              <a:ext cx="298730" cy="469776"/>
            </a:xfrm>
            <a:custGeom>
              <a:avLst/>
              <a:gdLst>
                <a:gd name="T0" fmla="*/ 150 w 248"/>
                <a:gd name="T1" fmla="*/ 30 h 390"/>
                <a:gd name="T2" fmla="*/ 160 w 248"/>
                <a:gd name="T3" fmla="*/ 12 h 390"/>
                <a:gd name="T4" fmla="*/ 178 w 248"/>
                <a:gd name="T5" fmla="*/ 2 h 390"/>
                <a:gd name="T6" fmla="*/ 192 w 248"/>
                <a:gd name="T7" fmla="*/ 2 h 390"/>
                <a:gd name="T8" fmla="*/ 212 w 248"/>
                <a:gd name="T9" fmla="*/ 12 h 390"/>
                <a:gd name="T10" fmla="*/ 222 w 248"/>
                <a:gd name="T11" fmla="*/ 30 h 390"/>
                <a:gd name="T12" fmla="*/ 222 w 248"/>
                <a:gd name="T13" fmla="*/ 44 h 390"/>
                <a:gd name="T14" fmla="*/ 212 w 248"/>
                <a:gd name="T15" fmla="*/ 64 h 390"/>
                <a:gd name="T16" fmla="*/ 192 w 248"/>
                <a:gd name="T17" fmla="*/ 74 h 390"/>
                <a:gd name="T18" fmla="*/ 178 w 248"/>
                <a:gd name="T19" fmla="*/ 74 h 390"/>
                <a:gd name="T20" fmla="*/ 160 w 248"/>
                <a:gd name="T21" fmla="*/ 64 h 390"/>
                <a:gd name="T22" fmla="*/ 150 w 248"/>
                <a:gd name="T23" fmla="*/ 44 h 390"/>
                <a:gd name="T24" fmla="*/ 248 w 248"/>
                <a:gd name="T25" fmla="*/ 120 h 390"/>
                <a:gd name="T26" fmla="*/ 242 w 248"/>
                <a:gd name="T27" fmla="*/ 100 h 390"/>
                <a:gd name="T28" fmla="*/ 232 w 248"/>
                <a:gd name="T29" fmla="*/ 90 h 390"/>
                <a:gd name="T30" fmla="*/ 210 w 248"/>
                <a:gd name="T31" fmla="*/ 84 h 390"/>
                <a:gd name="T32" fmla="*/ 194 w 248"/>
                <a:gd name="T33" fmla="*/ 88 h 390"/>
                <a:gd name="T34" fmla="*/ 182 w 248"/>
                <a:gd name="T35" fmla="*/ 98 h 390"/>
                <a:gd name="T36" fmla="*/ 182 w 248"/>
                <a:gd name="T37" fmla="*/ 98 h 390"/>
                <a:gd name="T38" fmla="*/ 84 w 248"/>
                <a:gd name="T39" fmla="*/ 156 h 390"/>
                <a:gd name="T40" fmla="*/ 74 w 248"/>
                <a:gd name="T41" fmla="*/ 160 h 390"/>
                <a:gd name="T42" fmla="*/ 70 w 248"/>
                <a:gd name="T43" fmla="*/ 170 h 390"/>
                <a:gd name="T44" fmla="*/ 80 w 248"/>
                <a:gd name="T45" fmla="*/ 184 h 390"/>
                <a:gd name="T46" fmla="*/ 146 w 248"/>
                <a:gd name="T47" fmla="*/ 186 h 390"/>
                <a:gd name="T48" fmla="*/ 172 w 248"/>
                <a:gd name="T49" fmla="*/ 160 h 390"/>
                <a:gd name="T50" fmla="*/ 138 w 248"/>
                <a:gd name="T51" fmla="*/ 222 h 390"/>
                <a:gd name="T52" fmla="*/ 146 w 248"/>
                <a:gd name="T53" fmla="*/ 212 h 390"/>
                <a:gd name="T54" fmla="*/ 142 w 248"/>
                <a:gd name="T55" fmla="*/ 204 h 390"/>
                <a:gd name="T56" fmla="*/ 50 w 248"/>
                <a:gd name="T57" fmla="*/ 202 h 390"/>
                <a:gd name="T58" fmla="*/ 42 w 248"/>
                <a:gd name="T59" fmla="*/ 204 h 390"/>
                <a:gd name="T60" fmla="*/ 38 w 248"/>
                <a:gd name="T61" fmla="*/ 212 h 390"/>
                <a:gd name="T62" fmla="*/ 46 w 248"/>
                <a:gd name="T63" fmla="*/ 222 h 390"/>
                <a:gd name="T64" fmla="*/ 104 w 248"/>
                <a:gd name="T65" fmla="*/ 224 h 390"/>
                <a:gd name="T66" fmla="*/ 98 w 248"/>
                <a:gd name="T67" fmla="*/ 226 h 390"/>
                <a:gd name="T68" fmla="*/ 94 w 248"/>
                <a:gd name="T69" fmla="*/ 228 h 390"/>
                <a:gd name="T70" fmla="*/ 0 w 248"/>
                <a:gd name="T71" fmla="*/ 324 h 390"/>
                <a:gd name="T72" fmla="*/ 6 w 248"/>
                <a:gd name="T73" fmla="*/ 344 h 390"/>
                <a:gd name="T74" fmla="*/ 20 w 248"/>
                <a:gd name="T75" fmla="*/ 350 h 390"/>
                <a:gd name="T76" fmla="*/ 88 w 248"/>
                <a:gd name="T77" fmla="*/ 290 h 390"/>
                <a:gd name="T78" fmla="*/ 90 w 248"/>
                <a:gd name="T79" fmla="*/ 378 h 390"/>
                <a:gd name="T80" fmla="*/ 108 w 248"/>
                <a:gd name="T81" fmla="*/ 390 h 390"/>
                <a:gd name="T82" fmla="*/ 116 w 248"/>
                <a:gd name="T83" fmla="*/ 388 h 390"/>
                <a:gd name="T84" fmla="*/ 128 w 248"/>
                <a:gd name="T85" fmla="*/ 370 h 390"/>
                <a:gd name="T86" fmla="*/ 216 w 248"/>
                <a:gd name="T87" fmla="*/ 284 h 390"/>
                <a:gd name="T88" fmla="*/ 236 w 248"/>
                <a:gd name="T89" fmla="*/ 282 h 390"/>
                <a:gd name="T90" fmla="*/ 248 w 248"/>
                <a:gd name="T91" fmla="*/ 264 h 390"/>
                <a:gd name="T92" fmla="*/ 248 w 248"/>
                <a:gd name="T93" fmla="*/ 120 h 390"/>
                <a:gd name="T94" fmla="*/ 28 w 248"/>
                <a:gd name="T95" fmla="*/ 202 h 390"/>
                <a:gd name="T96" fmla="*/ 36 w 248"/>
                <a:gd name="T97" fmla="*/ 208 h 390"/>
                <a:gd name="T98" fmla="*/ 42 w 248"/>
                <a:gd name="T99" fmla="*/ 206 h 390"/>
                <a:gd name="T100" fmla="*/ 44 w 248"/>
                <a:gd name="T101" fmla="*/ 196 h 390"/>
                <a:gd name="T102" fmla="*/ 16 w 248"/>
                <a:gd name="T103" fmla="*/ 118 h 390"/>
                <a:gd name="T104" fmla="*/ 8 w 248"/>
                <a:gd name="T105" fmla="*/ 116 h 390"/>
                <a:gd name="T106" fmla="*/ 2 w 248"/>
                <a:gd name="T107" fmla="*/ 120 h 390"/>
                <a:gd name="T108" fmla="*/ 28 w 248"/>
                <a:gd name="T109" fmla="*/ 20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390">
                  <a:moveTo>
                    <a:pt x="148" y="38"/>
                  </a:moveTo>
                  <a:lnTo>
                    <a:pt x="148" y="38"/>
                  </a:lnTo>
                  <a:lnTo>
                    <a:pt x="150" y="30"/>
                  </a:lnTo>
                  <a:lnTo>
                    <a:pt x="152" y="22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4" y="6"/>
                  </a:lnTo>
                  <a:lnTo>
                    <a:pt x="172" y="4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6" y="6"/>
                  </a:lnTo>
                  <a:lnTo>
                    <a:pt x="212" y="12"/>
                  </a:lnTo>
                  <a:lnTo>
                    <a:pt x="216" y="16"/>
                  </a:lnTo>
                  <a:lnTo>
                    <a:pt x="220" y="22"/>
                  </a:lnTo>
                  <a:lnTo>
                    <a:pt x="222" y="30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4"/>
                  </a:lnTo>
                  <a:lnTo>
                    <a:pt x="220" y="52"/>
                  </a:lnTo>
                  <a:lnTo>
                    <a:pt x="216" y="58"/>
                  </a:lnTo>
                  <a:lnTo>
                    <a:pt x="212" y="64"/>
                  </a:lnTo>
                  <a:lnTo>
                    <a:pt x="206" y="68"/>
                  </a:lnTo>
                  <a:lnTo>
                    <a:pt x="200" y="72"/>
                  </a:lnTo>
                  <a:lnTo>
                    <a:pt x="192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74"/>
                  </a:lnTo>
                  <a:lnTo>
                    <a:pt x="172" y="72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4" y="58"/>
                  </a:lnTo>
                  <a:lnTo>
                    <a:pt x="152" y="52"/>
                  </a:lnTo>
                  <a:lnTo>
                    <a:pt x="150" y="44"/>
                  </a:lnTo>
                  <a:lnTo>
                    <a:pt x="148" y="38"/>
                  </a:lnTo>
                  <a:lnTo>
                    <a:pt x="148" y="38"/>
                  </a:lnTo>
                  <a:close/>
                  <a:moveTo>
                    <a:pt x="248" y="120"/>
                  </a:moveTo>
                  <a:lnTo>
                    <a:pt x="248" y="120"/>
                  </a:lnTo>
                  <a:lnTo>
                    <a:pt x="246" y="106"/>
                  </a:lnTo>
                  <a:lnTo>
                    <a:pt x="242" y="100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2" y="90"/>
                  </a:lnTo>
                  <a:lnTo>
                    <a:pt x="226" y="88"/>
                  </a:lnTo>
                  <a:lnTo>
                    <a:pt x="218" y="84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02" y="86"/>
                  </a:lnTo>
                  <a:lnTo>
                    <a:pt x="194" y="88"/>
                  </a:lnTo>
                  <a:lnTo>
                    <a:pt x="188" y="92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78" y="102"/>
                  </a:lnTo>
                  <a:lnTo>
                    <a:pt x="138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74" y="160"/>
                  </a:lnTo>
                  <a:lnTo>
                    <a:pt x="70" y="16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6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4" y="18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52" y="184"/>
                  </a:lnTo>
                  <a:lnTo>
                    <a:pt x="158" y="180"/>
                  </a:lnTo>
                  <a:lnTo>
                    <a:pt x="172" y="160"/>
                  </a:lnTo>
                  <a:lnTo>
                    <a:pt x="172" y="222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4" y="208"/>
                  </a:lnTo>
                  <a:lnTo>
                    <a:pt x="142" y="204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4"/>
                  </a:lnTo>
                  <a:lnTo>
                    <a:pt x="40" y="208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0" y="216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0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0" y="338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2" y="350"/>
                  </a:lnTo>
                  <a:lnTo>
                    <a:pt x="20" y="350"/>
                  </a:lnTo>
                  <a:lnTo>
                    <a:pt x="26" y="350"/>
                  </a:lnTo>
                  <a:lnTo>
                    <a:pt x="32" y="344"/>
                  </a:lnTo>
                  <a:lnTo>
                    <a:pt x="88" y="29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90" y="378"/>
                  </a:lnTo>
                  <a:lnTo>
                    <a:pt x="94" y="384"/>
                  </a:lnTo>
                  <a:lnTo>
                    <a:pt x="100" y="388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16" y="388"/>
                  </a:lnTo>
                  <a:lnTo>
                    <a:pt x="122" y="384"/>
                  </a:lnTo>
                  <a:lnTo>
                    <a:pt x="126" y="378"/>
                  </a:lnTo>
                  <a:lnTo>
                    <a:pt x="128" y="370"/>
                  </a:lnTo>
                  <a:lnTo>
                    <a:pt x="128" y="284"/>
                  </a:lnTo>
                  <a:lnTo>
                    <a:pt x="192" y="284"/>
                  </a:lnTo>
                  <a:lnTo>
                    <a:pt x="216" y="284"/>
                  </a:lnTo>
                  <a:lnTo>
                    <a:pt x="230" y="284"/>
                  </a:lnTo>
                  <a:lnTo>
                    <a:pt x="230" y="284"/>
                  </a:lnTo>
                  <a:lnTo>
                    <a:pt x="236" y="282"/>
                  </a:lnTo>
                  <a:lnTo>
                    <a:pt x="244" y="278"/>
                  </a:lnTo>
                  <a:lnTo>
                    <a:pt x="248" y="272"/>
                  </a:lnTo>
                  <a:lnTo>
                    <a:pt x="248" y="264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8" y="120"/>
                  </a:lnTo>
                  <a:lnTo>
                    <a:pt x="248" y="120"/>
                  </a:lnTo>
                  <a:close/>
                  <a:moveTo>
                    <a:pt x="28" y="202"/>
                  </a:moveTo>
                  <a:lnTo>
                    <a:pt x="28" y="202"/>
                  </a:lnTo>
                  <a:lnTo>
                    <a:pt x="30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2" y="206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8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Graphic 40" descr="Slippery Road outline">
            <a:extLst>
              <a:ext uri="{FF2B5EF4-FFF2-40B4-BE49-F238E27FC236}">
                <a16:creationId xmlns:a16="http://schemas.microsoft.com/office/drawing/2014/main" xmlns="" id="{D024FB2D-FC32-45B1-9D70-E0C6A178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42" name="Graphic 41" descr="Car outline">
            <a:extLst>
              <a:ext uri="{FF2B5EF4-FFF2-40B4-BE49-F238E27FC236}">
                <a16:creationId xmlns:a16="http://schemas.microsoft.com/office/drawing/2014/main" xmlns="" id="{FF8B2AA8-5932-4169-BAFC-CCF7831D8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0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Multiple interweaving highways with cars driving in different directions">
            <a:extLst>
              <a:ext uri="{FF2B5EF4-FFF2-40B4-BE49-F238E27FC236}">
                <a16:creationId xmlns:a16="http://schemas.microsoft.com/office/drawing/2014/main" xmlns="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6777" b="6777"/>
          <a:stretch/>
        </p:blipFill>
        <p:spPr>
          <a:xfrm>
            <a:off x="0" y="1166067"/>
            <a:ext cx="10510454" cy="56919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xmlns="" id="{5CF090B4-1825-4D2F-8351-64341B61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AE43E3-E3DE-481E-9B87-7B1F8783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dirty="0" smtClean="0"/>
              <a:t>उपशीर्षक </a:t>
            </a:r>
            <a:r>
              <a:rPr lang="en-US" dirty="0" smtClean="0"/>
              <a:t>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dirty="0" smtClean="0"/>
              <a:t>उपशीर्षक</a:t>
            </a:r>
            <a:r>
              <a:rPr lang="hi-IN" dirty="0" smtClean="0"/>
              <a:t>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8F02AC-2ACE-4B6E-9181-99EBB089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438" y="1177373"/>
            <a:ext cx="6172200" cy="5403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7" name="Graphic 6" descr="Slippery Road outline">
            <a:extLst>
              <a:ext uri="{FF2B5EF4-FFF2-40B4-BE49-F238E27FC236}">
                <a16:creationId xmlns:a16="http://schemas.microsoft.com/office/drawing/2014/main" xmlns="" id="{D975690D-0E29-4369-8D71-B1F567B2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9" name="Graphic 8" descr="Car outline">
            <a:extLst>
              <a:ext uri="{FF2B5EF4-FFF2-40B4-BE49-F238E27FC236}">
                <a16:creationId xmlns:a16="http://schemas.microsoft.com/office/drawing/2014/main" xmlns="" id="{09A4065F-9699-41E4-B2AD-F53C74D32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876" r="12876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 smtClean="0"/>
              <a:t>शीर्षक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hi-IN" dirty="0"/>
              <a:t>यह उप शीर्षक के संदर्भ के लिए एक बिंदु है यहाँ पर उप शीर्षक  से सम्बंधित बिंदु </a:t>
            </a:r>
            <a:r>
              <a:rPr lang="hi-IN" dirty="0" smtClean="0"/>
              <a:t>लिखें</a:t>
            </a:r>
          </a:p>
          <a:p>
            <a:pPr>
              <a:spcBef>
                <a:spcPts val="1200"/>
              </a:spcBef>
            </a:pPr>
            <a:r>
              <a:rPr lang="hi-IN" dirty="0"/>
              <a:t>यह उप शीर्षक के संदर्भ के लिए एक बिंदु है यहाँ पर उप शीर्षक  से सम्बंधित बिंदु </a:t>
            </a:r>
            <a:r>
              <a:rPr lang="hi-IN" dirty="0" smtClean="0"/>
              <a:t>लिखें</a:t>
            </a:r>
          </a:p>
          <a:p>
            <a:pPr>
              <a:spcBef>
                <a:spcPts val="1200"/>
              </a:spcBef>
            </a:pPr>
            <a:r>
              <a:rPr lang="hi-IN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7" name="Graphic 6" descr="Slippery Road outline">
            <a:extLst>
              <a:ext uri="{FF2B5EF4-FFF2-40B4-BE49-F238E27FC236}">
                <a16:creationId xmlns:a16="http://schemas.microsoft.com/office/drawing/2014/main" xmlns="" id="{5840071C-90FF-4420-A80D-9C81C966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0675" y="-29841"/>
            <a:ext cx="914400" cy="914400"/>
          </a:xfrm>
          <a:prstGeom prst="rect">
            <a:avLst/>
          </a:prstGeom>
        </p:spPr>
      </p:pic>
      <p:pic>
        <p:nvPicPr>
          <p:cNvPr id="8" name="Graphic 7" descr="Car outline">
            <a:extLst>
              <a:ext uri="{FF2B5EF4-FFF2-40B4-BE49-F238E27FC236}">
                <a16:creationId xmlns:a16="http://schemas.microsoft.com/office/drawing/2014/main" xmlns="" id="{AAD326AC-1ED0-44C4-BABE-C03919D7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2687" y="-298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hi-IN" dirty="0"/>
              <a:t>शीर्षक का विवरण यहाँ लिखें </a:t>
            </a:r>
            <a:r>
              <a:rPr lang="en-US" dirty="0" smtClean="0"/>
              <a:t>………………………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/>
          <a:lstStyle/>
          <a:p>
            <a:r>
              <a:rPr lang="hi-IN" dirty="0" smtClean="0"/>
              <a:t>भाग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hi-IN" dirty="0" smtClean="0"/>
              <a:t>उपशीर्षक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774032" y="3605943"/>
            <a:ext cx="4365625" cy="2667268"/>
          </a:xfrm>
        </p:spPr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/>
        <p:txBody>
          <a:bodyPr/>
          <a:lstStyle/>
          <a:p>
            <a:r>
              <a:rPr lang="hi-IN" dirty="0"/>
              <a:t>भाग</a:t>
            </a:r>
            <a:r>
              <a:rPr lang="en-US" dirty="0"/>
              <a:t> </a:t>
            </a:r>
            <a:r>
              <a:rPr lang="hi-IN" dirty="0" smtClean="0"/>
              <a:t>2</a:t>
            </a:r>
            <a:r>
              <a:rPr lang="en-US" dirty="0" smtClean="0"/>
              <a:t> </a:t>
            </a:r>
            <a:r>
              <a:rPr lang="hi-IN" dirty="0"/>
              <a:t>उपशीर्षक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>
          <a:xfrm>
            <a:off x="6627121" y="3605943"/>
            <a:ext cx="4365625" cy="2614105"/>
          </a:xfrm>
        </p:spPr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</a:p>
          <a:p>
            <a:pPr>
              <a:spcBef>
                <a:spcPts val="1200"/>
              </a:spcBef>
            </a:pPr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10" name="Graphic 9" descr="Slippery Road outline">
            <a:extLst>
              <a:ext uri="{FF2B5EF4-FFF2-40B4-BE49-F238E27FC236}">
                <a16:creationId xmlns:a16="http://schemas.microsoft.com/office/drawing/2014/main" xmlns="" id="{0EA0A3C2-A6FC-4C3F-89EB-D8DF5BF0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11" name="Graphic 10" descr="Car outline">
            <a:extLst>
              <a:ext uri="{FF2B5EF4-FFF2-40B4-BE49-F238E27FC236}">
                <a16:creationId xmlns:a16="http://schemas.microsoft.com/office/drawing/2014/main" xmlns="" id="{2FC02914-1C4C-45BF-AA48-47C93BFA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4E4515-E409-46A3-BF8E-A723CC4A9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65D3F8B-06AB-48FD-BBC7-9A8B92F55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799E11-3B61-4328-93C2-35F624161DE0}"/>
              </a:ext>
            </a:extLst>
          </p:cNvPr>
          <p:cNvSpPr/>
          <p:nvPr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grpSp>
        <p:nvGrpSpPr>
          <p:cNvPr id="841" name="Group 840" descr="car icon">
            <a:extLst>
              <a:ext uri="{FF2B5EF4-FFF2-40B4-BE49-F238E27FC236}">
                <a16:creationId xmlns:a16="http://schemas.microsoft.com/office/drawing/2014/main" xmlns="" id="{A6FB18A6-D091-44A9-83A0-C9AEAD4924C5}"/>
              </a:ext>
            </a:extLst>
          </p:cNvPr>
          <p:cNvGrpSpPr/>
          <p:nvPr/>
        </p:nvGrpSpPr>
        <p:grpSpPr>
          <a:xfrm>
            <a:off x="361773" y="1287610"/>
            <a:ext cx="1590731" cy="594014"/>
            <a:chOff x="417894" y="1926530"/>
            <a:chExt cx="1590731" cy="594014"/>
          </a:xfrm>
        </p:grpSpPr>
        <p:sp>
          <p:nvSpPr>
            <p:cNvPr id="842" name="Freeform 25">
              <a:extLst>
                <a:ext uri="{FF2B5EF4-FFF2-40B4-BE49-F238E27FC236}">
                  <a16:creationId xmlns:a16="http://schemas.microsoft.com/office/drawing/2014/main" xmlns="" id="{AD7B905D-F1C6-4C51-9A6C-47359A27AD8A}"/>
                </a:ext>
              </a:extLst>
            </p:cNvPr>
            <p:cNvSpPr/>
            <p:nvPr/>
          </p:nvSpPr>
          <p:spPr>
            <a:xfrm>
              <a:off x="876024" y="2125931"/>
              <a:ext cx="842709" cy="245148"/>
            </a:xfrm>
            <a:custGeom>
              <a:avLst/>
              <a:gdLst>
                <a:gd name="connsiteX0" fmla="*/ 826487 w 842708"/>
                <a:gd name="connsiteY0" fmla="*/ 0 h 245148"/>
                <a:gd name="connsiteX1" fmla="*/ 461565 w 842708"/>
                <a:gd name="connsiteY1" fmla="*/ 1509 h 245148"/>
                <a:gd name="connsiteX2" fmla="*/ 423691 w 842708"/>
                <a:gd name="connsiteY2" fmla="*/ 1509 h 245148"/>
                <a:gd name="connsiteX3" fmla="*/ 423691 w 842708"/>
                <a:gd name="connsiteY3" fmla="*/ 224877 h 245148"/>
                <a:gd name="connsiteX4" fmla="*/ 414222 w 842708"/>
                <a:gd name="connsiteY4" fmla="*/ 234305 h 245148"/>
                <a:gd name="connsiteX5" fmla="*/ 404753 w 842708"/>
                <a:gd name="connsiteY5" fmla="*/ 224877 h 245148"/>
                <a:gd name="connsiteX6" fmla="*/ 404753 w 842708"/>
                <a:gd name="connsiteY6" fmla="*/ 1980 h 245148"/>
                <a:gd name="connsiteX7" fmla="*/ 22599 w 842708"/>
                <a:gd name="connsiteY7" fmla="*/ 6694 h 245148"/>
                <a:gd name="connsiteX8" fmla="*/ 1105 w 842708"/>
                <a:gd name="connsiteY8" fmla="*/ 136340 h 245148"/>
                <a:gd name="connsiteX9" fmla="*/ 41442 w 842708"/>
                <a:gd name="connsiteY9" fmla="*/ 249486 h 245148"/>
                <a:gd name="connsiteX10" fmla="*/ 684268 w 842708"/>
                <a:gd name="connsiteY10" fmla="*/ 249486 h 245148"/>
                <a:gd name="connsiteX11" fmla="*/ 831158 w 842708"/>
                <a:gd name="connsiteY11" fmla="*/ 110924 h 245148"/>
                <a:gd name="connsiteX12" fmla="*/ 849969 w 842708"/>
                <a:gd name="connsiteY12" fmla="*/ 112674 h 245148"/>
                <a:gd name="connsiteX13" fmla="*/ 826487 w 842708"/>
                <a:gd name="connsiteY13" fmla="*/ 0 h 245148"/>
                <a:gd name="connsiteX14" fmla="*/ 285449 w 842708"/>
                <a:gd name="connsiteY14" fmla="*/ 76656 h 245148"/>
                <a:gd name="connsiteX15" fmla="*/ 227879 w 842708"/>
                <a:gd name="connsiteY15" fmla="*/ 76656 h 245148"/>
                <a:gd name="connsiteX16" fmla="*/ 213676 w 842708"/>
                <a:gd name="connsiteY16" fmla="*/ 62513 h 245148"/>
                <a:gd name="connsiteX17" fmla="*/ 227879 w 842708"/>
                <a:gd name="connsiteY17" fmla="*/ 48370 h 245148"/>
                <a:gd name="connsiteX18" fmla="*/ 285449 w 842708"/>
                <a:gd name="connsiteY18" fmla="*/ 48370 h 245148"/>
                <a:gd name="connsiteX19" fmla="*/ 299652 w 842708"/>
                <a:gd name="connsiteY19" fmla="*/ 62513 h 245148"/>
                <a:gd name="connsiteX20" fmla="*/ 285449 w 842708"/>
                <a:gd name="connsiteY20" fmla="*/ 76656 h 245148"/>
                <a:gd name="connsiteX21" fmla="*/ 711537 w 842708"/>
                <a:gd name="connsiteY21" fmla="*/ 76656 h 245148"/>
                <a:gd name="connsiteX22" fmla="*/ 653968 w 842708"/>
                <a:gd name="connsiteY22" fmla="*/ 76656 h 245148"/>
                <a:gd name="connsiteX23" fmla="*/ 639765 w 842708"/>
                <a:gd name="connsiteY23" fmla="*/ 62513 h 245148"/>
                <a:gd name="connsiteX24" fmla="*/ 653968 w 842708"/>
                <a:gd name="connsiteY24" fmla="*/ 48370 h 245148"/>
                <a:gd name="connsiteX25" fmla="*/ 711537 w 842708"/>
                <a:gd name="connsiteY25" fmla="*/ 48370 h 245148"/>
                <a:gd name="connsiteX26" fmla="*/ 725740 w 842708"/>
                <a:gd name="connsiteY26" fmla="*/ 62513 h 245148"/>
                <a:gd name="connsiteX27" fmla="*/ 711537 w 842708"/>
                <a:gd name="connsiteY27" fmla="*/ 76656 h 2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2708" h="245148">
                  <a:moveTo>
                    <a:pt x="826487" y="0"/>
                  </a:moveTo>
                  <a:cubicBezTo>
                    <a:pt x="705193" y="0"/>
                    <a:pt x="582764" y="566"/>
                    <a:pt x="461565" y="1509"/>
                  </a:cubicBezTo>
                  <a:lnTo>
                    <a:pt x="423691" y="1509"/>
                  </a:lnTo>
                  <a:lnTo>
                    <a:pt x="423691" y="224877"/>
                  </a:lnTo>
                  <a:cubicBezTo>
                    <a:pt x="423691" y="230084"/>
                    <a:pt x="419452" y="234305"/>
                    <a:pt x="414222" y="234305"/>
                  </a:cubicBezTo>
                  <a:cubicBezTo>
                    <a:pt x="408993" y="234305"/>
                    <a:pt x="404753" y="230084"/>
                    <a:pt x="404753" y="224877"/>
                  </a:cubicBezTo>
                  <a:lnTo>
                    <a:pt x="404753" y="1980"/>
                  </a:lnTo>
                  <a:cubicBezTo>
                    <a:pt x="277306" y="3111"/>
                    <a:pt x="149100" y="4620"/>
                    <a:pt x="22599" y="6694"/>
                  </a:cubicBezTo>
                  <a:cubicBezTo>
                    <a:pt x="4395" y="47361"/>
                    <a:pt x="-3006" y="92005"/>
                    <a:pt x="1105" y="136340"/>
                  </a:cubicBezTo>
                  <a:cubicBezTo>
                    <a:pt x="5399" y="176696"/>
                    <a:pt x="19221" y="215467"/>
                    <a:pt x="41442" y="249486"/>
                  </a:cubicBezTo>
                  <a:lnTo>
                    <a:pt x="684268" y="249486"/>
                  </a:lnTo>
                  <a:cubicBezTo>
                    <a:pt x="686406" y="170831"/>
                    <a:pt x="752171" y="108795"/>
                    <a:pt x="831158" y="110924"/>
                  </a:cubicBezTo>
                  <a:cubicBezTo>
                    <a:pt x="837460" y="111094"/>
                    <a:pt x="843744" y="111679"/>
                    <a:pt x="849969" y="112674"/>
                  </a:cubicBezTo>
                  <a:cubicBezTo>
                    <a:pt x="850277" y="73881"/>
                    <a:pt x="842271" y="35468"/>
                    <a:pt x="826487" y="0"/>
                  </a:cubicBezTo>
                  <a:close/>
                  <a:moveTo>
                    <a:pt x="285449" y="76656"/>
                  </a:moveTo>
                  <a:lnTo>
                    <a:pt x="227879" y="76656"/>
                  </a:lnTo>
                  <a:cubicBezTo>
                    <a:pt x="220035" y="76656"/>
                    <a:pt x="213676" y="70324"/>
                    <a:pt x="213676" y="62513"/>
                  </a:cubicBezTo>
                  <a:cubicBezTo>
                    <a:pt x="213676" y="54702"/>
                    <a:pt x="220035" y="48370"/>
                    <a:pt x="227879" y="48370"/>
                  </a:cubicBezTo>
                  <a:lnTo>
                    <a:pt x="285449" y="48370"/>
                  </a:lnTo>
                  <a:cubicBezTo>
                    <a:pt x="293293" y="48370"/>
                    <a:pt x="299652" y="54702"/>
                    <a:pt x="299652" y="62513"/>
                  </a:cubicBezTo>
                  <a:cubicBezTo>
                    <a:pt x="299652" y="70324"/>
                    <a:pt x="293293" y="76656"/>
                    <a:pt x="285449" y="76656"/>
                  </a:cubicBezTo>
                  <a:close/>
                  <a:moveTo>
                    <a:pt x="711537" y="76656"/>
                  </a:moveTo>
                  <a:lnTo>
                    <a:pt x="653968" y="76656"/>
                  </a:lnTo>
                  <a:cubicBezTo>
                    <a:pt x="646124" y="76656"/>
                    <a:pt x="639765" y="70324"/>
                    <a:pt x="639765" y="62513"/>
                  </a:cubicBezTo>
                  <a:cubicBezTo>
                    <a:pt x="639765" y="54702"/>
                    <a:pt x="646124" y="48370"/>
                    <a:pt x="653968" y="48370"/>
                  </a:cubicBezTo>
                  <a:lnTo>
                    <a:pt x="711537" y="48370"/>
                  </a:lnTo>
                  <a:cubicBezTo>
                    <a:pt x="719381" y="48370"/>
                    <a:pt x="725740" y="54702"/>
                    <a:pt x="725740" y="62513"/>
                  </a:cubicBezTo>
                  <a:cubicBezTo>
                    <a:pt x="725740" y="70324"/>
                    <a:pt x="719381" y="76656"/>
                    <a:pt x="711537" y="76656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 26">
              <a:extLst>
                <a:ext uri="{FF2B5EF4-FFF2-40B4-BE49-F238E27FC236}">
                  <a16:creationId xmlns:a16="http://schemas.microsoft.com/office/drawing/2014/main" xmlns="" id="{CF5CE3A8-BC8E-42C0-80EF-D4B3B1F64252}"/>
                </a:ext>
              </a:extLst>
            </p:cNvPr>
            <p:cNvSpPr/>
            <p:nvPr/>
          </p:nvSpPr>
          <p:spPr>
            <a:xfrm>
              <a:off x="1299715" y="1954770"/>
              <a:ext cx="340871" cy="84859"/>
            </a:xfrm>
            <a:custGeom>
              <a:avLst/>
              <a:gdLst>
                <a:gd name="connsiteX0" fmla="*/ 302996 w 340871"/>
                <a:gd name="connsiteY0" fmla="*/ 44720 h 84859"/>
                <a:gd name="connsiteX1" fmla="*/ 0 w 340871"/>
                <a:gd name="connsiteY1" fmla="*/ 499 h 84859"/>
                <a:gd name="connsiteX2" fmla="*/ 0 w 340871"/>
                <a:gd name="connsiteY2" fmla="*/ 18226 h 84859"/>
                <a:gd name="connsiteX3" fmla="*/ 348162 w 340871"/>
                <a:gd name="connsiteY3" fmla="*/ 87244 h 84859"/>
                <a:gd name="connsiteX4" fmla="*/ 302996 w 340871"/>
                <a:gd name="connsiteY4" fmla="*/ 44720 h 8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871" h="84859">
                  <a:moveTo>
                    <a:pt x="302996" y="44720"/>
                  </a:moveTo>
                  <a:cubicBezTo>
                    <a:pt x="205486" y="11973"/>
                    <a:pt x="102847" y="-3007"/>
                    <a:pt x="0" y="499"/>
                  </a:cubicBezTo>
                  <a:lnTo>
                    <a:pt x="0" y="18226"/>
                  </a:lnTo>
                  <a:cubicBezTo>
                    <a:pt x="119666" y="16275"/>
                    <a:pt x="238369" y="39807"/>
                    <a:pt x="348162" y="87244"/>
                  </a:cubicBezTo>
                  <a:cubicBezTo>
                    <a:pt x="334391" y="71775"/>
                    <a:pt x="319278" y="57545"/>
                    <a:pt x="302996" y="44720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 27">
              <a:extLst>
                <a:ext uri="{FF2B5EF4-FFF2-40B4-BE49-F238E27FC236}">
                  <a16:creationId xmlns:a16="http://schemas.microsoft.com/office/drawing/2014/main" xmlns="" id="{270622D7-CB86-40E0-92DC-6A06B9C39A18}"/>
                </a:ext>
              </a:extLst>
            </p:cNvPr>
            <p:cNvSpPr/>
            <p:nvPr/>
          </p:nvSpPr>
          <p:spPr>
            <a:xfrm>
              <a:off x="938770" y="1956024"/>
              <a:ext cx="340871" cy="103717"/>
            </a:xfrm>
            <a:custGeom>
              <a:avLst/>
              <a:gdLst>
                <a:gd name="connsiteX0" fmla="*/ 0 w 340871"/>
                <a:gd name="connsiteY0" fmla="*/ 110883 h 103716"/>
                <a:gd name="connsiteX1" fmla="*/ 342197 w 340871"/>
                <a:gd name="connsiteY1" fmla="*/ 17632 h 103716"/>
                <a:gd name="connsiteX2" fmla="*/ 342197 w 340871"/>
                <a:gd name="connsiteY2" fmla="*/ 0 h 103716"/>
                <a:gd name="connsiteX3" fmla="*/ 326573 w 340871"/>
                <a:gd name="connsiteY3" fmla="*/ 566 h 103716"/>
                <a:gd name="connsiteX4" fmla="*/ 45165 w 340871"/>
                <a:gd name="connsiteY4" fmla="*/ 64776 h 103716"/>
                <a:gd name="connsiteX5" fmla="*/ 0 w 340871"/>
                <a:gd name="connsiteY5" fmla="*/ 110883 h 10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71" h="103716">
                  <a:moveTo>
                    <a:pt x="0" y="110883"/>
                  </a:moveTo>
                  <a:cubicBezTo>
                    <a:pt x="105640" y="54738"/>
                    <a:pt x="222569" y="22874"/>
                    <a:pt x="342197" y="17632"/>
                  </a:cubicBezTo>
                  <a:lnTo>
                    <a:pt x="342197" y="0"/>
                  </a:lnTo>
                  <a:cubicBezTo>
                    <a:pt x="336989" y="0"/>
                    <a:pt x="331876" y="0"/>
                    <a:pt x="326573" y="566"/>
                  </a:cubicBezTo>
                  <a:cubicBezTo>
                    <a:pt x="229878" y="6516"/>
                    <a:pt x="134815" y="28207"/>
                    <a:pt x="45165" y="64776"/>
                  </a:cubicBezTo>
                  <a:cubicBezTo>
                    <a:pt x="28601" y="78603"/>
                    <a:pt x="13470" y="94049"/>
                    <a:pt x="0" y="110883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 28">
              <a:extLst>
                <a:ext uri="{FF2B5EF4-FFF2-40B4-BE49-F238E27FC236}">
                  <a16:creationId xmlns:a16="http://schemas.microsoft.com/office/drawing/2014/main" xmlns="" id="{84144AD0-0D18-43AB-B97B-11812670741B}"/>
                </a:ext>
              </a:extLst>
            </p:cNvPr>
            <p:cNvSpPr/>
            <p:nvPr/>
          </p:nvSpPr>
          <p:spPr>
            <a:xfrm>
              <a:off x="1089700" y="2174301"/>
              <a:ext cx="85218" cy="28286"/>
            </a:xfrm>
            <a:custGeom>
              <a:avLst/>
              <a:gdLst>
                <a:gd name="connsiteX0" fmla="*/ 71772 w 85217"/>
                <a:gd name="connsiteY0" fmla="*/ 0 h 28286"/>
                <a:gd name="connsiteX1" fmla="*/ 14203 w 85217"/>
                <a:gd name="connsiteY1" fmla="*/ 0 h 28286"/>
                <a:gd name="connsiteX2" fmla="*/ 0 w 85217"/>
                <a:gd name="connsiteY2" fmla="*/ 14143 h 28286"/>
                <a:gd name="connsiteX3" fmla="*/ 14203 w 85217"/>
                <a:gd name="connsiteY3" fmla="*/ 28286 h 28286"/>
                <a:gd name="connsiteX4" fmla="*/ 71772 w 85217"/>
                <a:gd name="connsiteY4" fmla="*/ 28286 h 28286"/>
                <a:gd name="connsiteX5" fmla="*/ 85975 w 85217"/>
                <a:gd name="connsiteY5" fmla="*/ 14143 h 28286"/>
                <a:gd name="connsiteX6" fmla="*/ 71772 w 85217"/>
                <a:gd name="connsiteY6" fmla="*/ 0 h 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17" h="28286">
                  <a:moveTo>
                    <a:pt x="71772" y="0"/>
                  </a:moveTo>
                  <a:lnTo>
                    <a:pt x="14203" y="0"/>
                  </a:lnTo>
                  <a:cubicBezTo>
                    <a:pt x="6359" y="0"/>
                    <a:pt x="0" y="6332"/>
                    <a:pt x="0" y="14143"/>
                  </a:cubicBezTo>
                  <a:cubicBezTo>
                    <a:pt x="0" y="21954"/>
                    <a:pt x="6359" y="28286"/>
                    <a:pt x="14203" y="28286"/>
                  </a:cubicBezTo>
                  <a:lnTo>
                    <a:pt x="71772" y="28286"/>
                  </a:lnTo>
                  <a:cubicBezTo>
                    <a:pt x="79616" y="28286"/>
                    <a:pt x="85975" y="21954"/>
                    <a:pt x="85975" y="14143"/>
                  </a:cubicBezTo>
                  <a:cubicBezTo>
                    <a:pt x="85975" y="6332"/>
                    <a:pt x="79616" y="0"/>
                    <a:pt x="71772" y="0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 29">
              <a:extLst>
                <a:ext uri="{FF2B5EF4-FFF2-40B4-BE49-F238E27FC236}">
                  <a16:creationId xmlns:a16="http://schemas.microsoft.com/office/drawing/2014/main" xmlns="" id="{A076D78C-FEF9-4CF2-956A-D8DE410308FC}"/>
                </a:ext>
              </a:extLst>
            </p:cNvPr>
            <p:cNvSpPr/>
            <p:nvPr/>
          </p:nvSpPr>
          <p:spPr>
            <a:xfrm>
              <a:off x="1515789" y="2174301"/>
              <a:ext cx="85218" cy="28286"/>
            </a:xfrm>
            <a:custGeom>
              <a:avLst/>
              <a:gdLst>
                <a:gd name="connsiteX0" fmla="*/ 71772 w 85217"/>
                <a:gd name="connsiteY0" fmla="*/ 0 h 28286"/>
                <a:gd name="connsiteX1" fmla="*/ 14203 w 85217"/>
                <a:gd name="connsiteY1" fmla="*/ 0 h 28286"/>
                <a:gd name="connsiteX2" fmla="*/ 0 w 85217"/>
                <a:gd name="connsiteY2" fmla="*/ 14143 h 28286"/>
                <a:gd name="connsiteX3" fmla="*/ 14203 w 85217"/>
                <a:gd name="connsiteY3" fmla="*/ 28286 h 28286"/>
                <a:gd name="connsiteX4" fmla="*/ 71772 w 85217"/>
                <a:gd name="connsiteY4" fmla="*/ 28286 h 28286"/>
                <a:gd name="connsiteX5" fmla="*/ 85975 w 85217"/>
                <a:gd name="connsiteY5" fmla="*/ 14143 h 28286"/>
                <a:gd name="connsiteX6" fmla="*/ 71772 w 85217"/>
                <a:gd name="connsiteY6" fmla="*/ 0 h 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17" h="28286">
                  <a:moveTo>
                    <a:pt x="71772" y="0"/>
                  </a:moveTo>
                  <a:lnTo>
                    <a:pt x="14203" y="0"/>
                  </a:lnTo>
                  <a:cubicBezTo>
                    <a:pt x="6359" y="0"/>
                    <a:pt x="0" y="6332"/>
                    <a:pt x="0" y="14143"/>
                  </a:cubicBezTo>
                  <a:cubicBezTo>
                    <a:pt x="0" y="21954"/>
                    <a:pt x="6359" y="28286"/>
                    <a:pt x="14203" y="28286"/>
                  </a:cubicBezTo>
                  <a:lnTo>
                    <a:pt x="71772" y="28286"/>
                  </a:lnTo>
                  <a:cubicBezTo>
                    <a:pt x="79616" y="28286"/>
                    <a:pt x="85975" y="21954"/>
                    <a:pt x="85975" y="14143"/>
                  </a:cubicBezTo>
                  <a:cubicBezTo>
                    <a:pt x="85975" y="6332"/>
                    <a:pt x="79616" y="0"/>
                    <a:pt x="71772" y="0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 30">
              <a:extLst>
                <a:ext uri="{FF2B5EF4-FFF2-40B4-BE49-F238E27FC236}">
                  <a16:creationId xmlns:a16="http://schemas.microsoft.com/office/drawing/2014/main" xmlns="" id="{0198ED94-1633-49B0-B9B8-7379E840743A}"/>
                </a:ext>
              </a:extLst>
            </p:cNvPr>
            <p:cNvSpPr/>
            <p:nvPr/>
          </p:nvSpPr>
          <p:spPr>
            <a:xfrm>
              <a:off x="1602711" y="1999491"/>
              <a:ext cx="378746" cy="386580"/>
            </a:xfrm>
            <a:custGeom>
              <a:avLst/>
              <a:gdLst>
                <a:gd name="connsiteX0" fmla="*/ 192971 w 378745"/>
                <a:gd name="connsiteY0" fmla="*/ 98059 h 386580"/>
                <a:gd name="connsiteX1" fmla="*/ 190225 w 378745"/>
                <a:gd name="connsiteY1" fmla="*/ 96174 h 386580"/>
                <a:gd name="connsiteX2" fmla="*/ 0 w 378745"/>
                <a:gd name="connsiteY2" fmla="*/ 0 h 386580"/>
                <a:gd name="connsiteX3" fmla="*/ 45355 w 378745"/>
                <a:gd name="connsiteY3" fmla="*/ 42430 h 386580"/>
                <a:gd name="connsiteX4" fmla="*/ 172518 w 378745"/>
                <a:gd name="connsiteY4" fmla="*/ 108997 h 386580"/>
                <a:gd name="connsiteX5" fmla="*/ 175335 w 378745"/>
                <a:gd name="connsiteY5" fmla="*/ 122033 h 386580"/>
                <a:gd name="connsiteX6" fmla="*/ 167405 w 378745"/>
                <a:gd name="connsiteY6" fmla="*/ 126346 h 386580"/>
                <a:gd name="connsiteX7" fmla="*/ 99705 w 378745"/>
                <a:gd name="connsiteY7" fmla="*/ 126346 h 386580"/>
                <a:gd name="connsiteX8" fmla="*/ 123471 w 378745"/>
                <a:gd name="connsiteY8" fmla="*/ 239491 h 386580"/>
                <a:gd name="connsiteX9" fmla="*/ 246563 w 378745"/>
                <a:gd name="connsiteY9" fmla="*/ 381394 h 386580"/>
                <a:gd name="connsiteX10" fmla="*/ 245995 w 378745"/>
                <a:gd name="connsiteY10" fmla="*/ 391860 h 386580"/>
                <a:gd name="connsiteX11" fmla="*/ 313980 w 378745"/>
                <a:gd name="connsiteY11" fmla="*/ 391860 h 386580"/>
                <a:gd name="connsiteX12" fmla="*/ 353464 w 378745"/>
                <a:gd name="connsiteY12" fmla="*/ 364611 h 386580"/>
                <a:gd name="connsiteX13" fmla="*/ 383859 w 378745"/>
                <a:gd name="connsiteY13" fmla="*/ 325293 h 386580"/>
                <a:gd name="connsiteX14" fmla="*/ 381775 w 378745"/>
                <a:gd name="connsiteY14" fmla="*/ 126346 h 386580"/>
                <a:gd name="connsiteX15" fmla="*/ 370886 w 378745"/>
                <a:gd name="connsiteY15" fmla="*/ 229402 h 386580"/>
                <a:gd name="connsiteX16" fmla="*/ 366152 w 378745"/>
                <a:gd name="connsiteY16" fmla="*/ 229402 h 386580"/>
                <a:gd name="connsiteX17" fmla="*/ 272034 w 378745"/>
                <a:gd name="connsiteY17" fmla="*/ 135680 h 386580"/>
                <a:gd name="connsiteX18" fmla="*/ 272034 w 378745"/>
                <a:gd name="connsiteY18" fmla="*/ 130966 h 386580"/>
                <a:gd name="connsiteX19" fmla="*/ 276768 w 378745"/>
                <a:gd name="connsiteY19" fmla="*/ 130966 h 386580"/>
                <a:gd name="connsiteX20" fmla="*/ 370887 w 378745"/>
                <a:gd name="connsiteY20" fmla="*/ 224688 h 38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45" h="386580">
                  <a:moveTo>
                    <a:pt x="192971" y="98059"/>
                  </a:moveTo>
                  <a:lnTo>
                    <a:pt x="190225" y="96174"/>
                  </a:lnTo>
                  <a:cubicBezTo>
                    <a:pt x="131598" y="55493"/>
                    <a:pt x="67577" y="23125"/>
                    <a:pt x="0" y="0"/>
                  </a:cubicBezTo>
                  <a:cubicBezTo>
                    <a:pt x="16343" y="12786"/>
                    <a:pt x="31520" y="26985"/>
                    <a:pt x="45355" y="42430"/>
                  </a:cubicBezTo>
                  <a:cubicBezTo>
                    <a:pt x="89457" y="61207"/>
                    <a:pt x="131981" y="83467"/>
                    <a:pt x="172518" y="108997"/>
                  </a:cubicBezTo>
                  <a:cubicBezTo>
                    <a:pt x="176911" y="111822"/>
                    <a:pt x="178172" y="117659"/>
                    <a:pt x="175335" y="122033"/>
                  </a:cubicBezTo>
                  <a:cubicBezTo>
                    <a:pt x="173595" y="124715"/>
                    <a:pt x="170611" y="126338"/>
                    <a:pt x="167405" y="126346"/>
                  </a:cubicBezTo>
                  <a:lnTo>
                    <a:pt x="99705" y="126346"/>
                  </a:lnTo>
                  <a:cubicBezTo>
                    <a:pt x="115653" y="161937"/>
                    <a:pt x="123757" y="200518"/>
                    <a:pt x="123471" y="239491"/>
                  </a:cubicBezTo>
                  <a:cubicBezTo>
                    <a:pt x="194091" y="249981"/>
                    <a:pt x="246408" y="310294"/>
                    <a:pt x="246563" y="381394"/>
                  </a:cubicBezTo>
                  <a:cubicBezTo>
                    <a:pt x="246563" y="384977"/>
                    <a:pt x="246563" y="388372"/>
                    <a:pt x="245995" y="391860"/>
                  </a:cubicBezTo>
                  <a:lnTo>
                    <a:pt x="313980" y="391860"/>
                  </a:lnTo>
                  <a:cubicBezTo>
                    <a:pt x="328455" y="384826"/>
                    <a:pt x="341769" y="375638"/>
                    <a:pt x="353464" y="364611"/>
                  </a:cubicBezTo>
                  <a:cubicBezTo>
                    <a:pt x="365584" y="353156"/>
                    <a:pt x="375838" y="339891"/>
                    <a:pt x="383859" y="325293"/>
                  </a:cubicBezTo>
                  <a:lnTo>
                    <a:pt x="381775" y="126346"/>
                  </a:lnTo>
                  <a:close/>
                  <a:moveTo>
                    <a:pt x="370886" y="229402"/>
                  </a:moveTo>
                  <a:lnTo>
                    <a:pt x="366152" y="229402"/>
                  </a:lnTo>
                  <a:cubicBezTo>
                    <a:pt x="314301" y="229094"/>
                    <a:pt x="272344" y="187313"/>
                    <a:pt x="272034" y="135680"/>
                  </a:cubicBezTo>
                  <a:lnTo>
                    <a:pt x="272034" y="130966"/>
                  </a:lnTo>
                  <a:lnTo>
                    <a:pt x="276768" y="130966"/>
                  </a:lnTo>
                  <a:cubicBezTo>
                    <a:pt x="328619" y="131275"/>
                    <a:pt x="370576" y="173055"/>
                    <a:pt x="370887" y="224688"/>
                  </a:cubicBezTo>
                  <a:close/>
                </a:path>
              </a:pathLst>
            </a:custGeom>
            <a:solidFill>
              <a:schemeClr val="accent4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 31">
              <a:extLst>
                <a:ext uri="{FF2B5EF4-FFF2-40B4-BE49-F238E27FC236}">
                  <a16:creationId xmlns:a16="http://schemas.microsoft.com/office/drawing/2014/main" xmlns="" id="{5226583A-4231-4302-A209-73FD36E35413}"/>
                </a:ext>
              </a:extLst>
            </p:cNvPr>
            <p:cNvSpPr/>
            <p:nvPr/>
          </p:nvSpPr>
          <p:spPr>
            <a:xfrm>
              <a:off x="446420" y="2020800"/>
              <a:ext cx="530244" cy="367723"/>
            </a:xfrm>
            <a:custGeom>
              <a:avLst/>
              <a:gdLst>
                <a:gd name="connsiteX0" fmla="*/ 452392 w 530243"/>
                <a:gd name="connsiteY0" fmla="*/ 111825 h 367722"/>
                <a:gd name="connsiteX1" fmla="*/ 416601 w 530243"/>
                <a:gd name="connsiteY1" fmla="*/ 112391 h 367722"/>
                <a:gd name="connsiteX2" fmla="*/ 416601 w 530243"/>
                <a:gd name="connsiteY2" fmla="*/ 112391 h 367722"/>
                <a:gd name="connsiteX3" fmla="*/ 407111 w 530243"/>
                <a:gd name="connsiteY3" fmla="*/ 102984 h 367722"/>
                <a:gd name="connsiteX4" fmla="*/ 411299 w 530243"/>
                <a:gd name="connsiteY4" fmla="*/ 95136 h 367722"/>
                <a:gd name="connsiteX5" fmla="*/ 492350 w 530243"/>
                <a:gd name="connsiteY5" fmla="*/ 46107 h 367722"/>
                <a:gd name="connsiteX6" fmla="*/ 537516 w 530243"/>
                <a:gd name="connsiteY6" fmla="*/ 0 h 367722"/>
                <a:gd name="connsiteX7" fmla="*/ 356191 w 530243"/>
                <a:gd name="connsiteY7" fmla="*/ 97682 h 367722"/>
                <a:gd name="connsiteX8" fmla="*/ 352498 w 530243"/>
                <a:gd name="connsiteY8" fmla="*/ 100228 h 367722"/>
                <a:gd name="connsiteX9" fmla="*/ 347953 w 530243"/>
                <a:gd name="connsiteY9" fmla="*/ 100228 h 367722"/>
                <a:gd name="connsiteX10" fmla="*/ 10018 w 530243"/>
                <a:gd name="connsiteY10" fmla="*/ 212902 h 367722"/>
                <a:gd name="connsiteX11" fmla="*/ 4999 w 530243"/>
                <a:gd name="connsiteY11" fmla="*/ 370740 h 367722"/>
                <a:gd name="connsiteX12" fmla="*/ 94667 w 530243"/>
                <a:gd name="connsiteY12" fmla="*/ 370740 h 367722"/>
                <a:gd name="connsiteX13" fmla="*/ 94099 w 530243"/>
                <a:gd name="connsiteY13" fmla="*/ 360274 h 367722"/>
                <a:gd name="connsiteX14" fmla="*/ 240316 w 530243"/>
                <a:gd name="connsiteY14" fmla="*/ 218511 h 367722"/>
                <a:gd name="connsiteX15" fmla="*/ 382514 w 530243"/>
                <a:gd name="connsiteY15" fmla="*/ 355088 h 367722"/>
                <a:gd name="connsiteX16" fmla="*/ 470762 w 530243"/>
                <a:gd name="connsiteY16" fmla="*/ 355088 h 367722"/>
                <a:gd name="connsiteX17" fmla="*/ 430425 w 530243"/>
                <a:gd name="connsiteY17" fmla="*/ 241943 h 367722"/>
                <a:gd name="connsiteX18" fmla="*/ 452392 w 530243"/>
                <a:gd name="connsiteY18" fmla="*/ 111825 h 367722"/>
                <a:gd name="connsiteX19" fmla="*/ 114551 w 530243"/>
                <a:gd name="connsiteY19" fmla="*/ 184521 h 367722"/>
                <a:gd name="connsiteX20" fmla="*/ 20433 w 530243"/>
                <a:gd name="connsiteY20" fmla="*/ 278244 h 367722"/>
                <a:gd name="connsiteX21" fmla="*/ 15699 w 530243"/>
                <a:gd name="connsiteY21" fmla="*/ 278244 h 367722"/>
                <a:gd name="connsiteX22" fmla="*/ 15699 w 530243"/>
                <a:gd name="connsiteY22" fmla="*/ 273435 h 367722"/>
                <a:gd name="connsiteX23" fmla="*/ 109817 w 530243"/>
                <a:gd name="connsiteY23" fmla="*/ 179713 h 367722"/>
                <a:gd name="connsiteX24" fmla="*/ 114551 w 530243"/>
                <a:gd name="connsiteY24" fmla="*/ 179713 h 3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243" h="367722">
                  <a:moveTo>
                    <a:pt x="452392" y="111825"/>
                  </a:moveTo>
                  <a:lnTo>
                    <a:pt x="416601" y="112391"/>
                  </a:lnTo>
                  <a:lnTo>
                    <a:pt x="416601" y="112391"/>
                  </a:lnTo>
                  <a:cubicBezTo>
                    <a:pt x="411372" y="112403"/>
                    <a:pt x="407123" y="108191"/>
                    <a:pt x="407111" y="102984"/>
                  </a:cubicBezTo>
                  <a:cubicBezTo>
                    <a:pt x="407104" y="99836"/>
                    <a:pt x="408675" y="96892"/>
                    <a:pt x="411299" y="95136"/>
                  </a:cubicBezTo>
                  <a:cubicBezTo>
                    <a:pt x="437384" y="77313"/>
                    <a:pt x="464443" y="60944"/>
                    <a:pt x="492350" y="46107"/>
                  </a:cubicBezTo>
                  <a:cubicBezTo>
                    <a:pt x="505820" y="29274"/>
                    <a:pt x="520951" y="13828"/>
                    <a:pt x="537516" y="0"/>
                  </a:cubicBezTo>
                  <a:cubicBezTo>
                    <a:pt x="473639" y="25797"/>
                    <a:pt x="412827" y="58558"/>
                    <a:pt x="356191" y="97682"/>
                  </a:cubicBezTo>
                  <a:lnTo>
                    <a:pt x="352498" y="100228"/>
                  </a:lnTo>
                  <a:lnTo>
                    <a:pt x="347953" y="100228"/>
                  </a:lnTo>
                  <a:cubicBezTo>
                    <a:pt x="225783" y="98839"/>
                    <a:pt x="106716" y="138538"/>
                    <a:pt x="10018" y="212902"/>
                  </a:cubicBezTo>
                  <a:cubicBezTo>
                    <a:pt x="-1362" y="264763"/>
                    <a:pt x="-3063" y="318266"/>
                    <a:pt x="4999" y="370740"/>
                  </a:cubicBezTo>
                  <a:lnTo>
                    <a:pt x="94667" y="370740"/>
                  </a:lnTo>
                  <a:cubicBezTo>
                    <a:pt x="94667" y="367251"/>
                    <a:pt x="94099" y="363763"/>
                    <a:pt x="94099" y="360274"/>
                  </a:cubicBezTo>
                  <a:cubicBezTo>
                    <a:pt x="95164" y="280921"/>
                    <a:pt x="160627" y="217451"/>
                    <a:pt x="240316" y="218511"/>
                  </a:cubicBezTo>
                  <a:cubicBezTo>
                    <a:pt x="316487" y="219524"/>
                    <a:pt x="378747" y="279323"/>
                    <a:pt x="382514" y="355088"/>
                  </a:cubicBezTo>
                  <a:lnTo>
                    <a:pt x="470762" y="355088"/>
                  </a:lnTo>
                  <a:cubicBezTo>
                    <a:pt x="448541" y="321070"/>
                    <a:pt x="434719" y="282298"/>
                    <a:pt x="430425" y="241943"/>
                  </a:cubicBezTo>
                  <a:cubicBezTo>
                    <a:pt x="426379" y="197410"/>
                    <a:pt x="433946" y="152592"/>
                    <a:pt x="452392" y="111825"/>
                  </a:cubicBezTo>
                  <a:close/>
                  <a:moveTo>
                    <a:pt x="114551" y="184521"/>
                  </a:moveTo>
                  <a:cubicBezTo>
                    <a:pt x="114241" y="236154"/>
                    <a:pt x="72284" y="277935"/>
                    <a:pt x="20433" y="278244"/>
                  </a:cubicBezTo>
                  <a:lnTo>
                    <a:pt x="15699" y="278244"/>
                  </a:lnTo>
                  <a:lnTo>
                    <a:pt x="15699" y="273435"/>
                  </a:lnTo>
                  <a:cubicBezTo>
                    <a:pt x="16009" y="221802"/>
                    <a:pt x="57966" y="180022"/>
                    <a:pt x="109817" y="179713"/>
                  </a:cubicBezTo>
                  <a:lnTo>
                    <a:pt x="114551" y="179713"/>
                  </a:lnTo>
                  <a:close/>
                </a:path>
              </a:pathLst>
            </a:custGeom>
            <a:solidFill>
              <a:schemeClr val="accent4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 32">
              <a:extLst>
                <a:ext uri="{FF2B5EF4-FFF2-40B4-BE49-F238E27FC236}">
                  <a16:creationId xmlns:a16="http://schemas.microsoft.com/office/drawing/2014/main" xmlns="" id="{27EC8E80-8FF7-4093-9430-8EABECD284BF}"/>
                </a:ext>
              </a:extLst>
            </p:cNvPr>
            <p:cNvSpPr/>
            <p:nvPr/>
          </p:nvSpPr>
          <p:spPr>
            <a:xfrm>
              <a:off x="451419" y="2391540"/>
              <a:ext cx="85218" cy="18858"/>
            </a:xfrm>
            <a:custGeom>
              <a:avLst/>
              <a:gdLst>
                <a:gd name="connsiteX0" fmla="*/ 0 w 85217"/>
                <a:gd name="connsiteY0" fmla="*/ 0 h 18857"/>
                <a:gd name="connsiteX1" fmla="*/ 3693 w 85217"/>
                <a:gd name="connsiteY1" fmla="*/ 21026 h 18857"/>
                <a:gd name="connsiteX2" fmla="*/ 93455 w 85217"/>
                <a:gd name="connsiteY2" fmla="*/ 22063 h 18857"/>
                <a:gd name="connsiteX3" fmla="*/ 89668 w 85217"/>
                <a:gd name="connsiteY3" fmla="*/ 0 h 18857"/>
                <a:gd name="connsiteX4" fmla="*/ 0 w 85217"/>
                <a:gd name="connsiteY4" fmla="*/ 0 h 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17" h="18857">
                  <a:moveTo>
                    <a:pt x="0" y="0"/>
                  </a:moveTo>
                  <a:cubicBezTo>
                    <a:pt x="1042" y="7072"/>
                    <a:pt x="2272" y="14049"/>
                    <a:pt x="3693" y="21026"/>
                  </a:cubicBezTo>
                  <a:lnTo>
                    <a:pt x="93455" y="22063"/>
                  </a:lnTo>
                  <a:cubicBezTo>
                    <a:pt x="91616" y="14819"/>
                    <a:pt x="90349" y="7442"/>
                    <a:pt x="896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 33">
              <a:extLst>
                <a:ext uri="{FF2B5EF4-FFF2-40B4-BE49-F238E27FC236}">
                  <a16:creationId xmlns:a16="http://schemas.microsoft.com/office/drawing/2014/main" xmlns="" id="{E3E04041-3CB1-4B33-BA22-ED45DDBA6331}"/>
                </a:ext>
              </a:extLst>
            </p:cNvPr>
            <p:cNvSpPr/>
            <p:nvPr/>
          </p:nvSpPr>
          <p:spPr>
            <a:xfrm>
              <a:off x="825146" y="2391823"/>
              <a:ext cx="738554" cy="18858"/>
            </a:xfrm>
            <a:custGeom>
              <a:avLst/>
              <a:gdLst>
                <a:gd name="connsiteX0" fmla="*/ 3977 w 738553"/>
                <a:gd name="connsiteY0" fmla="*/ 0 h 18857"/>
                <a:gd name="connsiteX1" fmla="*/ 0 w 738553"/>
                <a:gd name="connsiteY1" fmla="*/ 24232 h 18857"/>
                <a:gd name="connsiteX2" fmla="*/ 739879 w 738553"/>
                <a:gd name="connsiteY2" fmla="*/ 25081 h 18857"/>
                <a:gd name="connsiteX3" fmla="*/ 735713 w 738553"/>
                <a:gd name="connsiteY3" fmla="*/ 0 h 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3" h="18857">
                  <a:moveTo>
                    <a:pt x="3977" y="0"/>
                  </a:moveTo>
                  <a:cubicBezTo>
                    <a:pt x="3353" y="8176"/>
                    <a:pt x="2022" y="16283"/>
                    <a:pt x="0" y="24232"/>
                  </a:cubicBezTo>
                  <a:cubicBezTo>
                    <a:pt x="298357" y="26495"/>
                    <a:pt x="555146" y="26683"/>
                    <a:pt x="739879" y="25081"/>
                  </a:cubicBezTo>
                  <a:cubicBezTo>
                    <a:pt x="737744" y="16860"/>
                    <a:pt x="736350" y="8467"/>
                    <a:pt x="735713" y="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 34">
              <a:extLst>
                <a:ext uri="{FF2B5EF4-FFF2-40B4-BE49-F238E27FC236}">
                  <a16:creationId xmlns:a16="http://schemas.microsoft.com/office/drawing/2014/main" xmlns="" id="{CE43DB9D-C457-445D-9EC8-7C82532F6EC4}"/>
                </a:ext>
              </a:extLst>
            </p:cNvPr>
            <p:cNvSpPr/>
            <p:nvPr/>
          </p:nvSpPr>
          <p:spPr>
            <a:xfrm>
              <a:off x="1845960" y="2391540"/>
              <a:ext cx="66280" cy="9429"/>
            </a:xfrm>
            <a:custGeom>
              <a:avLst/>
              <a:gdLst>
                <a:gd name="connsiteX0" fmla="*/ 0 w 66280"/>
                <a:gd name="connsiteY0" fmla="*/ 18480 h 9428"/>
                <a:gd name="connsiteX1" fmla="*/ 18937 w 66280"/>
                <a:gd name="connsiteY1" fmla="*/ 16500 h 9428"/>
                <a:gd name="connsiteX2" fmla="*/ 69973 w 66280"/>
                <a:gd name="connsiteY2" fmla="*/ 0 h 9428"/>
                <a:gd name="connsiteX3" fmla="*/ 1988 w 66280"/>
                <a:gd name="connsiteY3" fmla="*/ 0 h 9428"/>
                <a:gd name="connsiteX4" fmla="*/ 0 w 66280"/>
                <a:gd name="connsiteY4" fmla="*/ 18480 h 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80" h="9428">
                  <a:moveTo>
                    <a:pt x="0" y="18480"/>
                  </a:moveTo>
                  <a:cubicBezTo>
                    <a:pt x="8427" y="17820"/>
                    <a:pt x="14866" y="17160"/>
                    <a:pt x="18937" y="16500"/>
                  </a:cubicBezTo>
                  <a:cubicBezTo>
                    <a:pt x="36704" y="13661"/>
                    <a:pt x="53920" y="8094"/>
                    <a:pt x="69973" y="0"/>
                  </a:cubicBezTo>
                  <a:lnTo>
                    <a:pt x="1988" y="0"/>
                  </a:lnTo>
                  <a:cubicBezTo>
                    <a:pt x="1727" y="6196"/>
                    <a:pt x="1063" y="12369"/>
                    <a:pt x="0" y="1848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 35">
              <a:extLst>
                <a:ext uri="{FF2B5EF4-FFF2-40B4-BE49-F238E27FC236}">
                  <a16:creationId xmlns:a16="http://schemas.microsoft.com/office/drawing/2014/main" xmlns="" id="{CF1B5948-7460-4D31-954A-A16660B941C7}"/>
                </a:ext>
              </a:extLst>
            </p:cNvPr>
            <p:cNvSpPr/>
            <p:nvPr/>
          </p:nvSpPr>
          <p:spPr>
            <a:xfrm>
              <a:off x="1299904" y="1991571"/>
              <a:ext cx="435557" cy="113145"/>
            </a:xfrm>
            <a:custGeom>
              <a:avLst/>
              <a:gdLst>
                <a:gd name="connsiteX0" fmla="*/ 436410 w 435557"/>
                <a:gd name="connsiteY0" fmla="*/ 115503 h 113145"/>
                <a:gd name="connsiteX1" fmla="*/ 16949 w 435557"/>
                <a:gd name="connsiteY1" fmla="*/ 0 h 113145"/>
                <a:gd name="connsiteX2" fmla="*/ 0 w 435557"/>
                <a:gd name="connsiteY2" fmla="*/ 0 h 113145"/>
                <a:gd name="connsiteX3" fmla="*/ 0 w 435557"/>
                <a:gd name="connsiteY3" fmla="*/ 117294 h 113145"/>
                <a:gd name="connsiteX4" fmla="*/ 37875 w 435557"/>
                <a:gd name="connsiteY4" fmla="*/ 117294 h 113145"/>
                <a:gd name="connsiteX5" fmla="*/ 436410 w 435557"/>
                <a:gd name="connsiteY5" fmla="*/ 115503 h 1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557" h="113145">
                  <a:moveTo>
                    <a:pt x="436410" y="115503"/>
                  </a:moveTo>
                  <a:cubicBezTo>
                    <a:pt x="309119" y="41184"/>
                    <a:pt x="164499" y="1361"/>
                    <a:pt x="16949" y="0"/>
                  </a:cubicBezTo>
                  <a:cubicBezTo>
                    <a:pt x="11362" y="0"/>
                    <a:pt x="5681" y="0"/>
                    <a:pt x="0" y="0"/>
                  </a:cubicBezTo>
                  <a:lnTo>
                    <a:pt x="0" y="117294"/>
                  </a:lnTo>
                  <a:lnTo>
                    <a:pt x="37875" y="117294"/>
                  </a:lnTo>
                  <a:cubicBezTo>
                    <a:pt x="169962" y="115974"/>
                    <a:pt x="304038" y="115503"/>
                    <a:pt x="436410" y="115503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 36">
              <a:extLst>
                <a:ext uri="{FF2B5EF4-FFF2-40B4-BE49-F238E27FC236}">
                  <a16:creationId xmlns:a16="http://schemas.microsoft.com/office/drawing/2014/main" xmlns="" id="{FE8DB35B-2A53-4EB8-992D-E8B1FB73FD13}"/>
                </a:ext>
              </a:extLst>
            </p:cNvPr>
            <p:cNvSpPr/>
            <p:nvPr/>
          </p:nvSpPr>
          <p:spPr>
            <a:xfrm>
              <a:off x="895309" y="1992514"/>
              <a:ext cx="378746" cy="113145"/>
            </a:xfrm>
            <a:custGeom>
              <a:avLst/>
              <a:gdLst>
                <a:gd name="connsiteX0" fmla="*/ 0 w 378745"/>
                <a:gd name="connsiteY0" fmla="*/ 121254 h 113145"/>
                <a:gd name="connsiteX1" fmla="*/ 385752 w 378745"/>
                <a:gd name="connsiteY1" fmla="*/ 116540 h 113145"/>
                <a:gd name="connsiteX2" fmla="*/ 385752 w 378745"/>
                <a:gd name="connsiteY2" fmla="*/ 0 h 113145"/>
                <a:gd name="connsiteX3" fmla="*/ 306026 w 378745"/>
                <a:gd name="connsiteY3" fmla="*/ 7637 h 113145"/>
                <a:gd name="connsiteX4" fmla="*/ 0 w 378745"/>
                <a:gd name="connsiteY4" fmla="*/ 121254 h 1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45" h="113145">
                  <a:moveTo>
                    <a:pt x="0" y="121254"/>
                  </a:moveTo>
                  <a:cubicBezTo>
                    <a:pt x="127732" y="119180"/>
                    <a:pt x="257074" y="117671"/>
                    <a:pt x="385752" y="116540"/>
                  </a:cubicBezTo>
                  <a:lnTo>
                    <a:pt x="385752" y="0"/>
                  </a:lnTo>
                  <a:cubicBezTo>
                    <a:pt x="359063" y="1186"/>
                    <a:pt x="332453" y="3735"/>
                    <a:pt x="306026" y="7637"/>
                  </a:cubicBezTo>
                  <a:cubicBezTo>
                    <a:pt x="197195" y="23912"/>
                    <a:pt x="92967" y="62608"/>
                    <a:pt x="0" y="121254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 37">
              <a:extLst>
                <a:ext uri="{FF2B5EF4-FFF2-40B4-BE49-F238E27FC236}">
                  <a16:creationId xmlns:a16="http://schemas.microsoft.com/office/drawing/2014/main" xmlns="" id="{58EF4315-C247-4C2B-8A82-B8B3C62D6AA2}"/>
                </a:ext>
              </a:extLst>
            </p:cNvPr>
            <p:cNvSpPr/>
            <p:nvPr/>
          </p:nvSpPr>
          <p:spPr>
            <a:xfrm>
              <a:off x="471777" y="2210130"/>
              <a:ext cx="75749" cy="75430"/>
            </a:xfrm>
            <a:custGeom>
              <a:avLst/>
              <a:gdLst>
                <a:gd name="connsiteX0" fmla="*/ 0 w 75749"/>
                <a:gd name="connsiteY0" fmla="*/ 79296 h 75430"/>
                <a:gd name="connsiteX1" fmla="*/ 79631 w 75749"/>
                <a:gd name="connsiteY1" fmla="*/ 0 h 75430"/>
                <a:gd name="connsiteX2" fmla="*/ 0 w 75749"/>
                <a:gd name="connsiteY2" fmla="*/ 79296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49" h="75430">
                  <a:moveTo>
                    <a:pt x="0" y="79296"/>
                  </a:moveTo>
                  <a:cubicBezTo>
                    <a:pt x="42800" y="76583"/>
                    <a:pt x="76906" y="42620"/>
                    <a:pt x="79631" y="0"/>
                  </a:cubicBezTo>
                  <a:cubicBezTo>
                    <a:pt x="36832" y="2713"/>
                    <a:pt x="2725" y="36677"/>
                    <a:pt x="0" y="79296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 38">
              <a:extLst>
                <a:ext uri="{FF2B5EF4-FFF2-40B4-BE49-F238E27FC236}">
                  <a16:creationId xmlns:a16="http://schemas.microsoft.com/office/drawing/2014/main" xmlns="" id="{4C0F7E85-58F8-4BF5-BB0F-765FFFD29D6D}"/>
                </a:ext>
              </a:extLst>
            </p:cNvPr>
            <p:cNvSpPr/>
            <p:nvPr/>
          </p:nvSpPr>
          <p:spPr>
            <a:xfrm>
              <a:off x="462214" y="2200513"/>
              <a:ext cx="94686" cy="94288"/>
            </a:xfrm>
            <a:custGeom>
              <a:avLst/>
              <a:gdLst>
                <a:gd name="connsiteX0" fmla="*/ 0 w 94686"/>
                <a:gd name="connsiteY0" fmla="*/ 93722 h 94287"/>
                <a:gd name="connsiteX1" fmla="*/ 0 w 94686"/>
                <a:gd name="connsiteY1" fmla="*/ 98437 h 94287"/>
                <a:gd name="connsiteX2" fmla="*/ 4734 w 94686"/>
                <a:gd name="connsiteY2" fmla="*/ 98437 h 94287"/>
                <a:gd name="connsiteX3" fmla="*/ 98853 w 94686"/>
                <a:gd name="connsiteY3" fmla="*/ 4714 h 94287"/>
                <a:gd name="connsiteX4" fmla="*/ 98853 w 94686"/>
                <a:gd name="connsiteY4" fmla="*/ 0 h 94287"/>
                <a:gd name="connsiteX5" fmla="*/ 94118 w 94686"/>
                <a:gd name="connsiteY5" fmla="*/ 0 h 94287"/>
                <a:gd name="connsiteX6" fmla="*/ 0 w 94686"/>
                <a:gd name="connsiteY6" fmla="*/ 93722 h 94287"/>
                <a:gd name="connsiteX7" fmla="*/ 9469 w 94686"/>
                <a:gd name="connsiteY7" fmla="*/ 88913 h 94287"/>
                <a:gd name="connsiteX8" fmla="*/ 89100 w 94686"/>
                <a:gd name="connsiteY8" fmla="*/ 9617 h 94287"/>
                <a:gd name="connsiteX9" fmla="*/ 9563 w 94686"/>
                <a:gd name="connsiteY9" fmla="*/ 88913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86" h="94287">
                  <a:moveTo>
                    <a:pt x="0" y="93722"/>
                  </a:moveTo>
                  <a:lnTo>
                    <a:pt x="0" y="98437"/>
                  </a:lnTo>
                  <a:lnTo>
                    <a:pt x="4734" y="98437"/>
                  </a:lnTo>
                  <a:cubicBezTo>
                    <a:pt x="56585" y="98128"/>
                    <a:pt x="98542" y="56347"/>
                    <a:pt x="98853" y="4714"/>
                  </a:cubicBezTo>
                  <a:lnTo>
                    <a:pt x="98853" y="0"/>
                  </a:lnTo>
                  <a:lnTo>
                    <a:pt x="94118" y="0"/>
                  </a:lnTo>
                  <a:cubicBezTo>
                    <a:pt x="42267" y="309"/>
                    <a:pt x="310" y="42089"/>
                    <a:pt x="0" y="93722"/>
                  </a:cubicBezTo>
                  <a:close/>
                  <a:moveTo>
                    <a:pt x="9469" y="88913"/>
                  </a:moveTo>
                  <a:cubicBezTo>
                    <a:pt x="12193" y="46294"/>
                    <a:pt x="46300" y="12331"/>
                    <a:pt x="89100" y="9617"/>
                  </a:cubicBezTo>
                  <a:cubicBezTo>
                    <a:pt x="86380" y="52203"/>
                    <a:pt x="52326" y="86155"/>
                    <a:pt x="9563" y="88913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 39">
              <a:extLst>
                <a:ext uri="{FF2B5EF4-FFF2-40B4-BE49-F238E27FC236}">
                  <a16:creationId xmlns:a16="http://schemas.microsoft.com/office/drawing/2014/main" xmlns="" id="{33B8F914-1D66-48B6-969D-C98D29C7D188}"/>
                </a:ext>
              </a:extLst>
            </p:cNvPr>
            <p:cNvSpPr/>
            <p:nvPr/>
          </p:nvSpPr>
          <p:spPr>
            <a:xfrm>
              <a:off x="1884308" y="2140074"/>
              <a:ext cx="75749" cy="75430"/>
            </a:xfrm>
            <a:custGeom>
              <a:avLst/>
              <a:gdLst>
                <a:gd name="connsiteX0" fmla="*/ 0 w 75749"/>
                <a:gd name="connsiteY0" fmla="*/ 0 h 75430"/>
                <a:gd name="connsiteX1" fmla="*/ 79631 w 75749"/>
                <a:gd name="connsiteY1" fmla="*/ 79296 h 75430"/>
                <a:gd name="connsiteX2" fmla="*/ 0 w 75749"/>
                <a:gd name="connsiteY2" fmla="*/ 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49" h="75430">
                  <a:moveTo>
                    <a:pt x="0" y="0"/>
                  </a:moveTo>
                  <a:cubicBezTo>
                    <a:pt x="2725" y="42620"/>
                    <a:pt x="36832" y="76583"/>
                    <a:pt x="79631" y="79296"/>
                  </a:cubicBezTo>
                  <a:cubicBezTo>
                    <a:pt x="76907" y="36677"/>
                    <a:pt x="42800" y="27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 40">
              <a:extLst>
                <a:ext uri="{FF2B5EF4-FFF2-40B4-BE49-F238E27FC236}">
                  <a16:creationId xmlns:a16="http://schemas.microsoft.com/office/drawing/2014/main" xmlns="" id="{3771074F-37EB-4ADE-9BF1-372C8DE8CFEC}"/>
                </a:ext>
              </a:extLst>
            </p:cNvPr>
            <p:cNvSpPr/>
            <p:nvPr/>
          </p:nvSpPr>
          <p:spPr>
            <a:xfrm>
              <a:off x="1874745" y="2130457"/>
              <a:ext cx="94686" cy="94288"/>
            </a:xfrm>
            <a:custGeom>
              <a:avLst/>
              <a:gdLst>
                <a:gd name="connsiteX0" fmla="*/ 4734 w 94686"/>
                <a:gd name="connsiteY0" fmla="*/ 0 h 94287"/>
                <a:gd name="connsiteX1" fmla="*/ 0 w 94686"/>
                <a:gd name="connsiteY1" fmla="*/ 0 h 94287"/>
                <a:gd name="connsiteX2" fmla="*/ 0 w 94686"/>
                <a:gd name="connsiteY2" fmla="*/ 4714 h 94287"/>
                <a:gd name="connsiteX3" fmla="*/ 94118 w 94686"/>
                <a:gd name="connsiteY3" fmla="*/ 98437 h 94287"/>
                <a:gd name="connsiteX4" fmla="*/ 98852 w 94686"/>
                <a:gd name="connsiteY4" fmla="*/ 98437 h 94287"/>
                <a:gd name="connsiteX5" fmla="*/ 98852 w 94686"/>
                <a:gd name="connsiteY5" fmla="*/ 93722 h 94287"/>
                <a:gd name="connsiteX6" fmla="*/ 4734 w 94686"/>
                <a:gd name="connsiteY6" fmla="*/ 0 h 94287"/>
                <a:gd name="connsiteX7" fmla="*/ 9563 w 94686"/>
                <a:gd name="connsiteY7" fmla="*/ 9429 h 94287"/>
                <a:gd name="connsiteX8" fmla="*/ 89195 w 94686"/>
                <a:gd name="connsiteY8" fmla="*/ 88725 h 94287"/>
                <a:gd name="connsiteX9" fmla="*/ 9563 w 94686"/>
                <a:gd name="connsiteY9" fmla="*/ 9617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86" h="94287">
                  <a:moveTo>
                    <a:pt x="4734" y="0"/>
                  </a:moveTo>
                  <a:lnTo>
                    <a:pt x="0" y="0"/>
                  </a:lnTo>
                  <a:lnTo>
                    <a:pt x="0" y="4714"/>
                  </a:lnTo>
                  <a:cubicBezTo>
                    <a:pt x="310" y="56347"/>
                    <a:pt x="42267" y="98128"/>
                    <a:pt x="94118" y="98437"/>
                  </a:cubicBezTo>
                  <a:lnTo>
                    <a:pt x="98852" y="98437"/>
                  </a:lnTo>
                  <a:lnTo>
                    <a:pt x="98852" y="93722"/>
                  </a:lnTo>
                  <a:cubicBezTo>
                    <a:pt x="98542" y="42089"/>
                    <a:pt x="56585" y="309"/>
                    <a:pt x="4734" y="0"/>
                  </a:cubicBezTo>
                  <a:close/>
                  <a:moveTo>
                    <a:pt x="9563" y="9429"/>
                  </a:moveTo>
                  <a:cubicBezTo>
                    <a:pt x="52363" y="12142"/>
                    <a:pt x="86470" y="46105"/>
                    <a:pt x="89195" y="88725"/>
                  </a:cubicBezTo>
                  <a:cubicBezTo>
                    <a:pt x="46462" y="86022"/>
                    <a:pt x="12379" y="52163"/>
                    <a:pt x="9563" y="9617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 41">
              <a:extLst>
                <a:ext uri="{FF2B5EF4-FFF2-40B4-BE49-F238E27FC236}">
                  <a16:creationId xmlns:a16="http://schemas.microsoft.com/office/drawing/2014/main" xmlns="" id="{D58309F2-B65F-467F-BE2D-393855FC782C}"/>
                </a:ext>
              </a:extLst>
            </p:cNvPr>
            <p:cNvSpPr/>
            <p:nvPr/>
          </p:nvSpPr>
          <p:spPr>
            <a:xfrm>
              <a:off x="417894" y="1926530"/>
              <a:ext cx="1590731" cy="594014"/>
            </a:xfrm>
            <a:custGeom>
              <a:avLst/>
              <a:gdLst>
                <a:gd name="connsiteX0" fmla="*/ 1594430 w 1590731"/>
                <a:gd name="connsiteY0" fmla="*/ 174980 h 594013"/>
                <a:gd name="connsiteX1" fmla="*/ 1388582 w 1590731"/>
                <a:gd name="connsiteY1" fmla="*/ 143959 h 594013"/>
                <a:gd name="connsiteX2" fmla="*/ 1293328 w 1590731"/>
                <a:gd name="connsiteY2" fmla="*/ 87387 h 594013"/>
                <a:gd name="connsiteX3" fmla="*/ 845745 w 1590731"/>
                <a:gd name="connsiteY3" fmla="*/ 1868 h 594013"/>
                <a:gd name="connsiteX4" fmla="*/ 372313 w 1590731"/>
                <a:gd name="connsiteY4" fmla="*/ 166211 h 594013"/>
                <a:gd name="connsiteX5" fmla="*/ 372313 w 1590731"/>
                <a:gd name="connsiteY5" fmla="*/ 166211 h 594013"/>
                <a:gd name="connsiteX6" fmla="*/ 16955 w 1590731"/>
                <a:gd name="connsiteY6" fmla="*/ 287937 h 594013"/>
                <a:gd name="connsiteX7" fmla="*/ 12978 w 1590731"/>
                <a:gd name="connsiteY7" fmla="*/ 291049 h 594013"/>
                <a:gd name="connsiteX8" fmla="*/ 11842 w 1590731"/>
                <a:gd name="connsiteY8" fmla="*/ 295952 h 594013"/>
                <a:gd name="connsiteX9" fmla="*/ 11842 w 1590731"/>
                <a:gd name="connsiteY9" fmla="*/ 503385 h 594013"/>
                <a:gd name="connsiteX10" fmla="*/ 14304 w 1590731"/>
                <a:gd name="connsiteY10" fmla="*/ 514228 h 594013"/>
                <a:gd name="connsiteX11" fmla="*/ 25572 w 1590731"/>
                <a:gd name="connsiteY11" fmla="*/ 514228 h 594013"/>
                <a:gd name="connsiteX12" fmla="*/ 136923 w 1590731"/>
                <a:gd name="connsiteY12" fmla="*/ 515454 h 594013"/>
                <a:gd name="connsiteX13" fmla="*/ 328315 w 1590731"/>
                <a:gd name="connsiteY13" fmla="*/ 584813 h 594013"/>
                <a:gd name="connsiteX14" fmla="*/ 396837 w 1590731"/>
                <a:gd name="connsiteY14" fmla="*/ 517811 h 594013"/>
                <a:gd name="connsiteX15" fmla="*/ 870269 w 1590731"/>
                <a:gd name="connsiteY15" fmla="*/ 519791 h 594013"/>
                <a:gd name="connsiteX16" fmla="*/ 1157547 w 1590731"/>
                <a:gd name="connsiteY16" fmla="*/ 518565 h 594013"/>
                <a:gd name="connsiteX17" fmla="*/ 1350778 w 1590731"/>
                <a:gd name="connsiteY17" fmla="*/ 583092 h 594013"/>
                <a:gd name="connsiteX18" fmla="*/ 1418503 w 1590731"/>
                <a:gd name="connsiteY18" fmla="*/ 512342 h 594013"/>
                <a:gd name="connsiteX19" fmla="*/ 1451738 w 1590731"/>
                <a:gd name="connsiteY19" fmla="*/ 509325 h 594013"/>
                <a:gd name="connsiteX20" fmla="*/ 1557881 w 1590731"/>
                <a:gd name="connsiteY20" fmla="*/ 457655 h 594013"/>
                <a:gd name="connsiteX21" fmla="*/ 1595093 w 1590731"/>
                <a:gd name="connsiteY21" fmla="*/ 408248 h 594013"/>
                <a:gd name="connsiteX22" fmla="*/ 1596703 w 1590731"/>
                <a:gd name="connsiteY22" fmla="*/ 405137 h 594013"/>
                <a:gd name="connsiteX23" fmla="*/ 1170803 w 1590731"/>
                <a:gd name="connsiteY23" fmla="*/ 454449 h 594013"/>
                <a:gd name="connsiteX24" fmla="*/ 1286700 w 1590731"/>
                <a:gd name="connsiteY24" fmla="*/ 339041 h 594013"/>
                <a:gd name="connsiteX25" fmla="*/ 1402596 w 1590731"/>
                <a:gd name="connsiteY25" fmla="*/ 454449 h 594013"/>
                <a:gd name="connsiteX26" fmla="*/ 1286700 w 1590731"/>
                <a:gd name="connsiteY26" fmla="*/ 569858 h 594013"/>
                <a:gd name="connsiteX27" fmla="*/ 1170804 w 1590731"/>
                <a:gd name="connsiteY27" fmla="*/ 454449 h 594013"/>
                <a:gd name="connsiteX28" fmla="*/ 267495 w 1590731"/>
                <a:gd name="connsiteY28" fmla="*/ 569952 h 594013"/>
                <a:gd name="connsiteX29" fmla="*/ 151599 w 1590731"/>
                <a:gd name="connsiteY29" fmla="*/ 454544 h 594013"/>
                <a:gd name="connsiteX30" fmla="*/ 267495 w 1590731"/>
                <a:gd name="connsiteY30" fmla="*/ 339135 h 594013"/>
                <a:gd name="connsiteX31" fmla="*/ 383391 w 1590731"/>
                <a:gd name="connsiteY31" fmla="*/ 454449 h 594013"/>
                <a:gd name="connsiteX32" fmla="*/ 267495 w 1590731"/>
                <a:gd name="connsiteY32" fmla="*/ 569952 h 594013"/>
                <a:gd name="connsiteX33" fmla="*/ 407252 w 1590731"/>
                <a:gd name="connsiteY33" fmla="*/ 489525 h 594013"/>
                <a:gd name="connsiteX34" fmla="*/ 411229 w 1590731"/>
                <a:gd name="connsiteY34" fmla="*/ 465293 h 594013"/>
                <a:gd name="connsiteX35" fmla="*/ 1142871 w 1590731"/>
                <a:gd name="connsiteY35" fmla="*/ 465293 h 594013"/>
                <a:gd name="connsiteX36" fmla="*/ 1147037 w 1590731"/>
                <a:gd name="connsiteY36" fmla="*/ 490373 h 594013"/>
                <a:gd name="connsiteX37" fmla="*/ 407252 w 1590731"/>
                <a:gd name="connsiteY37" fmla="*/ 489525 h 594013"/>
                <a:gd name="connsiteX38" fmla="*/ 1537997 w 1590731"/>
                <a:gd name="connsiteY38" fmla="*/ 437666 h 594013"/>
                <a:gd name="connsiteX39" fmla="*/ 1498513 w 1590731"/>
                <a:gd name="connsiteY39" fmla="*/ 464915 h 594013"/>
                <a:gd name="connsiteX40" fmla="*/ 1447477 w 1590731"/>
                <a:gd name="connsiteY40" fmla="*/ 481416 h 594013"/>
                <a:gd name="connsiteX41" fmla="*/ 1428540 w 1590731"/>
                <a:gd name="connsiteY41" fmla="*/ 483396 h 594013"/>
                <a:gd name="connsiteX42" fmla="*/ 1431002 w 1590731"/>
                <a:gd name="connsiteY42" fmla="*/ 464538 h 594013"/>
                <a:gd name="connsiteX43" fmla="*/ 1431570 w 1590731"/>
                <a:gd name="connsiteY43" fmla="*/ 454072 h 594013"/>
                <a:gd name="connsiteX44" fmla="*/ 1289966 w 1590731"/>
                <a:gd name="connsiteY44" fmla="*/ 307879 h 594013"/>
                <a:gd name="connsiteX45" fmla="*/ 1143155 w 1590731"/>
                <a:gd name="connsiteY45" fmla="*/ 448886 h 594013"/>
                <a:gd name="connsiteX46" fmla="*/ 411513 w 1590731"/>
                <a:gd name="connsiteY46" fmla="*/ 448886 h 594013"/>
                <a:gd name="connsiteX47" fmla="*/ 258913 w 1590731"/>
                <a:gd name="connsiteY47" fmla="*/ 313960 h 594013"/>
                <a:gd name="connsiteX48" fmla="*/ 123193 w 1590731"/>
                <a:gd name="connsiteY48" fmla="*/ 454449 h 594013"/>
                <a:gd name="connsiteX49" fmla="*/ 123761 w 1590731"/>
                <a:gd name="connsiteY49" fmla="*/ 464915 h 594013"/>
                <a:gd name="connsiteX50" fmla="*/ 127075 w 1590731"/>
                <a:gd name="connsiteY50" fmla="*/ 486979 h 594013"/>
                <a:gd name="connsiteX51" fmla="*/ 37313 w 1590731"/>
                <a:gd name="connsiteY51" fmla="*/ 485942 h 594013"/>
                <a:gd name="connsiteX52" fmla="*/ 33620 w 1590731"/>
                <a:gd name="connsiteY52" fmla="*/ 464915 h 594013"/>
                <a:gd name="connsiteX53" fmla="*/ 38638 w 1590731"/>
                <a:gd name="connsiteY53" fmla="*/ 307078 h 594013"/>
                <a:gd name="connsiteX54" fmla="*/ 376479 w 1590731"/>
                <a:gd name="connsiteY54" fmla="*/ 194498 h 594013"/>
                <a:gd name="connsiteX55" fmla="*/ 381024 w 1590731"/>
                <a:gd name="connsiteY55" fmla="*/ 194498 h 594013"/>
                <a:gd name="connsiteX56" fmla="*/ 384717 w 1590731"/>
                <a:gd name="connsiteY56" fmla="*/ 191952 h 594013"/>
                <a:gd name="connsiteX57" fmla="*/ 566041 w 1590731"/>
                <a:gd name="connsiteY57" fmla="*/ 94270 h 594013"/>
                <a:gd name="connsiteX58" fmla="*/ 847449 w 1590731"/>
                <a:gd name="connsiteY58" fmla="*/ 30060 h 594013"/>
                <a:gd name="connsiteX59" fmla="*/ 863073 w 1590731"/>
                <a:gd name="connsiteY59" fmla="*/ 29494 h 594013"/>
                <a:gd name="connsiteX60" fmla="*/ 863073 w 1590731"/>
                <a:gd name="connsiteY60" fmla="*/ 47126 h 594013"/>
                <a:gd name="connsiteX61" fmla="*/ 520876 w 1590731"/>
                <a:gd name="connsiteY61" fmla="*/ 140377 h 594013"/>
                <a:gd name="connsiteX62" fmla="*/ 439540 w 1590731"/>
                <a:gd name="connsiteY62" fmla="*/ 189406 h 594013"/>
                <a:gd name="connsiteX63" fmla="*/ 436950 w 1590731"/>
                <a:gd name="connsiteY63" fmla="*/ 202489 h 594013"/>
                <a:gd name="connsiteX64" fmla="*/ 445127 w 1590731"/>
                <a:gd name="connsiteY64" fmla="*/ 206661 h 594013"/>
                <a:gd name="connsiteX65" fmla="*/ 445127 w 1590731"/>
                <a:gd name="connsiteY65" fmla="*/ 206661 h 594013"/>
                <a:gd name="connsiteX66" fmla="*/ 481013 w 1590731"/>
                <a:gd name="connsiteY66" fmla="*/ 206095 h 594013"/>
                <a:gd name="connsiteX67" fmla="*/ 863167 w 1590731"/>
                <a:gd name="connsiteY67" fmla="*/ 201381 h 594013"/>
                <a:gd name="connsiteX68" fmla="*/ 863167 w 1590731"/>
                <a:gd name="connsiteY68" fmla="*/ 424277 h 594013"/>
                <a:gd name="connsiteX69" fmla="*/ 872636 w 1590731"/>
                <a:gd name="connsiteY69" fmla="*/ 433706 h 594013"/>
                <a:gd name="connsiteX70" fmla="*/ 882105 w 1590731"/>
                <a:gd name="connsiteY70" fmla="*/ 424277 h 594013"/>
                <a:gd name="connsiteX71" fmla="*/ 882105 w 1590731"/>
                <a:gd name="connsiteY71" fmla="*/ 201192 h 594013"/>
                <a:gd name="connsiteX72" fmla="*/ 919979 w 1590731"/>
                <a:gd name="connsiteY72" fmla="*/ 201192 h 594013"/>
                <a:gd name="connsiteX73" fmla="*/ 1284901 w 1590731"/>
                <a:gd name="connsiteY73" fmla="*/ 199684 h 594013"/>
                <a:gd name="connsiteX74" fmla="*/ 1352601 w 1590731"/>
                <a:gd name="connsiteY74" fmla="*/ 199684 h 594013"/>
                <a:gd name="connsiteX75" fmla="*/ 1362046 w 1590731"/>
                <a:gd name="connsiteY75" fmla="*/ 190231 h 594013"/>
                <a:gd name="connsiteX76" fmla="*/ 1357714 w 1590731"/>
                <a:gd name="connsiteY76" fmla="*/ 182335 h 594013"/>
                <a:gd name="connsiteX77" fmla="*/ 1230551 w 1590731"/>
                <a:gd name="connsiteY77" fmla="*/ 115767 h 594013"/>
                <a:gd name="connsiteX78" fmla="*/ 882010 w 1590731"/>
                <a:gd name="connsiteY78" fmla="*/ 46466 h 594013"/>
                <a:gd name="connsiteX79" fmla="*/ 882010 w 1590731"/>
                <a:gd name="connsiteY79" fmla="*/ 28740 h 594013"/>
                <a:gd name="connsiteX80" fmla="*/ 1185006 w 1590731"/>
                <a:gd name="connsiteY80" fmla="*/ 72961 h 594013"/>
                <a:gd name="connsiteX81" fmla="*/ 1375231 w 1590731"/>
                <a:gd name="connsiteY81" fmla="*/ 169134 h 594013"/>
                <a:gd name="connsiteX82" fmla="*/ 1377977 w 1590731"/>
                <a:gd name="connsiteY82" fmla="*/ 171020 h 594013"/>
                <a:gd name="connsiteX83" fmla="*/ 1566498 w 1590731"/>
                <a:gd name="connsiteY83" fmla="*/ 199306 h 594013"/>
                <a:gd name="connsiteX84" fmla="*/ 1568581 w 1590731"/>
                <a:gd name="connsiteY84" fmla="*/ 398254 h 594013"/>
                <a:gd name="connsiteX85" fmla="*/ 1537997 w 1590731"/>
                <a:gd name="connsiteY85" fmla="*/ 437761 h 594013"/>
                <a:gd name="connsiteX86" fmla="*/ 863073 w 1590731"/>
                <a:gd name="connsiteY86" fmla="*/ 182523 h 594013"/>
                <a:gd name="connsiteX87" fmla="*/ 477320 w 1590731"/>
                <a:gd name="connsiteY87" fmla="*/ 187238 h 594013"/>
                <a:gd name="connsiteX88" fmla="*/ 783347 w 1590731"/>
                <a:gd name="connsiteY88" fmla="*/ 74092 h 594013"/>
                <a:gd name="connsiteX89" fmla="*/ 863073 w 1590731"/>
                <a:gd name="connsiteY89" fmla="*/ 65983 h 594013"/>
                <a:gd name="connsiteX90" fmla="*/ 882010 w 1590731"/>
                <a:gd name="connsiteY90" fmla="*/ 65418 h 594013"/>
                <a:gd name="connsiteX91" fmla="*/ 898959 w 1590731"/>
                <a:gd name="connsiteY91" fmla="*/ 65418 h 594013"/>
                <a:gd name="connsiteX92" fmla="*/ 1318420 w 1590731"/>
                <a:gd name="connsiteY92" fmla="*/ 180826 h 594013"/>
                <a:gd name="connsiteX93" fmla="*/ 919506 w 1590731"/>
                <a:gd name="connsiteY93" fmla="*/ 182335 h 594013"/>
                <a:gd name="connsiteX94" fmla="*/ 881631 w 1590731"/>
                <a:gd name="connsiteY94" fmla="*/ 182335 h 59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590731" h="594013">
                  <a:moveTo>
                    <a:pt x="1594430" y="174980"/>
                  </a:moveTo>
                  <a:lnTo>
                    <a:pt x="1388582" y="143959"/>
                  </a:lnTo>
                  <a:cubicBezTo>
                    <a:pt x="1358173" y="122945"/>
                    <a:pt x="1326347" y="104043"/>
                    <a:pt x="1293328" y="87387"/>
                  </a:cubicBezTo>
                  <a:cubicBezTo>
                    <a:pt x="1159725" y="20914"/>
                    <a:pt x="1009174" y="-7938"/>
                    <a:pt x="845745" y="1868"/>
                  </a:cubicBezTo>
                  <a:cubicBezTo>
                    <a:pt x="675858" y="12738"/>
                    <a:pt x="512170" y="69560"/>
                    <a:pt x="372313" y="166211"/>
                  </a:cubicBezTo>
                  <a:lnTo>
                    <a:pt x="372313" y="166211"/>
                  </a:lnTo>
                  <a:cubicBezTo>
                    <a:pt x="243463" y="165709"/>
                    <a:pt x="118228" y="208608"/>
                    <a:pt x="16955" y="287937"/>
                  </a:cubicBezTo>
                  <a:lnTo>
                    <a:pt x="12978" y="291049"/>
                  </a:lnTo>
                  <a:lnTo>
                    <a:pt x="11842" y="295952"/>
                  </a:lnTo>
                  <a:cubicBezTo>
                    <a:pt x="-3947" y="364202"/>
                    <a:pt x="-3947" y="435134"/>
                    <a:pt x="11842" y="503385"/>
                  </a:cubicBezTo>
                  <a:lnTo>
                    <a:pt x="14304" y="514228"/>
                  </a:lnTo>
                  <a:lnTo>
                    <a:pt x="25572" y="514228"/>
                  </a:lnTo>
                  <a:lnTo>
                    <a:pt x="136923" y="515454"/>
                  </a:lnTo>
                  <a:cubicBezTo>
                    <a:pt x="170540" y="587236"/>
                    <a:pt x="256229" y="618289"/>
                    <a:pt x="328315" y="584813"/>
                  </a:cubicBezTo>
                  <a:cubicBezTo>
                    <a:pt x="358181" y="570943"/>
                    <a:pt x="382367" y="547294"/>
                    <a:pt x="396837" y="517811"/>
                  </a:cubicBezTo>
                  <a:cubicBezTo>
                    <a:pt x="571155" y="519131"/>
                    <a:pt x="730890" y="519791"/>
                    <a:pt x="870269" y="519791"/>
                  </a:cubicBezTo>
                  <a:cubicBezTo>
                    <a:pt x="979063" y="519791"/>
                    <a:pt x="1075644" y="519791"/>
                    <a:pt x="1157547" y="518565"/>
                  </a:cubicBezTo>
                  <a:cubicBezTo>
                    <a:pt x="1193013" y="589518"/>
                    <a:pt x="1279525" y="618408"/>
                    <a:pt x="1350778" y="583092"/>
                  </a:cubicBezTo>
                  <a:cubicBezTo>
                    <a:pt x="1380971" y="568127"/>
                    <a:pt x="1404937" y="543090"/>
                    <a:pt x="1418503" y="512342"/>
                  </a:cubicBezTo>
                  <a:cubicBezTo>
                    <a:pt x="1433653" y="511399"/>
                    <a:pt x="1444826" y="510456"/>
                    <a:pt x="1451738" y="509325"/>
                  </a:cubicBezTo>
                  <a:cubicBezTo>
                    <a:pt x="1491541" y="503151"/>
                    <a:pt x="1528540" y="485140"/>
                    <a:pt x="1557881" y="457655"/>
                  </a:cubicBezTo>
                  <a:cubicBezTo>
                    <a:pt x="1572946" y="443351"/>
                    <a:pt x="1585521" y="426655"/>
                    <a:pt x="1595093" y="408248"/>
                  </a:cubicBezTo>
                  <a:lnTo>
                    <a:pt x="1596703" y="405137"/>
                  </a:lnTo>
                  <a:close/>
                  <a:moveTo>
                    <a:pt x="1170803" y="454449"/>
                  </a:moveTo>
                  <a:cubicBezTo>
                    <a:pt x="1170803" y="390711"/>
                    <a:pt x="1222692" y="339041"/>
                    <a:pt x="1286700" y="339041"/>
                  </a:cubicBezTo>
                  <a:cubicBezTo>
                    <a:pt x="1350707" y="339041"/>
                    <a:pt x="1402596" y="390711"/>
                    <a:pt x="1402596" y="454449"/>
                  </a:cubicBezTo>
                  <a:cubicBezTo>
                    <a:pt x="1402596" y="518188"/>
                    <a:pt x="1350707" y="569858"/>
                    <a:pt x="1286700" y="569858"/>
                  </a:cubicBezTo>
                  <a:cubicBezTo>
                    <a:pt x="1222735" y="569754"/>
                    <a:pt x="1170908" y="518145"/>
                    <a:pt x="1170804" y="454449"/>
                  </a:cubicBezTo>
                  <a:close/>
                  <a:moveTo>
                    <a:pt x="267495" y="569952"/>
                  </a:moveTo>
                  <a:cubicBezTo>
                    <a:pt x="203488" y="569952"/>
                    <a:pt x="151599" y="518282"/>
                    <a:pt x="151599" y="454544"/>
                  </a:cubicBezTo>
                  <a:cubicBezTo>
                    <a:pt x="151599" y="390805"/>
                    <a:pt x="203488" y="339135"/>
                    <a:pt x="267495" y="339135"/>
                  </a:cubicBezTo>
                  <a:cubicBezTo>
                    <a:pt x="331466" y="339135"/>
                    <a:pt x="383339" y="390748"/>
                    <a:pt x="383391" y="454449"/>
                  </a:cubicBezTo>
                  <a:cubicBezTo>
                    <a:pt x="383339" y="518182"/>
                    <a:pt x="331497" y="569848"/>
                    <a:pt x="267495" y="569952"/>
                  </a:cubicBezTo>
                  <a:close/>
                  <a:moveTo>
                    <a:pt x="407252" y="489525"/>
                  </a:moveTo>
                  <a:cubicBezTo>
                    <a:pt x="409275" y="481576"/>
                    <a:pt x="410605" y="473469"/>
                    <a:pt x="411229" y="465293"/>
                  </a:cubicBezTo>
                  <a:lnTo>
                    <a:pt x="1142871" y="465293"/>
                  </a:lnTo>
                  <a:cubicBezTo>
                    <a:pt x="1143507" y="473760"/>
                    <a:pt x="1144902" y="482153"/>
                    <a:pt x="1147037" y="490373"/>
                  </a:cubicBezTo>
                  <a:cubicBezTo>
                    <a:pt x="962399" y="491976"/>
                    <a:pt x="705609" y="491787"/>
                    <a:pt x="407252" y="489525"/>
                  </a:cubicBezTo>
                  <a:close/>
                  <a:moveTo>
                    <a:pt x="1537997" y="437666"/>
                  </a:moveTo>
                  <a:cubicBezTo>
                    <a:pt x="1526302" y="448693"/>
                    <a:pt x="1512988" y="457881"/>
                    <a:pt x="1498513" y="464915"/>
                  </a:cubicBezTo>
                  <a:cubicBezTo>
                    <a:pt x="1482460" y="473010"/>
                    <a:pt x="1465243" y="478576"/>
                    <a:pt x="1447477" y="481416"/>
                  </a:cubicBezTo>
                  <a:cubicBezTo>
                    <a:pt x="1443027" y="482076"/>
                    <a:pt x="1436493" y="482830"/>
                    <a:pt x="1428540" y="483396"/>
                  </a:cubicBezTo>
                  <a:cubicBezTo>
                    <a:pt x="1429778" y="477171"/>
                    <a:pt x="1430600" y="470871"/>
                    <a:pt x="1431002" y="464538"/>
                  </a:cubicBezTo>
                  <a:cubicBezTo>
                    <a:pt x="1431002" y="461050"/>
                    <a:pt x="1431570" y="457561"/>
                    <a:pt x="1431570" y="454072"/>
                  </a:cubicBezTo>
                  <a:cubicBezTo>
                    <a:pt x="1433008" y="374764"/>
                    <a:pt x="1369610" y="309311"/>
                    <a:pt x="1289966" y="307879"/>
                  </a:cubicBezTo>
                  <a:cubicBezTo>
                    <a:pt x="1210323" y="306447"/>
                    <a:pt x="1144593" y="369578"/>
                    <a:pt x="1143155" y="448886"/>
                  </a:cubicBezTo>
                  <a:lnTo>
                    <a:pt x="411513" y="448886"/>
                  </a:lnTo>
                  <a:cubicBezTo>
                    <a:pt x="406791" y="369666"/>
                    <a:pt x="338469" y="309257"/>
                    <a:pt x="258913" y="313960"/>
                  </a:cubicBezTo>
                  <a:cubicBezTo>
                    <a:pt x="183813" y="318399"/>
                    <a:pt x="124739" y="379549"/>
                    <a:pt x="123193" y="454449"/>
                  </a:cubicBezTo>
                  <a:cubicBezTo>
                    <a:pt x="123193" y="458032"/>
                    <a:pt x="123193" y="461427"/>
                    <a:pt x="123761" y="464915"/>
                  </a:cubicBezTo>
                  <a:cubicBezTo>
                    <a:pt x="124287" y="472345"/>
                    <a:pt x="125395" y="479722"/>
                    <a:pt x="127075" y="486979"/>
                  </a:cubicBezTo>
                  <a:lnTo>
                    <a:pt x="37313" y="485942"/>
                  </a:lnTo>
                  <a:cubicBezTo>
                    <a:pt x="35892" y="478964"/>
                    <a:pt x="34661" y="471987"/>
                    <a:pt x="33620" y="464915"/>
                  </a:cubicBezTo>
                  <a:cubicBezTo>
                    <a:pt x="25557" y="412442"/>
                    <a:pt x="27259" y="358938"/>
                    <a:pt x="38638" y="307078"/>
                  </a:cubicBezTo>
                  <a:cubicBezTo>
                    <a:pt x="135324" y="232767"/>
                    <a:pt x="254353" y="193103"/>
                    <a:pt x="376479" y="194498"/>
                  </a:cubicBezTo>
                  <a:lnTo>
                    <a:pt x="381024" y="194498"/>
                  </a:lnTo>
                  <a:lnTo>
                    <a:pt x="384717" y="191952"/>
                  </a:lnTo>
                  <a:cubicBezTo>
                    <a:pt x="441353" y="152827"/>
                    <a:pt x="502165" y="120067"/>
                    <a:pt x="566041" y="94270"/>
                  </a:cubicBezTo>
                  <a:cubicBezTo>
                    <a:pt x="655691" y="57701"/>
                    <a:pt x="750754" y="36010"/>
                    <a:pt x="847449" y="30060"/>
                  </a:cubicBezTo>
                  <a:cubicBezTo>
                    <a:pt x="852657" y="30060"/>
                    <a:pt x="857865" y="30060"/>
                    <a:pt x="863073" y="29494"/>
                  </a:cubicBezTo>
                  <a:lnTo>
                    <a:pt x="863073" y="47126"/>
                  </a:lnTo>
                  <a:cubicBezTo>
                    <a:pt x="743445" y="52368"/>
                    <a:pt x="626516" y="84232"/>
                    <a:pt x="520876" y="140377"/>
                  </a:cubicBezTo>
                  <a:cubicBezTo>
                    <a:pt x="492872" y="155205"/>
                    <a:pt x="465718" y="171574"/>
                    <a:pt x="439540" y="189406"/>
                  </a:cubicBezTo>
                  <a:cubicBezTo>
                    <a:pt x="435197" y="192306"/>
                    <a:pt x="434037" y="198164"/>
                    <a:pt x="436950" y="202489"/>
                  </a:cubicBezTo>
                  <a:cubicBezTo>
                    <a:pt x="438770" y="205191"/>
                    <a:pt x="441861" y="206768"/>
                    <a:pt x="445127" y="206661"/>
                  </a:cubicBezTo>
                  <a:lnTo>
                    <a:pt x="445127" y="206661"/>
                  </a:lnTo>
                  <a:lnTo>
                    <a:pt x="481013" y="206095"/>
                  </a:lnTo>
                  <a:cubicBezTo>
                    <a:pt x="607609" y="204115"/>
                    <a:pt x="735720" y="202512"/>
                    <a:pt x="863167" y="201381"/>
                  </a:cubicBezTo>
                  <a:lnTo>
                    <a:pt x="863167" y="424277"/>
                  </a:lnTo>
                  <a:cubicBezTo>
                    <a:pt x="863167" y="429485"/>
                    <a:pt x="867407" y="433706"/>
                    <a:pt x="872636" y="433706"/>
                  </a:cubicBezTo>
                  <a:cubicBezTo>
                    <a:pt x="877865" y="433706"/>
                    <a:pt x="882105" y="429485"/>
                    <a:pt x="882105" y="424277"/>
                  </a:cubicBezTo>
                  <a:lnTo>
                    <a:pt x="882105" y="201192"/>
                  </a:lnTo>
                  <a:lnTo>
                    <a:pt x="919979" y="201192"/>
                  </a:lnTo>
                  <a:cubicBezTo>
                    <a:pt x="1041178" y="200249"/>
                    <a:pt x="1163607" y="199778"/>
                    <a:pt x="1284901" y="199684"/>
                  </a:cubicBezTo>
                  <a:lnTo>
                    <a:pt x="1352601" y="199684"/>
                  </a:lnTo>
                  <a:cubicBezTo>
                    <a:pt x="1357831" y="199670"/>
                    <a:pt x="1362059" y="195438"/>
                    <a:pt x="1362046" y="190231"/>
                  </a:cubicBezTo>
                  <a:cubicBezTo>
                    <a:pt x="1362037" y="187038"/>
                    <a:pt x="1360407" y="184067"/>
                    <a:pt x="1357714" y="182335"/>
                  </a:cubicBezTo>
                  <a:cubicBezTo>
                    <a:pt x="1317177" y="156805"/>
                    <a:pt x="1274653" y="134545"/>
                    <a:pt x="1230551" y="115767"/>
                  </a:cubicBezTo>
                  <a:cubicBezTo>
                    <a:pt x="1120663" y="68180"/>
                    <a:pt x="1001824" y="44551"/>
                    <a:pt x="882010" y="46466"/>
                  </a:cubicBezTo>
                  <a:lnTo>
                    <a:pt x="882010" y="28740"/>
                  </a:lnTo>
                  <a:cubicBezTo>
                    <a:pt x="984856" y="25233"/>
                    <a:pt x="1087496" y="40213"/>
                    <a:pt x="1185006" y="72961"/>
                  </a:cubicBezTo>
                  <a:cubicBezTo>
                    <a:pt x="1252584" y="96086"/>
                    <a:pt x="1316605" y="128454"/>
                    <a:pt x="1375231" y="169134"/>
                  </a:cubicBezTo>
                  <a:lnTo>
                    <a:pt x="1377977" y="171020"/>
                  </a:lnTo>
                  <a:lnTo>
                    <a:pt x="1566498" y="199306"/>
                  </a:lnTo>
                  <a:lnTo>
                    <a:pt x="1568581" y="398254"/>
                  </a:lnTo>
                  <a:cubicBezTo>
                    <a:pt x="1560519" y="412931"/>
                    <a:pt x="1550200" y="426262"/>
                    <a:pt x="1537997" y="437761"/>
                  </a:cubicBezTo>
                  <a:close/>
                  <a:moveTo>
                    <a:pt x="863073" y="182523"/>
                  </a:moveTo>
                  <a:cubicBezTo>
                    <a:pt x="734489" y="183655"/>
                    <a:pt x="605147" y="185163"/>
                    <a:pt x="477320" y="187238"/>
                  </a:cubicBezTo>
                  <a:cubicBezTo>
                    <a:pt x="570326" y="128757"/>
                    <a:pt x="674551" y="90222"/>
                    <a:pt x="783347" y="74092"/>
                  </a:cubicBezTo>
                  <a:cubicBezTo>
                    <a:pt x="809765" y="70032"/>
                    <a:pt x="836376" y="67326"/>
                    <a:pt x="863073" y="65983"/>
                  </a:cubicBezTo>
                  <a:close/>
                  <a:moveTo>
                    <a:pt x="882010" y="65418"/>
                  </a:moveTo>
                  <a:cubicBezTo>
                    <a:pt x="887691" y="65418"/>
                    <a:pt x="893372" y="65418"/>
                    <a:pt x="898959" y="65418"/>
                  </a:cubicBezTo>
                  <a:cubicBezTo>
                    <a:pt x="1046501" y="66751"/>
                    <a:pt x="1191119" y="106540"/>
                    <a:pt x="1318420" y="180826"/>
                  </a:cubicBezTo>
                  <a:cubicBezTo>
                    <a:pt x="1185859" y="180826"/>
                    <a:pt x="1052067" y="181297"/>
                    <a:pt x="919506" y="182335"/>
                  </a:cubicBezTo>
                  <a:lnTo>
                    <a:pt x="881631" y="182335"/>
                  </a:ln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 42">
              <a:extLst>
                <a:ext uri="{FF2B5EF4-FFF2-40B4-BE49-F238E27FC236}">
                  <a16:creationId xmlns:a16="http://schemas.microsoft.com/office/drawing/2014/main" xmlns="" id="{66692F98-5DF1-4596-BDE3-9934FEA89D9F}"/>
                </a:ext>
              </a:extLst>
            </p:cNvPr>
            <p:cNvSpPr/>
            <p:nvPr/>
          </p:nvSpPr>
          <p:spPr>
            <a:xfrm>
              <a:off x="569493" y="2265666"/>
              <a:ext cx="227247" cy="226291"/>
            </a:xfrm>
            <a:custGeom>
              <a:avLst/>
              <a:gdLst>
                <a:gd name="connsiteX0" fmla="*/ 231792 w 227247"/>
                <a:gd name="connsiteY0" fmla="*/ 115314 h 226290"/>
                <a:gd name="connsiteX1" fmla="*/ 115801 w 227247"/>
                <a:gd name="connsiteY1" fmla="*/ 0 h 226290"/>
                <a:gd name="connsiteX2" fmla="*/ 0 w 227247"/>
                <a:gd name="connsiteY2" fmla="*/ 115503 h 226290"/>
                <a:gd name="connsiteX3" fmla="*/ 115896 w 227247"/>
                <a:gd name="connsiteY3" fmla="*/ 230817 h 226290"/>
                <a:gd name="connsiteX4" fmla="*/ 231792 w 227247"/>
                <a:gd name="connsiteY4" fmla="*/ 115314 h 226290"/>
                <a:gd name="connsiteX5" fmla="*/ 85218 w 227247"/>
                <a:gd name="connsiteY5" fmla="*/ 115314 h 226290"/>
                <a:gd name="connsiteX6" fmla="*/ 115991 w 227247"/>
                <a:gd name="connsiteY6" fmla="*/ 84671 h 226290"/>
                <a:gd name="connsiteX7" fmla="*/ 146764 w 227247"/>
                <a:gd name="connsiteY7" fmla="*/ 115314 h 226290"/>
                <a:gd name="connsiteX8" fmla="*/ 115991 w 227247"/>
                <a:gd name="connsiteY8" fmla="*/ 145958 h 226290"/>
                <a:gd name="connsiteX9" fmla="*/ 85218 w 227247"/>
                <a:gd name="connsiteY9" fmla="*/ 115314 h 22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247" h="226290">
                  <a:moveTo>
                    <a:pt x="231792" y="115314"/>
                  </a:moveTo>
                  <a:cubicBezTo>
                    <a:pt x="231740" y="51576"/>
                    <a:pt x="179809" y="-52"/>
                    <a:pt x="115801" y="0"/>
                  </a:cubicBezTo>
                  <a:cubicBezTo>
                    <a:pt x="51794" y="52"/>
                    <a:pt x="-52" y="51764"/>
                    <a:pt x="0" y="115503"/>
                  </a:cubicBezTo>
                  <a:cubicBezTo>
                    <a:pt x="52" y="179204"/>
                    <a:pt x="51925" y="230817"/>
                    <a:pt x="115896" y="230817"/>
                  </a:cubicBezTo>
                  <a:cubicBezTo>
                    <a:pt x="179897" y="230713"/>
                    <a:pt x="231740" y="179046"/>
                    <a:pt x="231792" y="115314"/>
                  </a:cubicBezTo>
                  <a:close/>
                  <a:moveTo>
                    <a:pt x="85218" y="115314"/>
                  </a:moveTo>
                  <a:cubicBezTo>
                    <a:pt x="85218" y="98390"/>
                    <a:pt x="98995" y="84671"/>
                    <a:pt x="115991" y="84671"/>
                  </a:cubicBezTo>
                  <a:cubicBezTo>
                    <a:pt x="132986" y="84671"/>
                    <a:pt x="146764" y="98390"/>
                    <a:pt x="146764" y="115314"/>
                  </a:cubicBezTo>
                  <a:cubicBezTo>
                    <a:pt x="146764" y="132238"/>
                    <a:pt x="132986" y="145958"/>
                    <a:pt x="115991" y="145958"/>
                  </a:cubicBezTo>
                  <a:cubicBezTo>
                    <a:pt x="98995" y="145958"/>
                    <a:pt x="85218" y="132238"/>
                    <a:pt x="85218" y="115314"/>
                  </a:cubicBezTo>
                  <a:close/>
                </a:path>
              </a:pathLst>
            </a:custGeom>
            <a:solidFill>
              <a:srgbClr val="FFFFFF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 43">
              <a:extLst>
                <a:ext uri="{FF2B5EF4-FFF2-40B4-BE49-F238E27FC236}">
                  <a16:creationId xmlns:a16="http://schemas.microsoft.com/office/drawing/2014/main" xmlns="" id="{D2C19F9D-2C6E-436B-B371-35E331C8AB86}"/>
                </a:ext>
              </a:extLst>
            </p:cNvPr>
            <p:cNvSpPr/>
            <p:nvPr/>
          </p:nvSpPr>
          <p:spPr>
            <a:xfrm>
              <a:off x="654522" y="2350336"/>
              <a:ext cx="56812" cy="56573"/>
            </a:xfrm>
            <a:custGeom>
              <a:avLst/>
              <a:gdLst>
                <a:gd name="connsiteX0" fmla="*/ 61546 w 56811"/>
                <a:gd name="connsiteY0" fmla="*/ 30644 h 56572"/>
                <a:gd name="connsiteX1" fmla="*/ 30773 w 56811"/>
                <a:gd name="connsiteY1" fmla="*/ 61287 h 56572"/>
                <a:gd name="connsiteX2" fmla="*/ 0 w 56811"/>
                <a:gd name="connsiteY2" fmla="*/ 30644 h 56572"/>
                <a:gd name="connsiteX3" fmla="*/ 30773 w 56811"/>
                <a:gd name="connsiteY3" fmla="*/ 0 h 56572"/>
                <a:gd name="connsiteX4" fmla="*/ 61546 w 56811"/>
                <a:gd name="connsiteY4" fmla="*/ 30644 h 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1" h="56572">
                  <a:moveTo>
                    <a:pt x="61546" y="30644"/>
                  </a:moveTo>
                  <a:cubicBezTo>
                    <a:pt x="61546" y="47568"/>
                    <a:pt x="47769" y="61287"/>
                    <a:pt x="30773" y="61287"/>
                  </a:cubicBezTo>
                  <a:cubicBezTo>
                    <a:pt x="13778" y="61287"/>
                    <a:pt x="0" y="47568"/>
                    <a:pt x="0" y="30644"/>
                  </a:cubicBezTo>
                  <a:cubicBezTo>
                    <a:pt x="0" y="13720"/>
                    <a:pt x="13778" y="0"/>
                    <a:pt x="30773" y="0"/>
                  </a:cubicBezTo>
                  <a:cubicBezTo>
                    <a:pt x="47769" y="0"/>
                    <a:pt x="61546" y="13720"/>
                    <a:pt x="61546" y="30644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 44">
              <a:extLst>
                <a:ext uri="{FF2B5EF4-FFF2-40B4-BE49-F238E27FC236}">
                  <a16:creationId xmlns:a16="http://schemas.microsoft.com/office/drawing/2014/main" xmlns="" id="{411BCD5B-C230-464D-9788-90B9ECD6C915}"/>
                </a:ext>
              </a:extLst>
            </p:cNvPr>
            <p:cNvSpPr/>
            <p:nvPr/>
          </p:nvSpPr>
          <p:spPr>
            <a:xfrm>
              <a:off x="1588697" y="2265571"/>
              <a:ext cx="227247" cy="226291"/>
            </a:xfrm>
            <a:custGeom>
              <a:avLst/>
              <a:gdLst>
                <a:gd name="connsiteX0" fmla="*/ 231792 w 227247"/>
                <a:gd name="connsiteY0" fmla="*/ 115408 h 226290"/>
                <a:gd name="connsiteX1" fmla="*/ 115896 w 227247"/>
                <a:gd name="connsiteY1" fmla="*/ 0 h 226290"/>
                <a:gd name="connsiteX2" fmla="*/ 0 w 227247"/>
                <a:gd name="connsiteY2" fmla="*/ 115408 h 226290"/>
                <a:gd name="connsiteX3" fmla="*/ 115896 w 227247"/>
                <a:gd name="connsiteY3" fmla="*/ 230817 h 226290"/>
                <a:gd name="connsiteX4" fmla="*/ 231792 w 227247"/>
                <a:gd name="connsiteY4" fmla="*/ 115408 h 226290"/>
                <a:gd name="connsiteX5" fmla="*/ 115896 w 227247"/>
                <a:gd name="connsiteY5" fmla="*/ 85236 h 226290"/>
                <a:gd name="connsiteX6" fmla="*/ 146669 w 227247"/>
                <a:gd name="connsiteY6" fmla="*/ 115880 h 226290"/>
                <a:gd name="connsiteX7" fmla="*/ 115896 w 227247"/>
                <a:gd name="connsiteY7" fmla="*/ 146523 h 226290"/>
                <a:gd name="connsiteX8" fmla="*/ 85123 w 227247"/>
                <a:gd name="connsiteY8" fmla="*/ 115880 h 226290"/>
                <a:gd name="connsiteX9" fmla="*/ 115896 w 227247"/>
                <a:gd name="connsiteY9" fmla="*/ 85236 h 22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247" h="226290">
                  <a:moveTo>
                    <a:pt x="231792" y="115408"/>
                  </a:moveTo>
                  <a:cubicBezTo>
                    <a:pt x="231792" y="51670"/>
                    <a:pt x="179904" y="0"/>
                    <a:pt x="115896" y="0"/>
                  </a:cubicBezTo>
                  <a:cubicBezTo>
                    <a:pt x="51888" y="0"/>
                    <a:pt x="0" y="51670"/>
                    <a:pt x="0" y="115408"/>
                  </a:cubicBezTo>
                  <a:cubicBezTo>
                    <a:pt x="0" y="179147"/>
                    <a:pt x="51888" y="230817"/>
                    <a:pt x="115896" y="230817"/>
                  </a:cubicBezTo>
                  <a:cubicBezTo>
                    <a:pt x="179861" y="230713"/>
                    <a:pt x="231688" y="179104"/>
                    <a:pt x="231792" y="115408"/>
                  </a:cubicBezTo>
                  <a:close/>
                  <a:moveTo>
                    <a:pt x="115896" y="85236"/>
                  </a:moveTo>
                  <a:cubicBezTo>
                    <a:pt x="132892" y="85236"/>
                    <a:pt x="146669" y="98956"/>
                    <a:pt x="146669" y="115880"/>
                  </a:cubicBezTo>
                  <a:cubicBezTo>
                    <a:pt x="146669" y="132804"/>
                    <a:pt x="132892" y="146523"/>
                    <a:pt x="115896" y="146523"/>
                  </a:cubicBezTo>
                  <a:cubicBezTo>
                    <a:pt x="98901" y="146523"/>
                    <a:pt x="85123" y="132804"/>
                    <a:pt x="85123" y="115880"/>
                  </a:cubicBezTo>
                  <a:cubicBezTo>
                    <a:pt x="85123" y="98956"/>
                    <a:pt x="98901" y="85236"/>
                    <a:pt x="115896" y="85236"/>
                  </a:cubicBezTo>
                  <a:close/>
                </a:path>
              </a:pathLst>
            </a:custGeom>
            <a:solidFill>
              <a:srgbClr val="FFFFFF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 45">
              <a:extLst>
                <a:ext uri="{FF2B5EF4-FFF2-40B4-BE49-F238E27FC236}">
                  <a16:creationId xmlns:a16="http://schemas.microsoft.com/office/drawing/2014/main" xmlns="" id="{256F354D-5D98-43A4-8DC6-C348AA3C22C3}"/>
                </a:ext>
              </a:extLst>
            </p:cNvPr>
            <p:cNvSpPr/>
            <p:nvPr/>
          </p:nvSpPr>
          <p:spPr>
            <a:xfrm>
              <a:off x="1673821" y="2350336"/>
              <a:ext cx="56812" cy="56573"/>
            </a:xfrm>
            <a:custGeom>
              <a:avLst/>
              <a:gdLst>
                <a:gd name="connsiteX0" fmla="*/ 61546 w 56811"/>
                <a:gd name="connsiteY0" fmla="*/ 30644 h 56572"/>
                <a:gd name="connsiteX1" fmla="*/ 30773 w 56811"/>
                <a:gd name="connsiteY1" fmla="*/ 61287 h 56572"/>
                <a:gd name="connsiteX2" fmla="*/ 0 w 56811"/>
                <a:gd name="connsiteY2" fmla="*/ 30644 h 56572"/>
                <a:gd name="connsiteX3" fmla="*/ 30773 w 56811"/>
                <a:gd name="connsiteY3" fmla="*/ 0 h 56572"/>
                <a:gd name="connsiteX4" fmla="*/ 61546 w 56811"/>
                <a:gd name="connsiteY4" fmla="*/ 30644 h 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1" h="56572">
                  <a:moveTo>
                    <a:pt x="61546" y="30644"/>
                  </a:moveTo>
                  <a:cubicBezTo>
                    <a:pt x="61546" y="47568"/>
                    <a:pt x="47769" y="61287"/>
                    <a:pt x="30773" y="61287"/>
                  </a:cubicBezTo>
                  <a:cubicBezTo>
                    <a:pt x="13778" y="61287"/>
                    <a:pt x="0" y="47568"/>
                    <a:pt x="0" y="30644"/>
                  </a:cubicBezTo>
                  <a:cubicBezTo>
                    <a:pt x="0" y="13720"/>
                    <a:pt x="13778" y="0"/>
                    <a:pt x="30773" y="0"/>
                  </a:cubicBezTo>
                  <a:cubicBezTo>
                    <a:pt x="47769" y="0"/>
                    <a:pt x="61546" y="13720"/>
                    <a:pt x="61546" y="30644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3" name="Graphic 20" descr="helicopter icon">
            <a:extLst>
              <a:ext uri="{FF2B5EF4-FFF2-40B4-BE49-F238E27FC236}">
                <a16:creationId xmlns:a16="http://schemas.microsoft.com/office/drawing/2014/main" xmlns="" id="{F64A3FCE-814B-459A-8540-426DD8C167AA}"/>
              </a:ext>
            </a:extLst>
          </p:cNvPr>
          <p:cNvGrpSpPr/>
          <p:nvPr/>
        </p:nvGrpSpPr>
        <p:grpSpPr>
          <a:xfrm>
            <a:off x="2242086" y="1213680"/>
            <a:ext cx="1079500" cy="698500"/>
            <a:chOff x="2242086" y="1213680"/>
            <a:chExt cx="1079500" cy="698500"/>
          </a:xfrm>
        </p:grpSpPr>
        <p:sp>
          <p:nvSpPr>
            <p:cNvPr id="864" name="Freeform 222">
              <a:extLst>
                <a:ext uri="{FF2B5EF4-FFF2-40B4-BE49-F238E27FC236}">
                  <a16:creationId xmlns:a16="http://schemas.microsoft.com/office/drawing/2014/main" xmlns="" id="{629C8AEB-A950-4B84-BA81-1CB800E4A9E8}"/>
                </a:ext>
              </a:extLst>
            </p:cNvPr>
            <p:cNvSpPr/>
            <p:nvPr/>
          </p:nvSpPr>
          <p:spPr>
            <a:xfrm>
              <a:off x="2795093" y="1472219"/>
              <a:ext cx="312487" cy="226541"/>
            </a:xfrm>
            <a:custGeom>
              <a:avLst/>
              <a:gdLst>
                <a:gd name="connsiteX0" fmla="*/ 0 w 312486"/>
                <a:gd name="connsiteY0" fmla="*/ 143381 h 226540"/>
                <a:gd name="connsiteX1" fmla="*/ 0 w 312486"/>
                <a:gd name="connsiteY1" fmla="*/ 154048 h 226540"/>
                <a:gd name="connsiteX2" fmla="*/ 20359 w 312486"/>
                <a:gd name="connsiteY2" fmla="*/ 234281 h 226540"/>
                <a:gd name="connsiteX3" fmla="*/ 123196 w 312486"/>
                <a:gd name="connsiteY3" fmla="*/ 234281 h 226540"/>
                <a:gd name="connsiteX4" fmla="*/ 218836 w 312486"/>
                <a:gd name="connsiteY4" fmla="*/ 213420 h 226540"/>
                <a:gd name="connsiteX5" fmla="*/ 218836 w 312486"/>
                <a:gd name="connsiteY5" fmla="*/ 203981 h 226540"/>
                <a:gd name="connsiteX6" fmla="*/ 237206 w 312486"/>
                <a:gd name="connsiteY6" fmla="*/ 203981 h 226540"/>
                <a:gd name="connsiteX7" fmla="*/ 312960 w 312486"/>
                <a:gd name="connsiteY7" fmla="*/ 136113 h 226540"/>
                <a:gd name="connsiteX8" fmla="*/ 251883 w 312486"/>
                <a:gd name="connsiteY8" fmla="*/ 0 h 226540"/>
                <a:gd name="connsiteX9" fmla="*/ 0 w 312486"/>
                <a:gd name="connsiteY9" fmla="*/ 0 h 226540"/>
                <a:gd name="connsiteX10" fmla="*/ 148573 w 312486"/>
                <a:gd name="connsiteY10" fmla="*/ 218423 h 226540"/>
                <a:gd name="connsiteX11" fmla="*/ 121491 w 312486"/>
                <a:gd name="connsiteY11" fmla="*/ 218423 h 226540"/>
                <a:gd name="connsiteX12" fmla="*/ 121491 w 312486"/>
                <a:gd name="connsiteY12" fmla="*/ 203981 h 226540"/>
                <a:gd name="connsiteX13" fmla="*/ 148573 w 312486"/>
                <a:gd name="connsiteY13" fmla="*/ 203981 h 226540"/>
                <a:gd name="connsiteX14" fmla="*/ 197530 w 312486"/>
                <a:gd name="connsiteY14" fmla="*/ 218423 h 226540"/>
                <a:gd name="connsiteX15" fmla="*/ 170353 w 312486"/>
                <a:gd name="connsiteY15" fmla="*/ 218423 h 226540"/>
                <a:gd name="connsiteX16" fmla="*/ 170353 w 312486"/>
                <a:gd name="connsiteY16" fmla="*/ 203981 h 226540"/>
                <a:gd name="connsiteX17" fmla="*/ 197435 w 312486"/>
                <a:gd name="connsiteY17" fmla="*/ 203981 h 226540"/>
                <a:gd name="connsiteX18" fmla="*/ 99428 w 312486"/>
                <a:gd name="connsiteY18" fmla="*/ 59750 h 226540"/>
                <a:gd name="connsiteX19" fmla="*/ 128497 w 312486"/>
                <a:gd name="connsiteY19" fmla="*/ 30770 h 226540"/>
                <a:gd name="connsiteX20" fmla="*/ 128783 w 312486"/>
                <a:gd name="connsiteY20" fmla="*/ 30772 h 226540"/>
                <a:gd name="connsiteX21" fmla="*/ 174803 w 312486"/>
                <a:gd name="connsiteY21" fmla="*/ 30772 h 226540"/>
                <a:gd name="connsiteX22" fmla="*/ 203779 w 312486"/>
                <a:gd name="connsiteY22" fmla="*/ 59656 h 226540"/>
                <a:gd name="connsiteX23" fmla="*/ 203779 w 312486"/>
                <a:gd name="connsiteY23" fmla="*/ 136774 h 226540"/>
                <a:gd name="connsiteX24" fmla="*/ 174803 w 312486"/>
                <a:gd name="connsiteY24" fmla="*/ 165658 h 226540"/>
                <a:gd name="connsiteX25" fmla="*/ 128783 w 312486"/>
                <a:gd name="connsiteY25" fmla="*/ 165658 h 226540"/>
                <a:gd name="connsiteX26" fmla="*/ 99807 w 312486"/>
                <a:gd name="connsiteY26" fmla="*/ 136774 h 226540"/>
                <a:gd name="connsiteX27" fmla="*/ 72914 w 312486"/>
                <a:gd name="connsiteY27" fmla="*/ 203981 h 226540"/>
                <a:gd name="connsiteX28" fmla="*/ 100375 w 312486"/>
                <a:gd name="connsiteY28" fmla="*/ 203981 h 226540"/>
                <a:gd name="connsiteX29" fmla="*/ 100375 w 312486"/>
                <a:gd name="connsiteY29" fmla="*/ 218140 h 226540"/>
                <a:gd name="connsiteX30" fmla="*/ 72914 w 312486"/>
                <a:gd name="connsiteY30" fmla="*/ 218140 h 226540"/>
                <a:gd name="connsiteX31" fmla="*/ 24620 w 312486"/>
                <a:gd name="connsiteY31" fmla="*/ 203981 h 226540"/>
                <a:gd name="connsiteX32" fmla="*/ 51702 w 312486"/>
                <a:gd name="connsiteY32" fmla="*/ 203981 h 226540"/>
                <a:gd name="connsiteX33" fmla="*/ 51702 w 312486"/>
                <a:gd name="connsiteY33" fmla="*/ 218140 h 226540"/>
                <a:gd name="connsiteX34" fmla="*/ 24620 w 312486"/>
                <a:gd name="connsiteY34" fmla="*/ 218140 h 2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2486" h="226540">
                  <a:moveTo>
                    <a:pt x="0" y="143381"/>
                  </a:moveTo>
                  <a:lnTo>
                    <a:pt x="0" y="154048"/>
                  </a:lnTo>
                  <a:cubicBezTo>
                    <a:pt x="-31" y="182066"/>
                    <a:pt x="6968" y="209647"/>
                    <a:pt x="20359" y="234281"/>
                  </a:cubicBezTo>
                  <a:lnTo>
                    <a:pt x="123196" y="234281"/>
                  </a:lnTo>
                  <a:cubicBezTo>
                    <a:pt x="156204" y="234211"/>
                    <a:pt x="188815" y="227098"/>
                    <a:pt x="218836" y="213420"/>
                  </a:cubicBezTo>
                  <a:lnTo>
                    <a:pt x="218836" y="203981"/>
                  </a:lnTo>
                  <a:lnTo>
                    <a:pt x="237206" y="203981"/>
                  </a:lnTo>
                  <a:cubicBezTo>
                    <a:pt x="267134" y="187155"/>
                    <a:pt x="292994" y="163988"/>
                    <a:pt x="312960" y="136113"/>
                  </a:cubicBezTo>
                  <a:cubicBezTo>
                    <a:pt x="275852" y="100223"/>
                    <a:pt x="253988" y="51498"/>
                    <a:pt x="251883" y="0"/>
                  </a:cubicBezTo>
                  <a:lnTo>
                    <a:pt x="0" y="0"/>
                  </a:lnTo>
                  <a:close/>
                  <a:moveTo>
                    <a:pt x="148573" y="218423"/>
                  </a:moveTo>
                  <a:lnTo>
                    <a:pt x="121491" y="218423"/>
                  </a:lnTo>
                  <a:lnTo>
                    <a:pt x="121491" y="203981"/>
                  </a:lnTo>
                  <a:lnTo>
                    <a:pt x="148573" y="203981"/>
                  </a:lnTo>
                  <a:close/>
                  <a:moveTo>
                    <a:pt x="197530" y="218423"/>
                  </a:moveTo>
                  <a:lnTo>
                    <a:pt x="170353" y="218423"/>
                  </a:lnTo>
                  <a:lnTo>
                    <a:pt x="170353" y="203981"/>
                  </a:lnTo>
                  <a:lnTo>
                    <a:pt x="197435" y="203981"/>
                  </a:lnTo>
                  <a:close/>
                  <a:moveTo>
                    <a:pt x="99428" y="59750"/>
                  </a:moveTo>
                  <a:cubicBezTo>
                    <a:pt x="99427" y="43746"/>
                    <a:pt x="112442" y="30771"/>
                    <a:pt x="128497" y="30770"/>
                  </a:cubicBezTo>
                  <a:cubicBezTo>
                    <a:pt x="128592" y="30770"/>
                    <a:pt x="128687" y="30771"/>
                    <a:pt x="128783" y="30772"/>
                  </a:cubicBezTo>
                  <a:lnTo>
                    <a:pt x="174803" y="30772"/>
                  </a:lnTo>
                  <a:cubicBezTo>
                    <a:pt x="190785" y="30824"/>
                    <a:pt x="203727" y="43725"/>
                    <a:pt x="203779" y="59656"/>
                  </a:cubicBezTo>
                  <a:lnTo>
                    <a:pt x="203779" y="136774"/>
                  </a:lnTo>
                  <a:cubicBezTo>
                    <a:pt x="203727" y="152705"/>
                    <a:pt x="190785" y="165606"/>
                    <a:pt x="174803" y="165658"/>
                  </a:cubicBezTo>
                  <a:lnTo>
                    <a:pt x="128783" y="165658"/>
                  </a:lnTo>
                  <a:cubicBezTo>
                    <a:pt x="112801" y="165606"/>
                    <a:pt x="99858" y="152704"/>
                    <a:pt x="99807" y="136774"/>
                  </a:cubicBezTo>
                  <a:close/>
                  <a:moveTo>
                    <a:pt x="72914" y="203981"/>
                  </a:moveTo>
                  <a:lnTo>
                    <a:pt x="100375" y="203981"/>
                  </a:lnTo>
                  <a:lnTo>
                    <a:pt x="100375" y="218140"/>
                  </a:lnTo>
                  <a:lnTo>
                    <a:pt x="72914" y="218140"/>
                  </a:lnTo>
                  <a:close/>
                  <a:moveTo>
                    <a:pt x="24620" y="203981"/>
                  </a:moveTo>
                  <a:lnTo>
                    <a:pt x="51702" y="203981"/>
                  </a:lnTo>
                  <a:lnTo>
                    <a:pt x="51702" y="218140"/>
                  </a:lnTo>
                  <a:lnTo>
                    <a:pt x="24620" y="21814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 223">
              <a:extLst>
                <a:ext uri="{FF2B5EF4-FFF2-40B4-BE49-F238E27FC236}">
                  <a16:creationId xmlns:a16="http://schemas.microsoft.com/office/drawing/2014/main" xmlns="" id="{DA25A86D-A829-4B18-934E-1B72167AF8E0}"/>
                </a:ext>
              </a:extLst>
            </p:cNvPr>
            <p:cNvSpPr/>
            <p:nvPr/>
          </p:nvSpPr>
          <p:spPr>
            <a:xfrm>
              <a:off x="2600404" y="1472219"/>
              <a:ext cx="160978" cy="122709"/>
            </a:xfrm>
            <a:custGeom>
              <a:avLst/>
              <a:gdLst>
                <a:gd name="connsiteX0" fmla="*/ 100564 w 160978"/>
                <a:gd name="connsiteY0" fmla="*/ 17840 h 122709"/>
                <a:gd name="connsiteX1" fmla="*/ 101273 w 160978"/>
                <a:gd name="connsiteY1" fmla="*/ 37851 h 122709"/>
                <a:gd name="connsiteX2" fmla="*/ 81198 w 160978"/>
                <a:gd name="connsiteY2" fmla="*/ 38558 h 122709"/>
                <a:gd name="connsiteX3" fmla="*/ 80489 w 160978"/>
                <a:gd name="connsiteY3" fmla="*/ 37851 h 122709"/>
                <a:gd name="connsiteX4" fmla="*/ 42612 w 160978"/>
                <a:gd name="connsiteY4" fmla="*/ 94 h 122709"/>
                <a:gd name="connsiteX5" fmla="*/ 0 w 160978"/>
                <a:gd name="connsiteY5" fmla="*/ 94 h 122709"/>
                <a:gd name="connsiteX6" fmla="*/ 109749 w 160978"/>
                <a:gd name="connsiteY6" fmla="*/ 109589 h 122709"/>
                <a:gd name="connsiteX7" fmla="*/ 112401 w 160978"/>
                <a:gd name="connsiteY7" fmla="*/ 113553 h 122709"/>
                <a:gd name="connsiteX8" fmla="*/ 166281 w 160978"/>
                <a:gd name="connsiteY8" fmla="*/ 125636 h 122709"/>
                <a:gd name="connsiteX9" fmla="*/ 166281 w 160978"/>
                <a:gd name="connsiteY9" fmla="*/ 0 h 122709"/>
                <a:gd name="connsiteX10" fmla="*/ 82667 w 160978"/>
                <a:gd name="connsiteY10" fmla="*/ 0 h 122709"/>
                <a:gd name="connsiteX11" fmla="*/ 117798 w 160978"/>
                <a:gd name="connsiteY11" fmla="*/ 55125 h 122709"/>
                <a:gd name="connsiteX12" fmla="*/ 137873 w 160978"/>
                <a:gd name="connsiteY12" fmla="*/ 55125 h 122709"/>
                <a:gd name="connsiteX13" fmla="*/ 143933 w 160978"/>
                <a:gd name="connsiteY13" fmla="*/ 61166 h 122709"/>
                <a:gd name="connsiteX14" fmla="*/ 143981 w 160978"/>
                <a:gd name="connsiteY14" fmla="*/ 81224 h 122709"/>
                <a:gd name="connsiteX15" fmla="*/ 123858 w 160978"/>
                <a:gd name="connsiteY15" fmla="*/ 81271 h 122709"/>
                <a:gd name="connsiteX16" fmla="*/ 117798 w 160978"/>
                <a:gd name="connsiteY16" fmla="*/ 75230 h 122709"/>
                <a:gd name="connsiteX17" fmla="*/ 117716 w 160978"/>
                <a:gd name="connsiteY17" fmla="*/ 55207 h 122709"/>
                <a:gd name="connsiteX18" fmla="*/ 117798 w 160978"/>
                <a:gd name="connsiteY18" fmla="*/ 55125 h 1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978" h="122709">
                  <a:moveTo>
                    <a:pt x="100564" y="17840"/>
                  </a:moveTo>
                  <a:cubicBezTo>
                    <a:pt x="106303" y="23171"/>
                    <a:pt x="106620" y="32130"/>
                    <a:pt x="101273" y="37851"/>
                  </a:cubicBezTo>
                  <a:cubicBezTo>
                    <a:pt x="95925" y="43572"/>
                    <a:pt x="86937" y="43888"/>
                    <a:pt x="81198" y="38558"/>
                  </a:cubicBezTo>
                  <a:cubicBezTo>
                    <a:pt x="80953" y="38330"/>
                    <a:pt x="80717" y="38095"/>
                    <a:pt x="80489" y="37851"/>
                  </a:cubicBezTo>
                  <a:lnTo>
                    <a:pt x="42612" y="94"/>
                  </a:lnTo>
                  <a:lnTo>
                    <a:pt x="0" y="94"/>
                  </a:lnTo>
                  <a:lnTo>
                    <a:pt x="109749" y="109589"/>
                  </a:lnTo>
                  <a:cubicBezTo>
                    <a:pt x="110856" y="110748"/>
                    <a:pt x="111753" y="112089"/>
                    <a:pt x="112401" y="113553"/>
                  </a:cubicBezTo>
                  <a:lnTo>
                    <a:pt x="166281" y="125636"/>
                  </a:lnTo>
                  <a:lnTo>
                    <a:pt x="166281" y="0"/>
                  </a:lnTo>
                  <a:lnTo>
                    <a:pt x="82667" y="0"/>
                  </a:lnTo>
                  <a:close/>
                  <a:moveTo>
                    <a:pt x="117798" y="55125"/>
                  </a:moveTo>
                  <a:cubicBezTo>
                    <a:pt x="123344" y="49604"/>
                    <a:pt x="132327" y="49604"/>
                    <a:pt x="137873" y="55125"/>
                  </a:cubicBezTo>
                  <a:lnTo>
                    <a:pt x="143933" y="61166"/>
                  </a:lnTo>
                  <a:cubicBezTo>
                    <a:pt x="149503" y="66692"/>
                    <a:pt x="149524" y="75672"/>
                    <a:pt x="143981" y="81224"/>
                  </a:cubicBezTo>
                  <a:cubicBezTo>
                    <a:pt x="138437" y="86776"/>
                    <a:pt x="129428" y="86797"/>
                    <a:pt x="123858" y="81271"/>
                  </a:cubicBezTo>
                  <a:lnTo>
                    <a:pt x="117798" y="75230"/>
                  </a:lnTo>
                  <a:cubicBezTo>
                    <a:pt x="112228" y="69724"/>
                    <a:pt x="112191" y="60759"/>
                    <a:pt x="117716" y="55207"/>
                  </a:cubicBezTo>
                  <a:cubicBezTo>
                    <a:pt x="117743" y="55179"/>
                    <a:pt x="117770" y="55152"/>
                    <a:pt x="117798" y="55125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 224">
              <a:extLst>
                <a:ext uri="{FF2B5EF4-FFF2-40B4-BE49-F238E27FC236}">
                  <a16:creationId xmlns:a16="http://schemas.microsoft.com/office/drawing/2014/main" xmlns="" id="{3F79540E-5ED4-4DA6-BD38-D66280E5AD0A}"/>
                </a:ext>
              </a:extLst>
            </p:cNvPr>
            <p:cNvSpPr/>
            <p:nvPr/>
          </p:nvSpPr>
          <p:spPr>
            <a:xfrm>
              <a:off x="2428726" y="1472219"/>
              <a:ext cx="227263" cy="94392"/>
            </a:xfrm>
            <a:custGeom>
              <a:avLst/>
              <a:gdLst>
                <a:gd name="connsiteX0" fmla="*/ 1231 w 227263"/>
                <a:gd name="connsiteY0" fmla="*/ 0 h 94391"/>
                <a:gd name="connsiteX1" fmla="*/ 0 w 227263"/>
                <a:gd name="connsiteY1" fmla="*/ 49556 h 94391"/>
                <a:gd name="connsiteX2" fmla="*/ 233986 w 227263"/>
                <a:gd name="connsiteY2" fmla="*/ 102226 h 94391"/>
                <a:gd name="connsiteX3" fmla="*/ 131339 w 227263"/>
                <a:gd name="connsiteY3" fmla="*/ 0 h 9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63" h="94391">
                  <a:moveTo>
                    <a:pt x="1231" y="0"/>
                  </a:moveTo>
                  <a:cubicBezTo>
                    <a:pt x="5322" y="16326"/>
                    <a:pt x="4897" y="33452"/>
                    <a:pt x="0" y="49556"/>
                  </a:cubicBezTo>
                  <a:lnTo>
                    <a:pt x="233986" y="102226"/>
                  </a:lnTo>
                  <a:lnTo>
                    <a:pt x="131339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 225">
              <a:extLst>
                <a:ext uri="{FF2B5EF4-FFF2-40B4-BE49-F238E27FC236}">
                  <a16:creationId xmlns:a16="http://schemas.microsoft.com/office/drawing/2014/main" xmlns="" id="{B0DCD877-28BF-4459-B194-2E032ED74A89}"/>
                </a:ext>
              </a:extLst>
            </p:cNvPr>
            <p:cNvSpPr/>
            <p:nvPr/>
          </p:nvSpPr>
          <p:spPr>
            <a:xfrm>
              <a:off x="2971317" y="1823640"/>
              <a:ext cx="85224" cy="47196"/>
            </a:xfrm>
            <a:custGeom>
              <a:avLst/>
              <a:gdLst>
                <a:gd name="connsiteX0" fmla="*/ 0 w 85223"/>
                <a:gd name="connsiteY0" fmla="*/ 0 h 47195"/>
                <a:gd name="connsiteX1" fmla="*/ 93178 w 85223"/>
                <a:gd name="connsiteY1" fmla="*/ 0 h 47195"/>
                <a:gd name="connsiteX2" fmla="*/ 93178 w 85223"/>
                <a:gd name="connsiteY2" fmla="*/ 56541 h 47195"/>
                <a:gd name="connsiteX3" fmla="*/ 0 w 85223"/>
                <a:gd name="connsiteY3" fmla="*/ 56541 h 4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23" h="47195">
                  <a:moveTo>
                    <a:pt x="0" y="0"/>
                  </a:moveTo>
                  <a:lnTo>
                    <a:pt x="93178" y="0"/>
                  </a:lnTo>
                  <a:lnTo>
                    <a:pt x="93178" y="56541"/>
                  </a:lnTo>
                  <a:lnTo>
                    <a:pt x="0" y="56541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 226">
              <a:extLst>
                <a:ext uri="{FF2B5EF4-FFF2-40B4-BE49-F238E27FC236}">
                  <a16:creationId xmlns:a16="http://schemas.microsoft.com/office/drawing/2014/main" xmlns="" id="{9970F620-F6F7-4CBC-BDC2-992DCE4B0400}"/>
                </a:ext>
              </a:extLst>
            </p:cNvPr>
            <p:cNvSpPr/>
            <p:nvPr/>
          </p:nvSpPr>
          <p:spPr>
            <a:xfrm>
              <a:off x="2815452" y="1608238"/>
              <a:ext cx="416649" cy="179345"/>
            </a:xfrm>
            <a:custGeom>
              <a:avLst/>
              <a:gdLst>
                <a:gd name="connsiteX0" fmla="*/ 216942 w 416649"/>
                <a:gd name="connsiteY0" fmla="*/ 67962 h 179344"/>
                <a:gd name="connsiteX1" fmla="*/ 225653 w 416649"/>
                <a:gd name="connsiteY1" fmla="*/ 67962 h 179344"/>
                <a:gd name="connsiteX2" fmla="*/ 225653 w 416649"/>
                <a:gd name="connsiteY2" fmla="*/ 82121 h 179344"/>
                <a:gd name="connsiteX3" fmla="*/ 198477 w 416649"/>
                <a:gd name="connsiteY3" fmla="*/ 82121 h 179344"/>
                <a:gd name="connsiteX4" fmla="*/ 198477 w 416649"/>
                <a:gd name="connsiteY4" fmla="*/ 77401 h 179344"/>
                <a:gd name="connsiteX5" fmla="*/ 102837 w 416649"/>
                <a:gd name="connsiteY5" fmla="*/ 97979 h 179344"/>
                <a:gd name="connsiteX6" fmla="*/ 0 w 416649"/>
                <a:gd name="connsiteY6" fmla="*/ 97979 h 179344"/>
                <a:gd name="connsiteX7" fmla="*/ 15624 w 416649"/>
                <a:gd name="connsiteY7" fmla="*/ 121577 h 179344"/>
                <a:gd name="connsiteX8" fmla="*/ 19317 w 416649"/>
                <a:gd name="connsiteY8" fmla="*/ 120916 h 179344"/>
                <a:gd name="connsiteX9" fmla="*/ 138820 w 416649"/>
                <a:gd name="connsiteY9" fmla="*/ 120916 h 179344"/>
                <a:gd name="connsiteX10" fmla="*/ 151381 w 416649"/>
                <a:gd name="connsiteY10" fmla="*/ 136712 h 179344"/>
                <a:gd name="connsiteX11" fmla="*/ 138820 w 416649"/>
                <a:gd name="connsiteY11" fmla="*/ 149234 h 179344"/>
                <a:gd name="connsiteX12" fmla="*/ 42801 w 416649"/>
                <a:gd name="connsiteY12" fmla="*/ 149234 h 179344"/>
                <a:gd name="connsiteX13" fmla="*/ 149236 w 416649"/>
                <a:gd name="connsiteY13" fmla="*/ 186990 h 179344"/>
                <a:gd name="connsiteX14" fmla="*/ 262868 w 416649"/>
                <a:gd name="connsiteY14" fmla="*/ 186990 h 179344"/>
                <a:gd name="connsiteX15" fmla="*/ 367030 w 416649"/>
                <a:gd name="connsiteY15" fmla="*/ 149234 h 179344"/>
                <a:gd name="connsiteX16" fmla="*/ 179349 w 416649"/>
                <a:gd name="connsiteY16" fmla="*/ 149234 h 179344"/>
                <a:gd name="connsiteX17" fmla="*/ 165145 w 416649"/>
                <a:gd name="connsiteY17" fmla="*/ 135075 h 179344"/>
                <a:gd name="connsiteX18" fmla="*/ 179349 w 416649"/>
                <a:gd name="connsiteY18" fmla="*/ 120916 h 179344"/>
                <a:gd name="connsiteX19" fmla="*/ 390040 w 416649"/>
                <a:gd name="connsiteY19" fmla="*/ 120916 h 179344"/>
                <a:gd name="connsiteX20" fmla="*/ 393355 w 416649"/>
                <a:gd name="connsiteY20" fmla="*/ 120916 h 179344"/>
                <a:gd name="connsiteX21" fmla="*/ 414566 w 416649"/>
                <a:gd name="connsiteY21" fmla="*/ 82404 h 179344"/>
                <a:gd name="connsiteX22" fmla="*/ 392976 w 416649"/>
                <a:gd name="connsiteY22" fmla="*/ 82404 h 179344"/>
                <a:gd name="connsiteX23" fmla="*/ 392976 w 416649"/>
                <a:gd name="connsiteY23" fmla="*/ 68245 h 179344"/>
                <a:gd name="connsiteX24" fmla="*/ 419111 w 416649"/>
                <a:gd name="connsiteY24" fmla="*/ 68245 h 179344"/>
                <a:gd name="connsiteX25" fmla="*/ 421952 w 416649"/>
                <a:gd name="connsiteY25" fmla="*/ 56635 h 179344"/>
                <a:gd name="connsiteX26" fmla="*/ 292507 w 416649"/>
                <a:gd name="connsiteY26" fmla="*/ 0 h 179344"/>
                <a:gd name="connsiteX27" fmla="*/ 216942 w 416649"/>
                <a:gd name="connsiteY27" fmla="*/ 67962 h 179344"/>
                <a:gd name="connsiteX28" fmla="*/ 344493 w 416649"/>
                <a:gd name="connsiteY28" fmla="*/ 67962 h 179344"/>
                <a:gd name="connsiteX29" fmla="*/ 371575 w 416649"/>
                <a:gd name="connsiteY29" fmla="*/ 67962 h 179344"/>
                <a:gd name="connsiteX30" fmla="*/ 371575 w 416649"/>
                <a:gd name="connsiteY30" fmla="*/ 82121 h 179344"/>
                <a:gd name="connsiteX31" fmla="*/ 344398 w 416649"/>
                <a:gd name="connsiteY31" fmla="*/ 82121 h 179344"/>
                <a:gd name="connsiteX32" fmla="*/ 296105 w 416649"/>
                <a:gd name="connsiteY32" fmla="*/ 67962 h 179344"/>
                <a:gd name="connsiteX33" fmla="*/ 323187 w 416649"/>
                <a:gd name="connsiteY33" fmla="*/ 67962 h 179344"/>
                <a:gd name="connsiteX34" fmla="*/ 323187 w 416649"/>
                <a:gd name="connsiteY34" fmla="*/ 82121 h 179344"/>
                <a:gd name="connsiteX35" fmla="*/ 296010 w 416649"/>
                <a:gd name="connsiteY35" fmla="*/ 82121 h 179344"/>
                <a:gd name="connsiteX36" fmla="*/ 274136 w 416649"/>
                <a:gd name="connsiteY36" fmla="*/ 82687 h 179344"/>
                <a:gd name="connsiteX37" fmla="*/ 247054 w 416649"/>
                <a:gd name="connsiteY37" fmla="*/ 82687 h 179344"/>
                <a:gd name="connsiteX38" fmla="*/ 247054 w 416649"/>
                <a:gd name="connsiteY38" fmla="*/ 68529 h 179344"/>
                <a:gd name="connsiteX39" fmla="*/ 274136 w 416649"/>
                <a:gd name="connsiteY39" fmla="*/ 68529 h 17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6649" h="179344">
                  <a:moveTo>
                    <a:pt x="216942" y="67962"/>
                  </a:moveTo>
                  <a:lnTo>
                    <a:pt x="225653" y="67962"/>
                  </a:lnTo>
                  <a:lnTo>
                    <a:pt x="225653" y="82121"/>
                  </a:lnTo>
                  <a:lnTo>
                    <a:pt x="198477" y="82121"/>
                  </a:lnTo>
                  <a:lnTo>
                    <a:pt x="198477" y="77401"/>
                  </a:lnTo>
                  <a:cubicBezTo>
                    <a:pt x="168434" y="90982"/>
                    <a:pt x="135824" y="97998"/>
                    <a:pt x="102837" y="97979"/>
                  </a:cubicBezTo>
                  <a:lnTo>
                    <a:pt x="0" y="97979"/>
                  </a:lnTo>
                  <a:cubicBezTo>
                    <a:pt x="4541" y="106264"/>
                    <a:pt x="9768" y="114157"/>
                    <a:pt x="15624" y="121577"/>
                  </a:cubicBezTo>
                  <a:cubicBezTo>
                    <a:pt x="16810" y="121154"/>
                    <a:pt x="18058" y="120931"/>
                    <a:pt x="19317" y="120916"/>
                  </a:cubicBezTo>
                  <a:lnTo>
                    <a:pt x="138820" y="120916"/>
                  </a:lnTo>
                  <a:cubicBezTo>
                    <a:pt x="146665" y="121820"/>
                    <a:pt x="152288" y="128893"/>
                    <a:pt x="151381" y="136712"/>
                  </a:cubicBezTo>
                  <a:cubicBezTo>
                    <a:pt x="150618" y="143287"/>
                    <a:pt x="145415" y="148473"/>
                    <a:pt x="138820" y="149234"/>
                  </a:cubicBezTo>
                  <a:lnTo>
                    <a:pt x="42801" y="149234"/>
                  </a:lnTo>
                  <a:cubicBezTo>
                    <a:pt x="72874" y="173636"/>
                    <a:pt x="110460" y="186969"/>
                    <a:pt x="149236" y="186990"/>
                  </a:cubicBezTo>
                  <a:lnTo>
                    <a:pt x="262868" y="186990"/>
                  </a:lnTo>
                  <a:cubicBezTo>
                    <a:pt x="300977" y="187092"/>
                    <a:pt x="337887" y="173713"/>
                    <a:pt x="367030" y="149234"/>
                  </a:cubicBezTo>
                  <a:lnTo>
                    <a:pt x="179349" y="149234"/>
                  </a:lnTo>
                  <a:cubicBezTo>
                    <a:pt x="171504" y="149234"/>
                    <a:pt x="165145" y="142894"/>
                    <a:pt x="165145" y="135075"/>
                  </a:cubicBezTo>
                  <a:cubicBezTo>
                    <a:pt x="165145" y="127255"/>
                    <a:pt x="171504" y="120916"/>
                    <a:pt x="179349" y="120916"/>
                  </a:cubicBezTo>
                  <a:lnTo>
                    <a:pt x="390040" y="120916"/>
                  </a:lnTo>
                  <a:cubicBezTo>
                    <a:pt x="391141" y="120786"/>
                    <a:pt x="392254" y="120786"/>
                    <a:pt x="393355" y="120916"/>
                  </a:cubicBezTo>
                  <a:cubicBezTo>
                    <a:pt x="402153" y="109102"/>
                    <a:pt x="409289" y="96145"/>
                    <a:pt x="414566" y="82404"/>
                  </a:cubicBezTo>
                  <a:lnTo>
                    <a:pt x="392976" y="82404"/>
                  </a:lnTo>
                  <a:lnTo>
                    <a:pt x="392976" y="68245"/>
                  </a:lnTo>
                  <a:lnTo>
                    <a:pt x="419111" y="68245"/>
                  </a:lnTo>
                  <a:cubicBezTo>
                    <a:pt x="420153" y="64470"/>
                    <a:pt x="421194" y="60600"/>
                    <a:pt x="421952" y="56635"/>
                  </a:cubicBezTo>
                  <a:cubicBezTo>
                    <a:pt x="373360" y="53950"/>
                    <a:pt x="327383" y="33834"/>
                    <a:pt x="292507" y="0"/>
                  </a:cubicBezTo>
                  <a:cubicBezTo>
                    <a:pt x="272605" y="27888"/>
                    <a:pt x="246811" y="51087"/>
                    <a:pt x="216942" y="67962"/>
                  </a:cubicBezTo>
                  <a:close/>
                  <a:moveTo>
                    <a:pt x="344493" y="67962"/>
                  </a:moveTo>
                  <a:lnTo>
                    <a:pt x="371575" y="67962"/>
                  </a:lnTo>
                  <a:lnTo>
                    <a:pt x="371575" y="82121"/>
                  </a:lnTo>
                  <a:lnTo>
                    <a:pt x="344398" y="82121"/>
                  </a:lnTo>
                  <a:close/>
                  <a:moveTo>
                    <a:pt x="296105" y="67962"/>
                  </a:moveTo>
                  <a:lnTo>
                    <a:pt x="323187" y="67962"/>
                  </a:lnTo>
                  <a:lnTo>
                    <a:pt x="323187" y="82121"/>
                  </a:lnTo>
                  <a:lnTo>
                    <a:pt x="296010" y="82121"/>
                  </a:lnTo>
                  <a:close/>
                  <a:moveTo>
                    <a:pt x="274136" y="82687"/>
                  </a:moveTo>
                  <a:lnTo>
                    <a:pt x="247054" y="82687"/>
                  </a:lnTo>
                  <a:lnTo>
                    <a:pt x="247054" y="68529"/>
                  </a:lnTo>
                  <a:lnTo>
                    <a:pt x="274136" y="68529"/>
                  </a:lnTo>
                  <a:close/>
                </a:path>
              </a:pathLst>
            </a:custGeom>
            <a:solidFill>
              <a:schemeClr val="accent4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69" name="Freeform 227">
              <a:extLst>
                <a:ext uri="{FF2B5EF4-FFF2-40B4-BE49-F238E27FC236}">
                  <a16:creationId xmlns:a16="http://schemas.microsoft.com/office/drawing/2014/main" xmlns="" id="{96230A27-89C7-4C00-ABC1-97BDDD620390}"/>
                </a:ext>
              </a:extLst>
            </p:cNvPr>
            <p:cNvSpPr/>
            <p:nvPr/>
          </p:nvSpPr>
          <p:spPr>
            <a:xfrm>
              <a:off x="2831076" y="1729343"/>
              <a:ext cx="132570" cy="28318"/>
            </a:xfrm>
            <a:custGeom>
              <a:avLst/>
              <a:gdLst>
                <a:gd name="connsiteX0" fmla="*/ 135884 w 132570"/>
                <a:gd name="connsiteY0" fmla="*/ 14159 h 28317"/>
                <a:gd name="connsiteX1" fmla="*/ 123196 w 132570"/>
                <a:gd name="connsiteY1" fmla="*/ 0 h 28317"/>
                <a:gd name="connsiteX2" fmla="*/ 3693 w 132570"/>
                <a:gd name="connsiteY2" fmla="*/ 0 h 28317"/>
                <a:gd name="connsiteX3" fmla="*/ 0 w 132570"/>
                <a:gd name="connsiteY3" fmla="*/ 661 h 28317"/>
                <a:gd name="connsiteX4" fmla="*/ 27177 w 132570"/>
                <a:gd name="connsiteY4" fmla="*/ 28318 h 28317"/>
                <a:gd name="connsiteX5" fmla="*/ 123196 w 132570"/>
                <a:gd name="connsiteY5" fmla="*/ 28318 h 28317"/>
                <a:gd name="connsiteX6" fmla="*/ 135884 w 132570"/>
                <a:gd name="connsiteY6" fmla="*/ 14159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70" h="28317">
                  <a:moveTo>
                    <a:pt x="135884" y="14159"/>
                  </a:moveTo>
                  <a:cubicBezTo>
                    <a:pt x="136262" y="6770"/>
                    <a:pt x="130603" y="456"/>
                    <a:pt x="123196" y="0"/>
                  </a:cubicBezTo>
                  <a:lnTo>
                    <a:pt x="3693" y="0"/>
                  </a:lnTo>
                  <a:cubicBezTo>
                    <a:pt x="2434" y="15"/>
                    <a:pt x="1186" y="238"/>
                    <a:pt x="0" y="661"/>
                  </a:cubicBezTo>
                  <a:cubicBezTo>
                    <a:pt x="7972" y="10882"/>
                    <a:pt x="17090" y="20161"/>
                    <a:pt x="27177" y="28318"/>
                  </a:cubicBezTo>
                  <a:lnTo>
                    <a:pt x="123196" y="28318"/>
                  </a:lnTo>
                  <a:cubicBezTo>
                    <a:pt x="130603" y="27862"/>
                    <a:pt x="136262" y="21547"/>
                    <a:pt x="135884" y="14159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 228">
              <a:extLst>
                <a:ext uri="{FF2B5EF4-FFF2-40B4-BE49-F238E27FC236}">
                  <a16:creationId xmlns:a16="http://schemas.microsoft.com/office/drawing/2014/main" xmlns="" id="{C56F61E6-A650-4350-BCB4-26104809A2CF}"/>
                </a:ext>
              </a:extLst>
            </p:cNvPr>
            <p:cNvSpPr/>
            <p:nvPr/>
          </p:nvSpPr>
          <p:spPr>
            <a:xfrm>
              <a:off x="2560065" y="1472219"/>
              <a:ext cx="151509" cy="113270"/>
            </a:xfrm>
            <a:custGeom>
              <a:avLst/>
              <a:gdLst>
                <a:gd name="connsiteX0" fmla="*/ 40150 w 151508"/>
                <a:gd name="connsiteY0" fmla="*/ 0 h 113270"/>
                <a:gd name="connsiteX1" fmla="*/ 0 w 151508"/>
                <a:gd name="connsiteY1" fmla="*/ 0 h 113270"/>
                <a:gd name="connsiteX2" fmla="*/ 102552 w 151508"/>
                <a:gd name="connsiteY2" fmla="*/ 102226 h 113270"/>
                <a:gd name="connsiteX3" fmla="*/ 152740 w 151508"/>
                <a:gd name="connsiteY3" fmla="*/ 113553 h 113270"/>
                <a:gd name="connsiteX4" fmla="*/ 150088 w 151508"/>
                <a:gd name="connsiteY4" fmla="*/ 109589 h 1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08" h="113270">
                  <a:moveTo>
                    <a:pt x="40150" y="0"/>
                  </a:moveTo>
                  <a:lnTo>
                    <a:pt x="0" y="0"/>
                  </a:lnTo>
                  <a:lnTo>
                    <a:pt x="102552" y="102226"/>
                  </a:lnTo>
                  <a:lnTo>
                    <a:pt x="152740" y="113553"/>
                  </a:lnTo>
                  <a:cubicBezTo>
                    <a:pt x="152092" y="112089"/>
                    <a:pt x="151195" y="110748"/>
                    <a:pt x="150088" y="109589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 229">
              <a:extLst>
                <a:ext uri="{FF2B5EF4-FFF2-40B4-BE49-F238E27FC236}">
                  <a16:creationId xmlns:a16="http://schemas.microsoft.com/office/drawing/2014/main" xmlns="" id="{393F77DA-75E0-44C4-8D86-982098EDE2F1}"/>
                </a:ext>
              </a:extLst>
            </p:cNvPr>
            <p:cNvSpPr/>
            <p:nvPr/>
          </p:nvSpPr>
          <p:spPr>
            <a:xfrm>
              <a:off x="2642827" y="1472219"/>
              <a:ext cx="56816" cy="37757"/>
            </a:xfrm>
            <a:custGeom>
              <a:avLst/>
              <a:gdLst>
                <a:gd name="connsiteX0" fmla="*/ 48104 w 56815"/>
                <a:gd name="connsiteY0" fmla="*/ 42004 h 37756"/>
                <a:gd name="connsiteX1" fmla="*/ 62296 w 56815"/>
                <a:gd name="connsiteY1" fmla="*/ 27833 h 37756"/>
                <a:gd name="connsiteX2" fmla="*/ 58142 w 56815"/>
                <a:gd name="connsiteY2" fmla="*/ 17840 h 37756"/>
                <a:gd name="connsiteX3" fmla="*/ 40245 w 56815"/>
                <a:gd name="connsiteY3" fmla="*/ 0 h 37756"/>
                <a:gd name="connsiteX4" fmla="*/ 0 w 56815"/>
                <a:gd name="connsiteY4" fmla="*/ 0 h 37756"/>
                <a:gd name="connsiteX5" fmla="*/ 37877 w 56815"/>
                <a:gd name="connsiteY5" fmla="*/ 37757 h 37756"/>
                <a:gd name="connsiteX6" fmla="*/ 48104 w 56815"/>
                <a:gd name="connsiteY6" fmla="*/ 42004 h 3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15" h="37756">
                  <a:moveTo>
                    <a:pt x="48104" y="42004"/>
                  </a:moveTo>
                  <a:cubicBezTo>
                    <a:pt x="55949" y="41998"/>
                    <a:pt x="62302" y="35653"/>
                    <a:pt x="62296" y="27833"/>
                  </a:cubicBezTo>
                  <a:cubicBezTo>
                    <a:pt x="62292" y="24085"/>
                    <a:pt x="60798" y="20492"/>
                    <a:pt x="58142" y="17840"/>
                  </a:cubicBezTo>
                  <a:lnTo>
                    <a:pt x="40245" y="0"/>
                  </a:lnTo>
                  <a:lnTo>
                    <a:pt x="0" y="0"/>
                  </a:lnTo>
                  <a:lnTo>
                    <a:pt x="37877" y="37757"/>
                  </a:lnTo>
                  <a:cubicBezTo>
                    <a:pt x="40569" y="40494"/>
                    <a:pt x="44259" y="42027"/>
                    <a:pt x="48104" y="42004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 230">
              <a:extLst>
                <a:ext uri="{FF2B5EF4-FFF2-40B4-BE49-F238E27FC236}">
                  <a16:creationId xmlns:a16="http://schemas.microsoft.com/office/drawing/2014/main" xmlns="" id="{5BE7042F-C2F3-4BE2-8A95-F4E9523F5E91}"/>
                </a:ext>
              </a:extLst>
            </p:cNvPr>
            <p:cNvSpPr/>
            <p:nvPr/>
          </p:nvSpPr>
          <p:spPr>
            <a:xfrm>
              <a:off x="2714011" y="1523450"/>
              <a:ext cx="28408" cy="28318"/>
            </a:xfrm>
            <a:custGeom>
              <a:avLst/>
              <a:gdLst>
                <a:gd name="connsiteX0" fmla="*/ 10251 w 28407"/>
                <a:gd name="connsiteY0" fmla="*/ 30041 h 28317"/>
                <a:gd name="connsiteX1" fmla="*/ 30202 w 28407"/>
                <a:gd name="connsiteY1" fmla="*/ 27712 h 28317"/>
                <a:gd name="connsiteX2" fmla="*/ 29947 w 28407"/>
                <a:gd name="connsiteY2" fmla="*/ 9841 h 28317"/>
                <a:gd name="connsiteX3" fmla="*/ 23887 w 28407"/>
                <a:gd name="connsiteY3" fmla="*/ 3800 h 28317"/>
                <a:gd name="connsiteX4" fmla="*/ 3812 w 28407"/>
                <a:gd name="connsiteY4" fmla="*/ 4506 h 28317"/>
                <a:gd name="connsiteX5" fmla="*/ 3812 w 28407"/>
                <a:gd name="connsiteY5" fmla="*/ 23811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07" h="28317">
                  <a:moveTo>
                    <a:pt x="10251" y="30041"/>
                  </a:moveTo>
                  <a:cubicBezTo>
                    <a:pt x="16406" y="34890"/>
                    <a:pt x="25338" y="33847"/>
                    <a:pt x="30202" y="27712"/>
                  </a:cubicBezTo>
                  <a:cubicBezTo>
                    <a:pt x="34376" y="22447"/>
                    <a:pt x="34270" y="14985"/>
                    <a:pt x="29947" y="9841"/>
                  </a:cubicBezTo>
                  <a:lnTo>
                    <a:pt x="23887" y="3800"/>
                  </a:lnTo>
                  <a:cubicBezTo>
                    <a:pt x="18148" y="-1531"/>
                    <a:pt x="9160" y="-1214"/>
                    <a:pt x="3812" y="4506"/>
                  </a:cubicBezTo>
                  <a:cubicBezTo>
                    <a:pt x="-1271" y="9944"/>
                    <a:pt x="-1271" y="18374"/>
                    <a:pt x="3812" y="2381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 231">
              <a:extLst>
                <a:ext uri="{FF2B5EF4-FFF2-40B4-BE49-F238E27FC236}">
                  <a16:creationId xmlns:a16="http://schemas.microsoft.com/office/drawing/2014/main" xmlns="" id="{0860A965-D502-4248-B4CC-9FCBE4725F8F}"/>
                </a:ext>
              </a:extLst>
            </p:cNvPr>
            <p:cNvSpPr/>
            <p:nvPr/>
          </p:nvSpPr>
          <p:spPr>
            <a:xfrm>
              <a:off x="2980597" y="1729246"/>
              <a:ext cx="227263" cy="28318"/>
            </a:xfrm>
            <a:custGeom>
              <a:avLst/>
              <a:gdLst>
                <a:gd name="connsiteX0" fmla="*/ 14204 w 227263"/>
                <a:gd name="connsiteY0" fmla="*/ 97 h 28317"/>
                <a:gd name="connsiteX1" fmla="*/ 0 w 227263"/>
                <a:gd name="connsiteY1" fmla="*/ 14256 h 28317"/>
                <a:gd name="connsiteX2" fmla="*/ 14204 w 227263"/>
                <a:gd name="connsiteY2" fmla="*/ 28415 h 28317"/>
                <a:gd name="connsiteX3" fmla="*/ 201791 w 227263"/>
                <a:gd name="connsiteY3" fmla="*/ 28415 h 28317"/>
                <a:gd name="connsiteX4" fmla="*/ 228115 w 227263"/>
                <a:gd name="connsiteY4" fmla="*/ 97 h 28317"/>
                <a:gd name="connsiteX5" fmla="*/ 224801 w 227263"/>
                <a:gd name="connsiteY5" fmla="*/ 97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63" h="28317">
                  <a:moveTo>
                    <a:pt x="14204" y="97"/>
                  </a:moveTo>
                  <a:cubicBezTo>
                    <a:pt x="6359" y="97"/>
                    <a:pt x="0" y="6436"/>
                    <a:pt x="0" y="14256"/>
                  </a:cubicBezTo>
                  <a:cubicBezTo>
                    <a:pt x="0" y="22076"/>
                    <a:pt x="6359" y="28415"/>
                    <a:pt x="14204" y="28415"/>
                  </a:cubicBezTo>
                  <a:lnTo>
                    <a:pt x="201791" y="28415"/>
                  </a:lnTo>
                  <a:cubicBezTo>
                    <a:pt x="211661" y="20049"/>
                    <a:pt x="220497" y="10543"/>
                    <a:pt x="228115" y="97"/>
                  </a:cubicBezTo>
                  <a:cubicBezTo>
                    <a:pt x="227014" y="-32"/>
                    <a:pt x="225902" y="-32"/>
                    <a:pt x="224801" y="97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 232">
              <a:extLst>
                <a:ext uri="{FF2B5EF4-FFF2-40B4-BE49-F238E27FC236}">
                  <a16:creationId xmlns:a16="http://schemas.microsoft.com/office/drawing/2014/main" xmlns="" id="{41063D4D-914B-49E2-80F1-EF23E16E834B}"/>
                </a:ext>
              </a:extLst>
            </p:cNvPr>
            <p:cNvSpPr/>
            <p:nvPr/>
          </p:nvSpPr>
          <p:spPr>
            <a:xfrm>
              <a:off x="3075384" y="1472219"/>
              <a:ext cx="160978" cy="160466"/>
            </a:xfrm>
            <a:custGeom>
              <a:avLst/>
              <a:gdLst>
                <a:gd name="connsiteX0" fmla="*/ 165145 w 160978"/>
                <a:gd name="connsiteY0" fmla="*/ 165091 h 160466"/>
                <a:gd name="connsiteX1" fmla="*/ 165145 w 160978"/>
                <a:gd name="connsiteY1" fmla="*/ 161505 h 160466"/>
                <a:gd name="connsiteX2" fmla="*/ 3220 w 160978"/>
                <a:gd name="connsiteY2" fmla="*/ 0 h 160466"/>
                <a:gd name="connsiteX3" fmla="*/ 0 w 160978"/>
                <a:gd name="connsiteY3" fmla="*/ 0 h 160466"/>
                <a:gd name="connsiteX4" fmla="*/ 165145 w 160978"/>
                <a:gd name="connsiteY4" fmla="*/ 165091 h 1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8" h="160466">
                  <a:moveTo>
                    <a:pt x="165145" y="165091"/>
                  </a:moveTo>
                  <a:cubicBezTo>
                    <a:pt x="165145" y="163864"/>
                    <a:pt x="165145" y="162732"/>
                    <a:pt x="165145" y="161505"/>
                  </a:cubicBezTo>
                  <a:cubicBezTo>
                    <a:pt x="165040" y="72388"/>
                    <a:pt x="92620" y="156"/>
                    <a:pt x="3220" y="0"/>
                  </a:cubicBezTo>
                  <a:lnTo>
                    <a:pt x="0" y="0"/>
                  </a:lnTo>
                  <a:cubicBezTo>
                    <a:pt x="4269" y="89175"/>
                    <a:pt x="75698" y="160581"/>
                    <a:pt x="165145" y="16509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 233">
              <a:extLst>
                <a:ext uri="{FF2B5EF4-FFF2-40B4-BE49-F238E27FC236}">
                  <a16:creationId xmlns:a16="http://schemas.microsoft.com/office/drawing/2014/main" xmlns="" id="{6C413E2A-B4B4-495D-99CC-5C6675789165}"/>
                </a:ext>
              </a:extLst>
            </p:cNvPr>
            <p:cNvSpPr/>
            <p:nvPr/>
          </p:nvSpPr>
          <p:spPr>
            <a:xfrm>
              <a:off x="2266422" y="1423796"/>
              <a:ext cx="132570" cy="132149"/>
            </a:xfrm>
            <a:custGeom>
              <a:avLst/>
              <a:gdLst>
                <a:gd name="connsiteX0" fmla="*/ 141850 w 132570"/>
                <a:gd name="connsiteY0" fmla="*/ 70700 h 132148"/>
                <a:gd name="connsiteX1" fmla="*/ 70925 w 132570"/>
                <a:gd name="connsiteY1" fmla="*/ 141399 h 132148"/>
                <a:gd name="connsiteX2" fmla="*/ 0 w 132570"/>
                <a:gd name="connsiteY2" fmla="*/ 70700 h 132148"/>
                <a:gd name="connsiteX3" fmla="*/ 70925 w 132570"/>
                <a:gd name="connsiteY3" fmla="*/ 0 h 132148"/>
                <a:gd name="connsiteX4" fmla="*/ 141850 w 132570"/>
                <a:gd name="connsiteY4" fmla="*/ 70700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70" h="132148">
                  <a:moveTo>
                    <a:pt x="141850" y="70700"/>
                  </a:moveTo>
                  <a:cubicBezTo>
                    <a:pt x="141850" y="109746"/>
                    <a:pt x="110096" y="141399"/>
                    <a:pt x="70925" y="141399"/>
                  </a:cubicBezTo>
                  <a:cubicBezTo>
                    <a:pt x="31754" y="141399"/>
                    <a:pt x="0" y="109746"/>
                    <a:pt x="0" y="70700"/>
                  </a:cubicBezTo>
                  <a:cubicBezTo>
                    <a:pt x="0" y="31653"/>
                    <a:pt x="31754" y="0"/>
                    <a:pt x="70925" y="0"/>
                  </a:cubicBezTo>
                  <a:cubicBezTo>
                    <a:pt x="110096" y="0"/>
                    <a:pt x="141850" y="31653"/>
                    <a:pt x="141850" y="70700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 234">
              <a:extLst>
                <a:ext uri="{FF2B5EF4-FFF2-40B4-BE49-F238E27FC236}">
                  <a16:creationId xmlns:a16="http://schemas.microsoft.com/office/drawing/2014/main" xmlns="" id="{DB55AC9C-ABEE-4FBE-B53D-58635E25EC64}"/>
                </a:ext>
              </a:extLst>
            </p:cNvPr>
            <p:cNvSpPr/>
            <p:nvPr/>
          </p:nvSpPr>
          <p:spPr>
            <a:xfrm>
              <a:off x="2428726" y="1472219"/>
              <a:ext cx="331425" cy="122709"/>
            </a:xfrm>
            <a:custGeom>
              <a:avLst/>
              <a:gdLst>
                <a:gd name="connsiteX0" fmla="*/ 214101 w 331425"/>
                <a:gd name="connsiteY0" fmla="*/ 0 h 122709"/>
                <a:gd name="connsiteX1" fmla="*/ 1231 w 331425"/>
                <a:gd name="connsiteY1" fmla="*/ 0 h 122709"/>
                <a:gd name="connsiteX2" fmla="*/ 0 w 331425"/>
                <a:gd name="connsiteY2" fmla="*/ 49556 h 122709"/>
                <a:gd name="connsiteX3" fmla="*/ 233986 w 331425"/>
                <a:gd name="connsiteY3" fmla="*/ 102226 h 122709"/>
                <a:gd name="connsiteX4" fmla="*/ 284174 w 331425"/>
                <a:gd name="connsiteY4" fmla="*/ 113553 h 122709"/>
                <a:gd name="connsiteX5" fmla="*/ 337959 w 331425"/>
                <a:gd name="connsiteY5" fmla="*/ 125636 h 122709"/>
                <a:gd name="connsiteX6" fmla="*/ 337959 w 331425"/>
                <a:gd name="connsiteY6" fmla="*/ 0 h 122709"/>
                <a:gd name="connsiteX7" fmla="*/ 214101 w 331425"/>
                <a:gd name="connsiteY7" fmla="*/ 0 h 1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425" h="122709">
                  <a:moveTo>
                    <a:pt x="214101" y="0"/>
                  </a:moveTo>
                  <a:lnTo>
                    <a:pt x="1231" y="0"/>
                  </a:lnTo>
                  <a:cubicBezTo>
                    <a:pt x="5322" y="16326"/>
                    <a:pt x="4897" y="33452"/>
                    <a:pt x="0" y="49556"/>
                  </a:cubicBezTo>
                  <a:lnTo>
                    <a:pt x="233986" y="102226"/>
                  </a:lnTo>
                  <a:lnTo>
                    <a:pt x="284174" y="113553"/>
                  </a:lnTo>
                  <a:lnTo>
                    <a:pt x="337959" y="125636"/>
                  </a:lnTo>
                  <a:lnTo>
                    <a:pt x="337959" y="0"/>
                  </a:lnTo>
                  <a:lnTo>
                    <a:pt x="214101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 235">
              <a:extLst>
                <a:ext uri="{FF2B5EF4-FFF2-40B4-BE49-F238E27FC236}">
                  <a16:creationId xmlns:a16="http://schemas.microsoft.com/office/drawing/2014/main" xmlns="" id="{B41E9D4E-35DA-4305-9008-0F1CEC2653E0}"/>
                </a:ext>
              </a:extLst>
            </p:cNvPr>
            <p:cNvSpPr/>
            <p:nvPr/>
          </p:nvSpPr>
          <p:spPr>
            <a:xfrm>
              <a:off x="2808161" y="1691492"/>
              <a:ext cx="416649" cy="103831"/>
            </a:xfrm>
            <a:custGeom>
              <a:avLst/>
              <a:gdLst>
                <a:gd name="connsiteX0" fmla="*/ 7291 w 416649"/>
                <a:gd name="connsiteY0" fmla="*/ 15008 h 103831"/>
                <a:gd name="connsiteX1" fmla="*/ 156527 w 416649"/>
                <a:gd name="connsiteY1" fmla="*/ 103831 h 103831"/>
                <a:gd name="connsiteX2" fmla="*/ 270159 w 416649"/>
                <a:gd name="connsiteY2" fmla="*/ 103831 h 103831"/>
                <a:gd name="connsiteX3" fmla="*/ 374321 w 416649"/>
                <a:gd name="connsiteY3" fmla="*/ 66074 h 103831"/>
                <a:gd name="connsiteX4" fmla="*/ 421668 w 416649"/>
                <a:gd name="connsiteY4" fmla="*/ 0 h 103831"/>
                <a:gd name="connsiteX5" fmla="*/ 0 w 416649"/>
                <a:gd name="connsiteY5" fmla="*/ 0 h 103831"/>
                <a:gd name="connsiteX6" fmla="*/ 7291 w 416649"/>
                <a:gd name="connsiteY6" fmla="*/ 15008 h 10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649" h="103831">
                  <a:moveTo>
                    <a:pt x="7291" y="15008"/>
                  </a:moveTo>
                  <a:cubicBezTo>
                    <a:pt x="37018" y="69574"/>
                    <a:pt x="94237" y="103631"/>
                    <a:pt x="156527" y="103831"/>
                  </a:cubicBezTo>
                  <a:lnTo>
                    <a:pt x="270159" y="103831"/>
                  </a:lnTo>
                  <a:cubicBezTo>
                    <a:pt x="308269" y="103933"/>
                    <a:pt x="345179" y="90554"/>
                    <a:pt x="374321" y="66074"/>
                  </a:cubicBezTo>
                  <a:cubicBezTo>
                    <a:pt x="395436" y="48377"/>
                    <a:pt x="411722" y="25649"/>
                    <a:pt x="421668" y="0"/>
                  </a:cubicBezTo>
                  <a:lnTo>
                    <a:pt x="0" y="0"/>
                  </a:lnTo>
                  <a:cubicBezTo>
                    <a:pt x="2083" y="4908"/>
                    <a:pt x="4545" y="10006"/>
                    <a:pt x="7291" y="15008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 236">
              <a:extLst>
                <a:ext uri="{FF2B5EF4-FFF2-40B4-BE49-F238E27FC236}">
                  <a16:creationId xmlns:a16="http://schemas.microsoft.com/office/drawing/2014/main" xmlns="" id="{DFCC2724-844D-4AB1-84F1-A0DFAF987996}"/>
                </a:ext>
              </a:extLst>
            </p:cNvPr>
            <p:cNvSpPr/>
            <p:nvPr/>
          </p:nvSpPr>
          <p:spPr>
            <a:xfrm>
              <a:off x="2971317" y="1823640"/>
              <a:ext cx="85224" cy="47196"/>
            </a:xfrm>
            <a:custGeom>
              <a:avLst/>
              <a:gdLst>
                <a:gd name="connsiteX0" fmla="*/ 0 w 85223"/>
                <a:gd name="connsiteY0" fmla="*/ 0 h 47195"/>
                <a:gd name="connsiteX1" fmla="*/ 93178 w 85223"/>
                <a:gd name="connsiteY1" fmla="*/ 0 h 47195"/>
                <a:gd name="connsiteX2" fmla="*/ 93178 w 85223"/>
                <a:gd name="connsiteY2" fmla="*/ 56541 h 47195"/>
                <a:gd name="connsiteX3" fmla="*/ 0 w 85223"/>
                <a:gd name="connsiteY3" fmla="*/ 56541 h 4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23" h="47195">
                  <a:moveTo>
                    <a:pt x="0" y="0"/>
                  </a:moveTo>
                  <a:lnTo>
                    <a:pt x="93178" y="0"/>
                  </a:lnTo>
                  <a:lnTo>
                    <a:pt x="93178" y="56541"/>
                  </a:lnTo>
                  <a:lnTo>
                    <a:pt x="0" y="56541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 237">
              <a:extLst>
                <a:ext uri="{FF2B5EF4-FFF2-40B4-BE49-F238E27FC236}">
                  <a16:creationId xmlns:a16="http://schemas.microsoft.com/office/drawing/2014/main" xmlns="" id="{226CDBF9-B052-4B14-91D7-F134CE16C3C1}"/>
                </a:ext>
              </a:extLst>
            </p:cNvPr>
            <p:cNvSpPr/>
            <p:nvPr/>
          </p:nvSpPr>
          <p:spPr>
            <a:xfrm>
              <a:off x="2795093" y="1472219"/>
              <a:ext cx="435588" cy="198223"/>
            </a:xfrm>
            <a:custGeom>
              <a:avLst/>
              <a:gdLst>
                <a:gd name="connsiteX0" fmla="*/ 0 w 435587"/>
                <a:gd name="connsiteY0" fmla="*/ 143381 h 198222"/>
                <a:gd name="connsiteX1" fmla="*/ 0 w 435587"/>
                <a:gd name="connsiteY1" fmla="*/ 154048 h 198222"/>
                <a:gd name="connsiteX2" fmla="*/ 7860 w 435587"/>
                <a:gd name="connsiteY2" fmla="*/ 204830 h 198222"/>
                <a:gd name="connsiteX3" fmla="*/ 439565 w 435587"/>
                <a:gd name="connsiteY3" fmla="*/ 204830 h 198222"/>
                <a:gd name="connsiteX4" fmla="*/ 442406 w 435587"/>
                <a:gd name="connsiteY4" fmla="*/ 193220 h 198222"/>
                <a:gd name="connsiteX5" fmla="*/ 251883 w 435587"/>
                <a:gd name="connsiteY5" fmla="*/ 0 h 198222"/>
                <a:gd name="connsiteX6" fmla="*/ 0 w 435587"/>
                <a:gd name="connsiteY6" fmla="*/ 0 h 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587" h="198222">
                  <a:moveTo>
                    <a:pt x="0" y="143381"/>
                  </a:moveTo>
                  <a:lnTo>
                    <a:pt x="0" y="154048"/>
                  </a:lnTo>
                  <a:cubicBezTo>
                    <a:pt x="-5" y="171277"/>
                    <a:pt x="2646" y="188404"/>
                    <a:pt x="7860" y="204830"/>
                  </a:cubicBezTo>
                  <a:lnTo>
                    <a:pt x="439565" y="204830"/>
                  </a:lnTo>
                  <a:cubicBezTo>
                    <a:pt x="440606" y="201055"/>
                    <a:pt x="441648" y="197185"/>
                    <a:pt x="442406" y="193220"/>
                  </a:cubicBezTo>
                  <a:cubicBezTo>
                    <a:pt x="338637" y="186938"/>
                    <a:pt x="256396" y="103532"/>
                    <a:pt x="25188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 238">
              <a:extLst>
                <a:ext uri="{FF2B5EF4-FFF2-40B4-BE49-F238E27FC236}">
                  <a16:creationId xmlns:a16="http://schemas.microsoft.com/office/drawing/2014/main" xmlns="" id="{D705BABC-DAAA-4D97-B37D-EFA320BA81CE}"/>
                </a:ext>
              </a:extLst>
            </p:cNvPr>
            <p:cNvSpPr/>
            <p:nvPr/>
          </p:nvSpPr>
          <p:spPr>
            <a:xfrm>
              <a:off x="3075384" y="1472219"/>
              <a:ext cx="160978" cy="160466"/>
            </a:xfrm>
            <a:custGeom>
              <a:avLst/>
              <a:gdLst>
                <a:gd name="connsiteX0" fmla="*/ 165145 w 160978"/>
                <a:gd name="connsiteY0" fmla="*/ 165091 h 160466"/>
                <a:gd name="connsiteX1" fmla="*/ 165145 w 160978"/>
                <a:gd name="connsiteY1" fmla="*/ 161505 h 160466"/>
                <a:gd name="connsiteX2" fmla="*/ 3220 w 160978"/>
                <a:gd name="connsiteY2" fmla="*/ 0 h 160466"/>
                <a:gd name="connsiteX3" fmla="*/ 0 w 160978"/>
                <a:gd name="connsiteY3" fmla="*/ 0 h 160466"/>
                <a:gd name="connsiteX4" fmla="*/ 165145 w 160978"/>
                <a:gd name="connsiteY4" fmla="*/ 165091 h 1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8" h="160466">
                  <a:moveTo>
                    <a:pt x="165145" y="165091"/>
                  </a:moveTo>
                  <a:cubicBezTo>
                    <a:pt x="165145" y="163864"/>
                    <a:pt x="165145" y="162732"/>
                    <a:pt x="165145" y="161505"/>
                  </a:cubicBezTo>
                  <a:cubicBezTo>
                    <a:pt x="165040" y="72388"/>
                    <a:pt x="92620" y="156"/>
                    <a:pt x="3220" y="0"/>
                  </a:cubicBezTo>
                  <a:lnTo>
                    <a:pt x="0" y="0"/>
                  </a:lnTo>
                  <a:cubicBezTo>
                    <a:pt x="4269" y="89175"/>
                    <a:pt x="75698" y="160581"/>
                    <a:pt x="165145" y="165091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 239">
              <a:extLst>
                <a:ext uri="{FF2B5EF4-FFF2-40B4-BE49-F238E27FC236}">
                  <a16:creationId xmlns:a16="http://schemas.microsoft.com/office/drawing/2014/main" xmlns="" id="{F7395942-10B9-4A4D-8A6F-FDA0A0A9F879}"/>
                </a:ext>
              </a:extLst>
            </p:cNvPr>
            <p:cNvSpPr/>
            <p:nvPr/>
          </p:nvSpPr>
          <p:spPr>
            <a:xfrm>
              <a:off x="2241916" y="1213609"/>
              <a:ext cx="1079500" cy="689061"/>
            </a:xfrm>
            <a:custGeom>
              <a:avLst/>
              <a:gdLst>
                <a:gd name="connsiteX0" fmla="*/ 966606 w 1079500"/>
                <a:gd name="connsiteY0" fmla="*/ 121270 h 689060"/>
                <a:gd name="connsiteX1" fmla="*/ 1081848 w 1079500"/>
                <a:gd name="connsiteY1" fmla="*/ 68694 h 689060"/>
                <a:gd name="connsiteX2" fmla="*/ 966606 w 1079500"/>
                <a:gd name="connsiteY2" fmla="*/ 16117 h 689060"/>
                <a:gd name="connsiteX3" fmla="*/ 715196 w 1079500"/>
                <a:gd name="connsiteY3" fmla="*/ 71 h 689060"/>
                <a:gd name="connsiteX4" fmla="*/ 626848 w 1079500"/>
                <a:gd name="connsiteY4" fmla="*/ 1770 h 689060"/>
                <a:gd name="connsiteX5" fmla="*/ 613212 w 1079500"/>
                <a:gd name="connsiteY5" fmla="*/ 16495 h 689060"/>
                <a:gd name="connsiteX6" fmla="*/ 627984 w 1079500"/>
                <a:gd name="connsiteY6" fmla="*/ 30087 h 689060"/>
                <a:gd name="connsiteX7" fmla="*/ 715197 w 1079500"/>
                <a:gd name="connsiteY7" fmla="*/ 28388 h 689060"/>
                <a:gd name="connsiteX8" fmla="*/ 1052019 w 1079500"/>
                <a:gd name="connsiteY8" fmla="*/ 68788 h 689060"/>
                <a:gd name="connsiteX9" fmla="*/ 715197 w 1079500"/>
                <a:gd name="connsiteY9" fmla="*/ 109093 h 689060"/>
                <a:gd name="connsiteX10" fmla="*/ 378942 w 1079500"/>
                <a:gd name="connsiteY10" fmla="*/ 68977 h 689060"/>
                <a:gd name="connsiteX11" fmla="*/ 511512 w 1079500"/>
                <a:gd name="connsiteY11" fmla="*/ 38583 h 689060"/>
                <a:gd name="connsiteX12" fmla="*/ 524153 w 1079500"/>
                <a:gd name="connsiteY12" fmla="*/ 22866 h 689060"/>
                <a:gd name="connsiteX13" fmla="*/ 508387 w 1079500"/>
                <a:gd name="connsiteY13" fmla="*/ 10265 h 689060"/>
                <a:gd name="connsiteX14" fmla="*/ 348451 w 1079500"/>
                <a:gd name="connsiteY14" fmla="*/ 68788 h 689060"/>
                <a:gd name="connsiteX15" fmla="*/ 463692 w 1079500"/>
                <a:gd name="connsiteY15" fmla="*/ 121364 h 689060"/>
                <a:gd name="connsiteX16" fmla="*/ 700898 w 1079500"/>
                <a:gd name="connsiteY16" fmla="*/ 137317 h 689060"/>
                <a:gd name="connsiteX17" fmla="*/ 700898 w 1079500"/>
                <a:gd name="connsiteY17" fmla="*/ 230293 h 689060"/>
                <a:gd name="connsiteX18" fmla="*/ 175920 w 1079500"/>
                <a:gd name="connsiteY18" fmla="*/ 230293 h 689060"/>
                <a:gd name="connsiteX19" fmla="*/ 44570 w 1079500"/>
                <a:gd name="connsiteY19" fmla="*/ 200445 h 689060"/>
                <a:gd name="connsiteX20" fmla="*/ 14627 w 1079500"/>
                <a:gd name="connsiteY20" fmla="*/ 331378 h 689060"/>
                <a:gd name="connsiteX21" fmla="*/ 145977 w 1079500"/>
                <a:gd name="connsiteY21" fmla="*/ 361225 h 689060"/>
                <a:gd name="connsiteX22" fmla="*/ 174121 w 1079500"/>
                <a:gd name="connsiteY22" fmla="*/ 334124 h 689060"/>
                <a:gd name="connsiteX23" fmla="*/ 524485 w 1079500"/>
                <a:gd name="connsiteY23" fmla="*/ 413035 h 689060"/>
                <a:gd name="connsiteX24" fmla="*/ 700898 w 1079500"/>
                <a:gd name="connsiteY24" fmla="*/ 608710 h 689060"/>
                <a:gd name="connsiteX25" fmla="*/ 700898 w 1079500"/>
                <a:gd name="connsiteY25" fmla="*/ 666478 h 689060"/>
                <a:gd name="connsiteX26" fmla="*/ 619178 w 1079500"/>
                <a:gd name="connsiteY26" fmla="*/ 666478 h 689060"/>
                <a:gd name="connsiteX27" fmla="*/ 604974 w 1079500"/>
                <a:gd name="connsiteY27" fmla="*/ 680636 h 689060"/>
                <a:gd name="connsiteX28" fmla="*/ 619178 w 1079500"/>
                <a:gd name="connsiteY28" fmla="*/ 694795 h 689060"/>
                <a:gd name="connsiteX29" fmla="*/ 941134 w 1079500"/>
                <a:gd name="connsiteY29" fmla="*/ 694795 h 689060"/>
                <a:gd name="connsiteX30" fmla="*/ 955338 w 1079500"/>
                <a:gd name="connsiteY30" fmla="*/ 680636 h 689060"/>
                <a:gd name="connsiteX31" fmla="*/ 941134 w 1079500"/>
                <a:gd name="connsiteY31" fmla="*/ 666478 h 689060"/>
                <a:gd name="connsiteX32" fmla="*/ 850891 w 1079500"/>
                <a:gd name="connsiteY32" fmla="*/ 666478 h 689060"/>
                <a:gd name="connsiteX33" fmla="*/ 850891 w 1079500"/>
                <a:gd name="connsiteY33" fmla="*/ 609276 h 689060"/>
                <a:gd name="connsiteX34" fmla="*/ 1027360 w 1079500"/>
                <a:gd name="connsiteY34" fmla="*/ 406669 h 689060"/>
                <a:gd name="connsiteX35" fmla="*/ 836688 w 1079500"/>
                <a:gd name="connsiteY35" fmla="*/ 230293 h 689060"/>
                <a:gd name="connsiteX36" fmla="*/ 729306 w 1079500"/>
                <a:gd name="connsiteY36" fmla="*/ 230293 h 689060"/>
                <a:gd name="connsiteX37" fmla="*/ 729306 w 1079500"/>
                <a:gd name="connsiteY37" fmla="*/ 137317 h 689060"/>
                <a:gd name="connsiteX38" fmla="*/ 966606 w 1079500"/>
                <a:gd name="connsiteY38" fmla="*/ 121270 h 689060"/>
                <a:gd name="connsiteX39" fmla="*/ 95431 w 1079500"/>
                <a:gd name="connsiteY39" fmla="*/ 351586 h 689060"/>
                <a:gd name="connsiteX40" fmla="*/ 24506 w 1079500"/>
                <a:gd name="connsiteY40" fmla="*/ 280887 h 689060"/>
                <a:gd name="connsiteX41" fmla="*/ 95431 w 1079500"/>
                <a:gd name="connsiteY41" fmla="*/ 210187 h 689060"/>
                <a:gd name="connsiteX42" fmla="*/ 166356 w 1079500"/>
                <a:gd name="connsiteY42" fmla="*/ 280887 h 689060"/>
                <a:gd name="connsiteX43" fmla="*/ 95526 w 1079500"/>
                <a:gd name="connsiteY43" fmla="*/ 351681 h 689060"/>
                <a:gd name="connsiteX44" fmla="*/ 95431 w 1079500"/>
                <a:gd name="connsiteY44" fmla="*/ 351681 h 689060"/>
                <a:gd name="connsiteX45" fmla="*/ 524769 w 1079500"/>
                <a:gd name="connsiteY45" fmla="*/ 384246 h 689060"/>
                <a:gd name="connsiteX46" fmla="*/ 470983 w 1079500"/>
                <a:gd name="connsiteY46" fmla="*/ 372164 h 689060"/>
                <a:gd name="connsiteX47" fmla="*/ 420796 w 1079500"/>
                <a:gd name="connsiteY47" fmla="*/ 360837 h 689060"/>
                <a:gd name="connsiteX48" fmla="*/ 186715 w 1079500"/>
                <a:gd name="connsiteY48" fmla="*/ 308166 h 689060"/>
                <a:gd name="connsiteX49" fmla="*/ 187946 w 1079500"/>
                <a:gd name="connsiteY49" fmla="*/ 258610 h 689060"/>
                <a:gd name="connsiteX50" fmla="*/ 524769 w 1079500"/>
                <a:gd name="connsiteY50" fmla="*/ 258610 h 689060"/>
                <a:gd name="connsiteX51" fmla="*/ 822484 w 1079500"/>
                <a:gd name="connsiteY51" fmla="*/ 666478 h 689060"/>
                <a:gd name="connsiteX52" fmla="*/ 729306 w 1079500"/>
                <a:gd name="connsiteY52" fmla="*/ 666478 h 689060"/>
                <a:gd name="connsiteX53" fmla="*/ 729306 w 1079500"/>
                <a:gd name="connsiteY53" fmla="*/ 609842 h 689060"/>
                <a:gd name="connsiteX54" fmla="*/ 822484 w 1079500"/>
                <a:gd name="connsiteY54" fmla="*/ 609842 h 689060"/>
                <a:gd name="connsiteX55" fmla="*/ 966796 w 1079500"/>
                <a:gd name="connsiteY55" fmla="*/ 516111 h 689060"/>
                <a:gd name="connsiteX56" fmla="*/ 940471 w 1079500"/>
                <a:gd name="connsiteY56" fmla="*/ 544429 h 689060"/>
                <a:gd name="connsiteX57" fmla="*/ 836309 w 1079500"/>
                <a:gd name="connsiteY57" fmla="*/ 582186 h 689060"/>
                <a:gd name="connsiteX58" fmla="*/ 722677 w 1079500"/>
                <a:gd name="connsiteY58" fmla="*/ 582186 h 689060"/>
                <a:gd name="connsiteX59" fmla="*/ 616242 w 1079500"/>
                <a:gd name="connsiteY59" fmla="*/ 544429 h 689060"/>
                <a:gd name="connsiteX60" fmla="*/ 573441 w 1079500"/>
                <a:gd name="connsiteY60" fmla="*/ 493174 h 689060"/>
                <a:gd name="connsiteX61" fmla="*/ 566244 w 1079500"/>
                <a:gd name="connsiteY61" fmla="*/ 477977 h 689060"/>
                <a:gd name="connsiteX62" fmla="*/ 988102 w 1079500"/>
                <a:gd name="connsiteY62" fmla="*/ 477977 h 689060"/>
                <a:gd name="connsiteX63" fmla="*/ 966890 w 1079500"/>
                <a:gd name="connsiteY63" fmla="*/ 516111 h 689060"/>
                <a:gd name="connsiteX64" fmla="*/ 836688 w 1079500"/>
                <a:gd name="connsiteY64" fmla="*/ 258610 h 689060"/>
                <a:gd name="connsiteX65" fmla="*/ 998802 w 1079500"/>
                <a:gd name="connsiteY65" fmla="*/ 420115 h 689060"/>
                <a:gd name="connsiteX66" fmla="*/ 998802 w 1079500"/>
                <a:gd name="connsiteY66" fmla="*/ 423702 h 689060"/>
                <a:gd name="connsiteX67" fmla="*/ 833468 w 1079500"/>
                <a:gd name="connsiteY67" fmla="*/ 258610 h 689060"/>
                <a:gd name="connsiteX68" fmla="*/ 804681 w 1079500"/>
                <a:gd name="connsiteY68" fmla="*/ 258610 h 689060"/>
                <a:gd name="connsiteX69" fmla="*/ 995582 w 1079500"/>
                <a:gd name="connsiteY69" fmla="*/ 451925 h 689060"/>
                <a:gd name="connsiteX70" fmla="*/ 992742 w 1079500"/>
                <a:gd name="connsiteY70" fmla="*/ 463535 h 689060"/>
                <a:gd name="connsiteX71" fmla="*/ 561036 w 1079500"/>
                <a:gd name="connsiteY71" fmla="*/ 463535 h 689060"/>
                <a:gd name="connsiteX72" fmla="*/ 553177 w 1079500"/>
                <a:gd name="connsiteY72" fmla="*/ 412752 h 689060"/>
                <a:gd name="connsiteX73" fmla="*/ 553177 w 1079500"/>
                <a:gd name="connsiteY73" fmla="*/ 258610 h 68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79500" h="689060">
                  <a:moveTo>
                    <a:pt x="966606" y="121270"/>
                  </a:moveTo>
                  <a:cubicBezTo>
                    <a:pt x="1068212" y="105601"/>
                    <a:pt x="1081848" y="85873"/>
                    <a:pt x="1081848" y="68694"/>
                  </a:cubicBezTo>
                  <a:cubicBezTo>
                    <a:pt x="1081848" y="51514"/>
                    <a:pt x="1068117" y="31881"/>
                    <a:pt x="966606" y="16117"/>
                  </a:cubicBezTo>
                  <a:cubicBezTo>
                    <a:pt x="883307" y="4674"/>
                    <a:pt x="799280" y="-689"/>
                    <a:pt x="715196" y="71"/>
                  </a:cubicBezTo>
                  <a:cubicBezTo>
                    <a:pt x="685179" y="71"/>
                    <a:pt x="655445" y="637"/>
                    <a:pt x="626848" y="1770"/>
                  </a:cubicBezTo>
                  <a:cubicBezTo>
                    <a:pt x="619003" y="2083"/>
                    <a:pt x="612898" y="8675"/>
                    <a:pt x="613212" y="16495"/>
                  </a:cubicBezTo>
                  <a:cubicBezTo>
                    <a:pt x="613526" y="24315"/>
                    <a:pt x="620140" y="30400"/>
                    <a:pt x="627984" y="30087"/>
                  </a:cubicBezTo>
                  <a:cubicBezTo>
                    <a:pt x="656392" y="28955"/>
                    <a:pt x="685652" y="28388"/>
                    <a:pt x="715197" y="28388"/>
                  </a:cubicBezTo>
                  <a:cubicBezTo>
                    <a:pt x="907329" y="28388"/>
                    <a:pt x="1032323" y="51514"/>
                    <a:pt x="1052019" y="68788"/>
                  </a:cubicBezTo>
                  <a:cubicBezTo>
                    <a:pt x="1032323" y="85967"/>
                    <a:pt x="907329" y="109093"/>
                    <a:pt x="715197" y="109093"/>
                  </a:cubicBezTo>
                  <a:cubicBezTo>
                    <a:pt x="523064" y="109093"/>
                    <a:pt x="399206" y="86156"/>
                    <a:pt x="378942" y="68977"/>
                  </a:cubicBezTo>
                  <a:cubicBezTo>
                    <a:pt x="385949" y="63785"/>
                    <a:pt x="413599" y="49438"/>
                    <a:pt x="511512" y="38583"/>
                  </a:cubicBezTo>
                  <a:cubicBezTo>
                    <a:pt x="519356" y="37722"/>
                    <a:pt x="525016" y="30686"/>
                    <a:pt x="524153" y="22866"/>
                  </a:cubicBezTo>
                  <a:cubicBezTo>
                    <a:pt x="523290" y="15047"/>
                    <a:pt x="516232" y="9405"/>
                    <a:pt x="508387" y="10265"/>
                  </a:cubicBezTo>
                  <a:cubicBezTo>
                    <a:pt x="348451" y="28388"/>
                    <a:pt x="348451" y="56706"/>
                    <a:pt x="348451" y="68788"/>
                  </a:cubicBezTo>
                  <a:cubicBezTo>
                    <a:pt x="348451" y="85967"/>
                    <a:pt x="362181" y="105601"/>
                    <a:pt x="463692" y="121364"/>
                  </a:cubicBezTo>
                  <a:cubicBezTo>
                    <a:pt x="542288" y="132218"/>
                    <a:pt x="621552" y="137548"/>
                    <a:pt x="700898" y="137317"/>
                  </a:cubicBezTo>
                  <a:lnTo>
                    <a:pt x="700898" y="230293"/>
                  </a:lnTo>
                  <a:lnTo>
                    <a:pt x="175920" y="230293"/>
                  </a:lnTo>
                  <a:cubicBezTo>
                    <a:pt x="147917" y="185894"/>
                    <a:pt x="89110" y="172531"/>
                    <a:pt x="44570" y="200445"/>
                  </a:cubicBezTo>
                  <a:cubicBezTo>
                    <a:pt x="30" y="228359"/>
                    <a:pt x="-13375" y="286979"/>
                    <a:pt x="14627" y="331378"/>
                  </a:cubicBezTo>
                  <a:cubicBezTo>
                    <a:pt x="42630" y="375776"/>
                    <a:pt x="101438" y="389139"/>
                    <a:pt x="145977" y="361225"/>
                  </a:cubicBezTo>
                  <a:cubicBezTo>
                    <a:pt x="157139" y="354230"/>
                    <a:pt x="166722" y="345001"/>
                    <a:pt x="174121" y="334124"/>
                  </a:cubicBezTo>
                  <a:lnTo>
                    <a:pt x="524485" y="413035"/>
                  </a:lnTo>
                  <a:cubicBezTo>
                    <a:pt x="524838" y="513480"/>
                    <a:pt x="600742" y="597672"/>
                    <a:pt x="700898" y="608710"/>
                  </a:cubicBezTo>
                  <a:lnTo>
                    <a:pt x="700898" y="666478"/>
                  </a:lnTo>
                  <a:lnTo>
                    <a:pt x="619178" y="666478"/>
                  </a:lnTo>
                  <a:cubicBezTo>
                    <a:pt x="611333" y="666478"/>
                    <a:pt x="604974" y="672817"/>
                    <a:pt x="604974" y="680636"/>
                  </a:cubicBezTo>
                  <a:cubicBezTo>
                    <a:pt x="604974" y="688456"/>
                    <a:pt x="611333" y="694795"/>
                    <a:pt x="619178" y="694795"/>
                  </a:cubicBezTo>
                  <a:lnTo>
                    <a:pt x="941134" y="694795"/>
                  </a:lnTo>
                  <a:cubicBezTo>
                    <a:pt x="948979" y="694795"/>
                    <a:pt x="955338" y="688456"/>
                    <a:pt x="955338" y="680636"/>
                  </a:cubicBezTo>
                  <a:cubicBezTo>
                    <a:pt x="955338" y="672817"/>
                    <a:pt x="948979" y="666478"/>
                    <a:pt x="941134" y="666478"/>
                  </a:cubicBezTo>
                  <a:lnTo>
                    <a:pt x="850891" y="666478"/>
                  </a:lnTo>
                  <a:lnTo>
                    <a:pt x="850891" y="609276"/>
                  </a:lnTo>
                  <a:cubicBezTo>
                    <a:pt x="955749" y="601903"/>
                    <a:pt x="1034757" y="511193"/>
                    <a:pt x="1027360" y="406669"/>
                  </a:cubicBezTo>
                  <a:cubicBezTo>
                    <a:pt x="1020308" y="307002"/>
                    <a:pt x="936920" y="229866"/>
                    <a:pt x="836688" y="230293"/>
                  </a:cubicBezTo>
                  <a:lnTo>
                    <a:pt x="729306" y="230293"/>
                  </a:lnTo>
                  <a:lnTo>
                    <a:pt x="729306" y="137317"/>
                  </a:lnTo>
                  <a:cubicBezTo>
                    <a:pt x="808686" y="137522"/>
                    <a:pt x="887982" y="132160"/>
                    <a:pt x="966606" y="121270"/>
                  </a:cubicBezTo>
                  <a:close/>
                  <a:moveTo>
                    <a:pt x="95431" y="351586"/>
                  </a:moveTo>
                  <a:cubicBezTo>
                    <a:pt x="56260" y="351586"/>
                    <a:pt x="24506" y="319933"/>
                    <a:pt x="24506" y="280887"/>
                  </a:cubicBezTo>
                  <a:cubicBezTo>
                    <a:pt x="24506" y="241840"/>
                    <a:pt x="56260" y="210187"/>
                    <a:pt x="95431" y="210187"/>
                  </a:cubicBezTo>
                  <a:cubicBezTo>
                    <a:pt x="134602" y="210187"/>
                    <a:pt x="166356" y="241840"/>
                    <a:pt x="166356" y="280887"/>
                  </a:cubicBezTo>
                  <a:cubicBezTo>
                    <a:pt x="166408" y="319933"/>
                    <a:pt x="134696" y="351628"/>
                    <a:pt x="95526" y="351681"/>
                  </a:cubicBezTo>
                  <a:cubicBezTo>
                    <a:pt x="95494" y="351681"/>
                    <a:pt x="95462" y="351681"/>
                    <a:pt x="95431" y="351681"/>
                  </a:cubicBezTo>
                  <a:close/>
                  <a:moveTo>
                    <a:pt x="524769" y="384246"/>
                  </a:moveTo>
                  <a:lnTo>
                    <a:pt x="470983" y="372164"/>
                  </a:lnTo>
                  <a:lnTo>
                    <a:pt x="420796" y="360837"/>
                  </a:lnTo>
                  <a:lnTo>
                    <a:pt x="186715" y="308166"/>
                  </a:lnTo>
                  <a:cubicBezTo>
                    <a:pt x="191612" y="292062"/>
                    <a:pt x="192037" y="274936"/>
                    <a:pt x="187946" y="258610"/>
                  </a:cubicBezTo>
                  <a:lnTo>
                    <a:pt x="524769" y="258610"/>
                  </a:lnTo>
                  <a:close/>
                  <a:moveTo>
                    <a:pt x="822484" y="666478"/>
                  </a:moveTo>
                  <a:lnTo>
                    <a:pt x="729306" y="666478"/>
                  </a:lnTo>
                  <a:lnTo>
                    <a:pt x="729306" y="609842"/>
                  </a:lnTo>
                  <a:lnTo>
                    <a:pt x="822484" y="609842"/>
                  </a:lnTo>
                  <a:close/>
                  <a:moveTo>
                    <a:pt x="966796" y="516111"/>
                  </a:moveTo>
                  <a:cubicBezTo>
                    <a:pt x="959178" y="526557"/>
                    <a:pt x="950341" y="536063"/>
                    <a:pt x="940471" y="544429"/>
                  </a:cubicBezTo>
                  <a:cubicBezTo>
                    <a:pt x="911328" y="568908"/>
                    <a:pt x="874419" y="582287"/>
                    <a:pt x="836309" y="582186"/>
                  </a:cubicBezTo>
                  <a:lnTo>
                    <a:pt x="722677" y="582186"/>
                  </a:lnTo>
                  <a:cubicBezTo>
                    <a:pt x="683901" y="582164"/>
                    <a:pt x="646315" y="568831"/>
                    <a:pt x="616242" y="544429"/>
                  </a:cubicBezTo>
                  <a:cubicBezTo>
                    <a:pt x="598838" y="530210"/>
                    <a:pt x="584311" y="512815"/>
                    <a:pt x="573441" y="493174"/>
                  </a:cubicBezTo>
                  <a:cubicBezTo>
                    <a:pt x="570790" y="488266"/>
                    <a:pt x="568422" y="483168"/>
                    <a:pt x="566244" y="477977"/>
                  </a:cubicBezTo>
                  <a:lnTo>
                    <a:pt x="988102" y="477977"/>
                  </a:lnTo>
                  <a:cubicBezTo>
                    <a:pt x="982794" y="491586"/>
                    <a:pt x="975659" y="504415"/>
                    <a:pt x="966890" y="516111"/>
                  </a:cubicBezTo>
                  <a:close/>
                  <a:moveTo>
                    <a:pt x="836688" y="258610"/>
                  </a:moveTo>
                  <a:cubicBezTo>
                    <a:pt x="926162" y="258662"/>
                    <a:pt x="998697" y="330924"/>
                    <a:pt x="998802" y="420115"/>
                  </a:cubicBezTo>
                  <a:cubicBezTo>
                    <a:pt x="998802" y="421342"/>
                    <a:pt x="998802" y="422474"/>
                    <a:pt x="998802" y="423702"/>
                  </a:cubicBezTo>
                  <a:cubicBezTo>
                    <a:pt x="909281" y="419285"/>
                    <a:pt x="837745" y="347854"/>
                    <a:pt x="833468" y="258610"/>
                  </a:cubicBezTo>
                  <a:close/>
                  <a:moveTo>
                    <a:pt x="804681" y="258610"/>
                  </a:moveTo>
                  <a:cubicBezTo>
                    <a:pt x="809164" y="362315"/>
                    <a:pt x="891631" y="445824"/>
                    <a:pt x="995582" y="451925"/>
                  </a:cubicBezTo>
                  <a:cubicBezTo>
                    <a:pt x="994825" y="455889"/>
                    <a:pt x="993783" y="459665"/>
                    <a:pt x="992742" y="463535"/>
                  </a:cubicBezTo>
                  <a:lnTo>
                    <a:pt x="561036" y="463535"/>
                  </a:lnTo>
                  <a:cubicBezTo>
                    <a:pt x="555823" y="447108"/>
                    <a:pt x="553172" y="429981"/>
                    <a:pt x="553177" y="412752"/>
                  </a:cubicBezTo>
                  <a:lnTo>
                    <a:pt x="553177" y="258610"/>
                  </a:ln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 240">
              <a:extLst>
                <a:ext uri="{FF2B5EF4-FFF2-40B4-BE49-F238E27FC236}">
                  <a16:creationId xmlns:a16="http://schemas.microsoft.com/office/drawing/2014/main" xmlns="" id="{CA7E3652-5A85-40CC-BACE-AA163E780C31}"/>
                </a:ext>
              </a:extLst>
            </p:cNvPr>
            <p:cNvSpPr/>
            <p:nvPr/>
          </p:nvSpPr>
          <p:spPr>
            <a:xfrm>
              <a:off x="2797082" y="1219734"/>
              <a:ext cx="18939" cy="18878"/>
            </a:xfrm>
            <a:custGeom>
              <a:avLst/>
              <a:gdLst>
                <a:gd name="connsiteX0" fmla="*/ 3693 w 18938"/>
                <a:gd name="connsiteY0" fmla="*/ 24151 h 18878"/>
                <a:gd name="connsiteX1" fmla="*/ 13730 w 18938"/>
                <a:gd name="connsiteY1" fmla="*/ 28304 h 18878"/>
                <a:gd name="connsiteX2" fmla="*/ 19128 w 18938"/>
                <a:gd name="connsiteY2" fmla="*/ 27172 h 18878"/>
                <a:gd name="connsiteX3" fmla="*/ 26798 w 18938"/>
                <a:gd name="connsiteY3" fmla="*/ 19526 h 18878"/>
                <a:gd name="connsiteX4" fmla="*/ 27934 w 18938"/>
                <a:gd name="connsiteY4" fmla="*/ 14145 h 18878"/>
                <a:gd name="connsiteX5" fmla="*/ 23768 w 18938"/>
                <a:gd name="connsiteY5" fmla="*/ 4140 h 18878"/>
                <a:gd name="connsiteX6" fmla="*/ 21590 w 18938"/>
                <a:gd name="connsiteY6" fmla="*/ 2346 h 18878"/>
                <a:gd name="connsiteX7" fmla="*/ 19128 w 18938"/>
                <a:gd name="connsiteY7" fmla="*/ 1025 h 18878"/>
                <a:gd name="connsiteX8" fmla="*/ 16950 w 18938"/>
                <a:gd name="connsiteY8" fmla="*/ 270 h 18878"/>
                <a:gd name="connsiteX9" fmla="*/ 268 w 18938"/>
                <a:gd name="connsiteY9" fmla="*/ 11424 h 18878"/>
                <a:gd name="connsiteX10" fmla="*/ 0 w 18938"/>
                <a:gd name="connsiteY10" fmla="*/ 14145 h 18878"/>
                <a:gd name="connsiteX11" fmla="*/ 1042 w 18938"/>
                <a:gd name="connsiteY11" fmla="*/ 19526 h 18878"/>
                <a:gd name="connsiteX12" fmla="*/ 3693 w 18938"/>
                <a:gd name="connsiteY12" fmla="*/ 24151 h 1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38" h="18878">
                  <a:moveTo>
                    <a:pt x="3693" y="24151"/>
                  </a:moveTo>
                  <a:cubicBezTo>
                    <a:pt x="6354" y="26807"/>
                    <a:pt x="9965" y="28301"/>
                    <a:pt x="13730" y="28304"/>
                  </a:cubicBezTo>
                  <a:cubicBezTo>
                    <a:pt x="15590" y="28311"/>
                    <a:pt x="17429" y="27925"/>
                    <a:pt x="19128" y="27172"/>
                  </a:cubicBezTo>
                  <a:cubicBezTo>
                    <a:pt x="22642" y="25800"/>
                    <a:pt x="25422" y="23028"/>
                    <a:pt x="26798" y="19526"/>
                  </a:cubicBezTo>
                  <a:cubicBezTo>
                    <a:pt x="27554" y="17832"/>
                    <a:pt x="27941" y="15999"/>
                    <a:pt x="27934" y="14145"/>
                  </a:cubicBezTo>
                  <a:cubicBezTo>
                    <a:pt x="27931" y="10392"/>
                    <a:pt x="26432" y="6793"/>
                    <a:pt x="23768" y="4140"/>
                  </a:cubicBezTo>
                  <a:cubicBezTo>
                    <a:pt x="23108" y="3466"/>
                    <a:pt x="22378" y="2865"/>
                    <a:pt x="21590" y="2346"/>
                  </a:cubicBezTo>
                  <a:cubicBezTo>
                    <a:pt x="20823" y="1813"/>
                    <a:pt x="19997" y="1370"/>
                    <a:pt x="19128" y="1025"/>
                  </a:cubicBezTo>
                  <a:cubicBezTo>
                    <a:pt x="18427" y="706"/>
                    <a:pt x="17698" y="454"/>
                    <a:pt x="16950" y="270"/>
                  </a:cubicBezTo>
                  <a:cubicBezTo>
                    <a:pt x="9253" y="-1242"/>
                    <a:pt x="1785" y="3752"/>
                    <a:pt x="268" y="11424"/>
                  </a:cubicBezTo>
                  <a:cubicBezTo>
                    <a:pt x="91" y="12320"/>
                    <a:pt x="1" y="13232"/>
                    <a:pt x="0" y="14145"/>
                  </a:cubicBezTo>
                  <a:cubicBezTo>
                    <a:pt x="6" y="15988"/>
                    <a:pt x="360" y="17813"/>
                    <a:pt x="1042" y="19526"/>
                  </a:cubicBezTo>
                  <a:cubicBezTo>
                    <a:pt x="1649" y="21209"/>
                    <a:pt x="2546" y="22775"/>
                    <a:pt x="3693" y="2415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 241">
              <a:extLst>
                <a:ext uri="{FF2B5EF4-FFF2-40B4-BE49-F238E27FC236}">
                  <a16:creationId xmlns:a16="http://schemas.microsoft.com/office/drawing/2014/main" xmlns="" id="{7C53FCE5-2B9C-4C04-8401-05069DADBB9C}"/>
                </a:ext>
              </a:extLst>
            </p:cNvPr>
            <p:cNvSpPr/>
            <p:nvPr/>
          </p:nvSpPr>
          <p:spPr>
            <a:xfrm>
              <a:off x="2266422" y="1423796"/>
              <a:ext cx="132570" cy="132149"/>
            </a:xfrm>
            <a:custGeom>
              <a:avLst/>
              <a:gdLst>
                <a:gd name="connsiteX0" fmla="*/ 70925 w 132570"/>
                <a:gd name="connsiteY0" fmla="*/ 0 h 132148"/>
                <a:gd name="connsiteX1" fmla="*/ 0 w 132570"/>
                <a:gd name="connsiteY1" fmla="*/ 70700 h 132148"/>
                <a:gd name="connsiteX2" fmla="*/ 70925 w 132570"/>
                <a:gd name="connsiteY2" fmla="*/ 141399 h 132148"/>
                <a:gd name="connsiteX3" fmla="*/ 141850 w 132570"/>
                <a:gd name="connsiteY3" fmla="*/ 70700 h 132148"/>
                <a:gd name="connsiteX4" fmla="*/ 70925 w 132570"/>
                <a:gd name="connsiteY4" fmla="*/ 0 h 132148"/>
                <a:gd name="connsiteX5" fmla="*/ 70925 w 132570"/>
                <a:gd name="connsiteY5" fmla="*/ 100999 h 132148"/>
                <a:gd name="connsiteX6" fmla="*/ 40529 w 132570"/>
                <a:gd name="connsiteY6" fmla="*/ 70700 h 132148"/>
                <a:gd name="connsiteX7" fmla="*/ 70925 w 132570"/>
                <a:gd name="connsiteY7" fmla="*/ 40400 h 132148"/>
                <a:gd name="connsiteX8" fmla="*/ 101322 w 132570"/>
                <a:gd name="connsiteY8" fmla="*/ 70700 h 132148"/>
                <a:gd name="connsiteX9" fmla="*/ 71306 w 132570"/>
                <a:gd name="connsiteY9" fmla="*/ 101375 h 132148"/>
                <a:gd name="connsiteX10" fmla="*/ 70925 w 132570"/>
                <a:gd name="connsiteY10" fmla="*/ 101377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570" h="132148">
                  <a:moveTo>
                    <a:pt x="70925" y="0"/>
                  </a:moveTo>
                  <a:cubicBezTo>
                    <a:pt x="31754" y="0"/>
                    <a:pt x="0" y="31653"/>
                    <a:pt x="0" y="70700"/>
                  </a:cubicBezTo>
                  <a:cubicBezTo>
                    <a:pt x="0" y="109746"/>
                    <a:pt x="31754" y="141399"/>
                    <a:pt x="70925" y="141399"/>
                  </a:cubicBezTo>
                  <a:cubicBezTo>
                    <a:pt x="110096" y="141399"/>
                    <a:pt x="141850" y="109746"/>
                    <a:pt x="141850" y="70700"/>
                  </a:cubicBezTo>
                  <a:cubicBezTo>
                    <a:pt x="141850" y="31653"/>
                    <a:pt x="110096" y="0"/>
                    <a:pt x="70925" y="0"/>
                  </a:cubicBezTo>
                  <a:close/>
                  <a:moveTo>
                    <a:pt x="70925" y="100999"/>
                  </a:moveTo>
                  <a:cubicBezTo>
                    <a:pt x="54138" y="100999"/>
                    <a:pt x="40529" y="87434"/>
                    <a:pt x="40529" y="70700"/>
                  </a:cubicBezTo>
                  <a:cubicBezTo>
                    <a:pt x="40529" y="53965"/>
                    <a:pt x="54138" y="40400"/>
                    <a:pt x="70925" y="40400"/>
                  </a:cubicBezTo>
                  <a:cubicBezTo>
                    <a:pt x="87713" y="40400"/>
                    <a:pt x="101322" y="53965"/>
                    <a:pt x="101322" y="70700"/>
                  </a:cubicBezTo>
                  <a:cubicBezTo>
                    <a:pt x="101531" y="87432"/>
                    <a:pt x="88092" y="101166"/>
                    <a:pt x="71306" y="101375"/>
                  </a:cubicBezTo>
                  <a:cubicBezTo>
                    <a:pt x="71179" y="101376"/>
                    <a:pt x="71052" y="101377"/>
                    <a:pt x="70925" y="101377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 242">
              <a:extLst>
                <a:ext uri="{FF2B5EF4-FFF2-40B4-BE49-F238E27FC236}">
                  <a16:creationId xmlns:a16="http://schemas.microsoft.com/office/drawing/2014/main" xmlns="" id="{FC472DF2-FCB5-4846-BB3D-B1EE33D7CA9C}"/>
                </a:ext>
              </a:extLst>
            </p:cNvPr>
            <p:cNvSpPr/>
            <p:nvPr/>
          </p:nvSpPr>
          <p:spPr>
            <a:xfrm>
              <a:off x="2306951" y="1464196"/>
              <a:ext cx="56816" cy="56635"/>
            </a:xfrm>
            <a:custGeom>
              <a:avLst/>
              <a:gdLst>
                <a:gd name="connsiteX0" fmla="*/ 60793 w 56815"/>
                <a:gd name="connsiteY0" fmla="*/ 30300 h 56635"/>
                <a:gd name="connsiteX1" fmla="*/ 30396 w 56815"/>
                <a:gd name="connsiteY1" fmla="*/ 60600 h 56635"/>
                <a:gd name="connsiteX2" fmla="*/ 0 w 56815"/>
                <a:gd name="connsiteY2" fmla="*/ 30300 h 56635"/>
                <a:gd name="connsiteX3" fmla="*/ 30396 w 56815"/>
                <a:gd name="connsiteY3" fmla="*/ 0 h 56635"/>
                <a:gd name="connsiteX4" fmla="*/ 60793 w 56815"/>
                <a:gd name="connsiteY4" fmla="*/ 30300 h 5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5" h="56635">
                  <a:moveTo>
                    <a:pt x="60793" y="30300"/>
                  </a:moveTo>
                  <a:cubicBezTo>
                    <a:pt x="60793" y="47034"/>
                    <a:pt x="47184" y="60600"/>
                    <a:pt x="30396" y="60600"/>
                  </a:cubicBezTo>
                  <a:cubicBezTo>
                    <a:pt x="13609" y="60600"/>
                    <a:pt x="0" y="47034"/>
                    <a:pt x="0" y="30300"/>
                  </a:cubicBezTo>
                  <a:cubicBezTo>
                    <a:pt x="0" y="13566"/>
                    <a:pt x="13609" y="0"/>
                    <a:pt x="30396" y="0"/>
                  </a:cubicBezTo>
                  <a:cubicBezTo>
                    <a:pt x="47184" y="0"/>
                    <a:pt x="60793" y="13566"/>
                    <a:pt x="60793" y="30300"/>
                  </a:cubicBez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 243">
              <a:extLst>
                <a:ext uri="{FF2B5EF4-FFF2-40B4-BE49-F238E27FC236}">
                  <a16:creationId xmlns:a16="http://schemas.microsoft.com/office/drawing/2014/main" xmlns="" id="{94F8C2BA-976F-424E-93FE-229AF7AB4C65}"/>
                </a:ext>
              </a:extLst>
            </p:cNvPr>
            <p:cNvSpPr/>
            <p:nvPr/>
          </p:nvSpPr>
          <p:spPr>
            <a:xfrm>
              <a:off x="2913459" y="1521870"/>
              <a:ext cx="56816" cy="94392"/>
            </a:xfrm>
            <a:custGeom>
              <a:avLst/>
              <a:gdLst>
                <a:gd name="connsiteX0" fmla="*/ 56058 w 56815"/>
                <a:gd name="connsiteY0" fmla="*/ 0 h 94391"/>
                <a:gd name="connsiteX1" fmla="*/ 66096 w 56815"/>
                <a:gd name="connsiteY1" fmla="*/ 10006 h 94391"/>
                <a:gd name="connsiteX2" fmla="*/ 66096 w 56815"/>
                <a:gd name="connsiteY2" fmla="*/ 87124 h 94391"/>
                <a:gd name="connsiteX3" fmla="*/ 56058 w 56815"/>
                <a:gd name="connsiteY3" fmla="*/ 97129 h 94391"/>
                <a:gd name="connsiteX4" fmla="*/ 10037 w 56815"/>
                <a:gd name="connsiteY4" fmla="*/ 97129 h 94391"/>
                <a:gd name="connsiteX5" fmla="*/ 0 w 56815"/>
                <a:gd name="connsiteY5" fmla="*/ 87124 h 94391"/>
                <a:gd name="connsiteX6" fmla="*/ 0 w 56815"/>
                <a:gd name="connsiteY6" fmla="*/ 10006 h 94391"/>
                <a:gd name="connsiteX7" fmla="*/ 10037 w 56815"/>
                <a:gd name="connsiteY7" fmla="*/ 0 h 9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15" h="94391">
                  <a:moveTo>
                    <a:pt x="56058" y="0"/>
                  </a:moveTo>
                  <a:cubicBezTo>
                    <a:pt x="61602" y="0"/>
                    <a:pt x="66096" y="4480"/>
                    <a:pt x="66096" y="10006"/>
                  </a:cubicBezTo>
                  <a:lnTo>
                    <a:pt x="66096" y="87124"/>
                  </a:lnTo>
                  <a:cubicBezTo>
                    <a:pt x="66096" y="92650"/>
                    <a:pt x="61602" y="97129"/>
                    <a:pt x="56058" y="97129"/>
                  </a:cubicBezTo>
                  <a:lnTo>
                    <a:pt x="10037" y="97129"/>
                  </a:lnTo>
                  <a:cubicBezTo>
                    <a:pt x="4494" y="97129"/>
                    <a:pt x="0" y="92650"/>
                    <a:pt x="0" y="87124"/>
                  </a:cubicBezTo>
                  <a:lnTo>
                    <a:pt x="0" y="10006"/>
                  </a:lnTo>
                  <a:cubicBezTo>
                    <a:pt x="0" y="4480"/>
                    <a:pt x="4494" y="0"/>
                    <a:pt x="10037" y="0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 244">
              <a:extLst>
                <a:ext uri="{FF2B5EF4-FFF2-40B4-BE49-F238E27FC236}">
                  <a16:creationId xmlns:a16="http://schemas.microsoft.com/office/drawing/2014/main" xmlns="" id="{D8C9D4FA-9AB1-4732-8121-E393BF543AB0}"/>
                </a:ext>
              </a:extLst>
            </p:cNvPr>
            <p:cNvSpPr/>
            <p:nvPr/>
          </p:nvSpPr>
          <p:spPr>
            <a:xfrm>
              <a:off x="2894899" y="1503086"/>
              <a:ext cx="94693" cy="132149"/>
            </a:xfrm>
            <a:custGeom>
              <a:avLst/>
              <a:gdLst>
                <a:gd name="connsiteX0" fmla="*/ 28976 w 94692"/>
                <a:gd name="connsiteY0" fmla="*/ 134792 h 132148"/>
                <a:gd name="connsiteX1" fmla="*/ 74997 w 94692"/>
                <a:gd name="connsiteY1" fmla="*/ 134792 h 132148"/>
                <a:gd name="connsiteX2" fmla="*/ 103973 w 94692"/>
                <a:gd name="connsiteY2" fmla="*/ 105908 h 132148"/>
                <a:gd name="connsiteX3" fmla="*/ 103973 w 94692"/>
                <a:gd name="connsiteY3" fmla="*/ 28884 h 132148"/>
                <a:gd name="connsiteX4" fmla="*/ 74997 w 94692"/>
                <a:gd name="connsiteY4" fmla="*/ 0 h 132148"/>
                <a:gd name="connsiteX5" fmla="*/ 28976 w 94692"/>
                <a:gd name="connsiteY5" fmla="*/ 0 h 132148"/>
                <a:gd name="connsiteX6" fmla="*/ 0 w 94692"/>
                <a:gd name="connsiteY6" fmla="*/ 28884 h 132148"/>
                <a:gd name="connsiteX7" fmla="*/ 0 w 94692"/>
                <a:gd name="connsiteY7" fmla="*/ 106002 h 132148"/>
                <a:gd name="connsiteX8" fmla="*/ 28976 w 94692"/>
                <a:gd name="connsiteY8" fmla="*/ 134792 h 132148"/>
                <a:gd name="connsiteX9" fmla="*/ 18560 w 94692"/>
                <a:gd name="connsiteY9" fmla="*/ 28884 h 132148"/>
                <a:gd name="connsiteX10" fmla="*/ 28688 w 94692"/>
                <a:gd name="connsiteY10" fmla="*/ 18780 h 132148"/>
                <a:gd name="connsiteX11" fmla="*/ 28976 w 94692"/>
                <a:gd name="connsiteY11" fmla="*/ 18784 h 132148"/>
                <a:gd name="connsiteX12" fmla="*/ 74997 w 94692"/>
                <a:gd name="connsiteY12" fmla="*/ 18784 h 132148"/>
                <a:gd name="connsiteX13" fmla="*/ 85034 w 94692"/>
                <a:gd name="connsiteY13" fmla="*/ 28790 h 132148"/>
                <a:gd name="connsiteX14" fmla="*/ 85034 w 94692"/>
                <a:gd name="connsiteY14" fmla="*/ 105908 h 132148"/>
                <a:gd name="connsiteX15" fmla="*/ 74997 w 94692"/>
                <a:gd name="connsiteY15" fmla="*/ 115913 h 132148"/>
                <a:gd name="connsiteX16" fmla="*/ 28976 w 94692"/>
                <a:gd name="connsiteY16" fmla="*/ 115913 h 132148"/>
                <a:gd name="connsiteX17" fmla="*/ 18939 w 94692"/>
                <a:gd name="connsiteY17" fmla="*/ 105908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692" h="132148">
                  <a:moveTo>
                    <a:pt x="28976" y="134792"/>
                  </a:moveTo>
                  <a:lnTo>
                    <a:pt x="74997" y="134792"/>
                  </a:lnTo>
                  <a:cubicBezTo>
                    <a:pt x="90978" y="134740"/>
                    <a:pt x="103921" y="121838"/>
                    <a:pt x="103973" y="105908"/>
                  </a:cubicBezTo>
                  <a:lnTo>
                    <a:pt x="103973" y="28884"/>
                  </a:lnTo>
                  <a:cubicBezTo>
                    <a:pt x="103921" y="12953"/>
                    <a:pt x="90978" y="52"/>
                    <a:pt x="74997" y="0"/>
                  </a:cubicBezTo>
                  <a:lnTo>
                    <a:pt x="28976" y="0"/>
                  </a:lnTo>
                  <a:cubicBezTo>
                    <a:pt x="12995" y="52"/>
                    <a:pt x="52" y="12953"/>
                    <a:pt x="0" y="28884"/>
                  </a:cubicBezTo>
                  <a:lnTo>
                    <a:pt x="0" y="106002"/>
                  </a:lnTo>
                  <a:cubicBezTo>
                    <a:pt x="104" y="121896"/>
                    <a:pt x="13031" y="134740"/>
                    <a:pt x="28976" y="134792"/>
                  </a:cubicBezTo>
                  <a:close/>
                  <a:moveTo>
                    <a:pt x="18560" y="28884"/>
                  </a:moveTo>
                  <a:cubicBezTo>
                    <a:pt x="18558" y="23306"/>
                    <a:pt x="23092" y="18782"/>
                    <a:pt x="28688" y="18780"/>
                  </a:cubicBezTo>
                  <a:cubicBezTo>
                    <a:pt x="28784" y="18780"/>
                    <a:pt x="28880" y="18781"/>
                    <a:pt x="28976" y="18784"/>
                  </a:cubicBezTo>
                  <a:lnTo>
                    <a:pt x="74997" y="18784"/>
                  </a:lnTo>
                  <a:cubicBezTo>
                    <a:pt x="80519" y="18835"/>
                    <a:pt x="84983" y="23285"/>
                    <a:pt x="85034" y="28790"/>
                  </a:cubicBezTo>
                  <a:lnTo>
                    <a:pt x="85034" y="105908"/>
                  </a:lnTo>
                  <a:cubicBezTo>
                    <a:pt x="84983" y="111412"/>
                    <a:pt x="80519" y="115862"/>
                    <a:pt x="74997" y="115913"/>
                  </a:cubicBezTo>
                  <a:lnTo>
                    <a:pt x="28976" y="115913"/>
                  </a:lnTo>
                  <a:cubicBezTo>
                    <a:pt x="23454" y="115862"/>
                    <a:pt x="18990" y="111412"/>
                    <a:pt x="18939" y="105908"/>
                  </a:cubicBez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 245">
              <a:extLst>
                <a:ext uri="{FF2B5EF4-FFF2-40B4-BE49-F238E27FC236}">
                  <a16:creationId xmlns:a16="http://schemas.microsoft.com/office/drawing/2014/main" xmlns="" id="{FB07DC14-486B-40E1-97B5-C429EFF70E11}"/>
                </a:ext>
              </a:extLst>
            </p:cNvPr>
            <p:cNvSpPr/>
            <p:nvPr/>
          </p:nvSpPr>
          <p:spPr>
            <a:xfrm>
              <a:off x="2806740" y="1693191"/>
              <a:ext cx="416649" cy="9439"/>
            </a:xfrm>
            <a:custGeom>
              <a:avLst/>
              <a:gdLst>
                <a:gd name="connsiteX0" fmla="*/ 0 w 416649"/>
                <a:gd name="connsiteY0" fmla="*/ 0 h 0"/>
                <a:gd name="connsiteX1" fmla="*/ 424035 w 4166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649">
                  <a:moveTo>
                    <a:pt x="0" y="0"/>
                  </a:moveTo>
                  <a:lnTo>
                    <a:pt x="424035" y="0"/>
                  </a:lnTo>
                </a:path>
              </a:pathLst>
            </a:custGeom>
            <a:ln w="708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88" name="Graphic 18" descr="steam boat icon">
            <a:extLst>
              <a:ext uri="{FF2B5EF4-FFF2-40B4-BE49-F238E27FC236}">
                <a16:creationId xmlns:a16="http://schemas.microsoft.com/office/drawing/2014/main" xmlns="" id="{9596081A-E498-4606-9E55-5BEA5D8BB6AB}"/>
              </a:ext>
            </a:extLst>
          </p:cNvPr>
          <p:cNvGrpSpPr/>
          <p:nvPr/>
        </p:nvGrpSpPr>
        <p:grpSpPr>
          <a:xfrm>
            <a:off x="3650069" y="1106924"/>
            <a:ext cx="1270000" cy="774700"/>
            <a:chOff x="3650069" y="1106924"/>
            <a:chExt cx="1270000" cy="774700"/>
          </a:xfrm>
        </p:grpSpPr>
        <p:sp>
          <p:nvSpPr>
            <p:cNvPr id="889" name="Freeform 189">
              <a:extLst>
                <a:ext uri="{FF2B5EF4-FFF2-40B4-BE49-F238E27FC236}">
                  <a16:creationId xmlns:a16="http://schemas.microsoft.com/office/drawing/2014/main" xmlns="" id="{A459E9A7-0E2C-4BC9-9FAE-D858ED7E96E7}"/>
                </a:ext>
              </a:extLst>
            </p:cNvPr>
            <p:cNvSpPr/>
            <p:nvPr/>
          </p:nvSpPr>
          <p:spPr>
            <a:xfrm>
              <a:off x="3720677" y="1736415"/>
              <a:ext cx="132687" cy="9448"/>
            </a:xfrm>
            <a:custGeom>
              <a:avLst/>
              <a:gdLst>
                <a:gd name="connsiteX0" fmla="*/ 0 w 132686"/>
                <a:gd name="connsiteY0" fmla="*/ 0 h 0"/>
                <a:gd name="connsiteX1" fmla="*/ 135625 w 132686"/>
                <a:gd name="connsiteY1" fmla="*/ 0 h 0"/>
                <a:gd name="connsiteX2" fmla="*/ 135625 w 132686"/>
                <a:gd name="connsiteY2" fmla="*/ 0 h 0"/>
                <a:gd name="connsiteX3" fmla="*/ 0 w 13268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6">
                  <a:moveTo>
                    <a:pt x="0" y="0"/>
                  </a:moveTo>
                  <a:lnTo>
                    <a:pt x="135625" y="0"/>
                  </a:lnTo>
                  <a:lnTo>
                    <a:pt x="13562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 190">
              <a:extLst>
                <a:ext uri="{FF2B5EF4-FFF2-40B4-BE49-F238E27FC236}">
                  <a16:creationId xmlns:a16="http://schemas.microsoft.com/office/drawing/2014/main" xmlns="" id="{EA63FCAF-53E4-45AE-8617-0BD517AEFCA6}"/>
                </a:ext>
              </a:extLst>
            </p:cNvPr>
            <p:cNvSpPr/>
            <p:nvPr/>
          </p:nvSpPr>
          <p:spPr>
            <a:xfrm>
              <a:off x="4318715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 191">
              <a:extLst>
                <a:ext uri="{FF2B5EF4-FFF2-40B4-BE49-F238E27FC236}">
                  <a16:creationId xmlns:a16="http://schemas.microsoft.com/office/drawing/2014/main" xmlns="" id="{858A88C8-17C0-4F13-BB0B-71F23E244741}"/>
                </a:ext>
              </a:extLst>
            </p:cNvPr>
            <p:cNvSpPr/>
            <p:nvPr/>
          </p:nvSpPr>
          <p:spPr>
            <a:xfrm>
              <a:off x="3856302" y="1736415"/>
              <a:ext cx="435970" cy="37790"/>
            </a:xfrm>
            <a:custGeom>
              <a:avLst/>
              <a:gdLst>
                <a:gd name="connsiteX0" fmla="*/ 0 w 435970"/>
                <a:gd name="connsiteY0" fmla="*/ 0 h 37790"/>
                <a:gd name="connsiteX1" fmla="*/ 21704 w 435970"/>
                <a:gd name="connsiteY1" fmla="*/ 37790 h 37790"/>
                <a:gd name="connsiteX2" fmla="*/ 438245 w 435970"/>
                <a:gd name="connsiteY2" fmla="*/ 37790 h 37790"/>
                <a:gd name="connsiteX3" fmla="*/ 438245 w 435970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970" h="37790">
                  <a:moveTo>
                    <a:pt x="0" y="0"/>
                  </a:moveTo>
                  <a:cubicBezTo>
                    <a:pt x="6526" y="12988"/>
                    <a:pt x="13772" y="25604"/>
                    <a:pt x="21704" y="37790"/>
                  </a:cubicBezTo>
                  <a:lnTo>
                    <a:pt x="438245" y="37790"/>
                  </a:lnTo>
                  <a:lnTo>
                    <a:pt x="438245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 192">
              <a:extLst>
                <a:ext uri="{FF2B5EF4-FFF2-40B4-BE49-F238E27FC236}">
                  <a16:creationId xmlns:a16="http://schemas.microsoft.com/office/drawing/2014/main" xmlns="" id="{914B5CCE-C2EB-4EE1-92A5-D4BE0908F9EA}"/>
                </a:ext>
              </a:extLst>
            </p:cNvPr>
            <p:cNvSpPr/>
            <p:nvPr/>
          </p:nvSpPr>
          <p:spPr>
            <a:xfrm>
              <a:off x="4593850" y="1736226"/>
              <a:ext cx="180075" cy="37790"/>
            </a:xfrm>
            <a:custGeom>
              <a:avLst/>
              <a:gdLst>
                <a:gd name="connsiteX0" fmla="*/ 184055 w 180074"/>
                <a:gd name="connsiteY0" fmla="*/ 37790 h 37790"/>
                <a:gd name="connsiteX1" fmla="*/ 184055 w 180074"/>
                <a:gd name="connsiteY1" fmla="*/ 0 h 37790"/>
                <a:gd name="connsiteX2" fmla="*/ 0 w 180074"/>
                <a:gd name="connsiteY2" fmla="*/ 0 h 37790"/>
                <a:gd name="connsiteX3" fmla="*/ 23410 w 180074"/>
                <a:gd name="connsiteY3" fmla="*/ 3779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4" h="37790">
                  <a:moveTo>
                    <a:pt x="184055" y="37790"/>
                  </a:moveTo>
                  <a:lnTo>
                    <a:pt x="184055" y="0"/>
                  </a:lnTo>
                  <a:lnTo>
                    <a:pt x="0" y="0"/>
                  </a:lnTo>
                  <a:cubicBezTo>
                    <a:pt x="7042" y="13050"/>
                    <a:pt x="14859" y="25669"/>
                    <a:pt x="23410" y="3779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 193">
              <a:extLst>
                <a:ext uri="{FF2B5EF4-FFF2-40B4-BE49-F238E27FC236}">
                  <a16:creationId xmlns:a16="http://schemas.microsoft.com/office/drawing/2014/main" xmlns="" id="{827A4877-E9EC-44E7-ADD7-9E63B92D1D32}"/>
                </a:ext>
              </a:extLst>
            </p:cNvPr>
            <p:cNvSpPr/>
            <p:nvPr/>
          </p:nvSpPr>
          <p:spPr>
            <a:xfrm>
              <a:off x="4537164" y="1306740"/>
              <a:ext cx="236940" cy="321217"/>
            </a:xfrm>
            <a:custGeom>
              <a:avLst/>
              <a:gdLst>
                <a:gd name="connsiteX0" fmla="*/ 1525 w 236940"/>
                <a:gd name="connsiteY0" fmla="*/ 234205 h 321217"/>
                <a:gd name="connsiteX1" fmla="*/ 2758 w 236940"/>
                <a:gd name="connsiteY1" fmla="*/ 248376 h 321217"/>
                <a:gd name="connsiteX2" fmla="*/ 4084 w 236940"/>
                <a:gd name="connsiteY2" fmla="*/ 260658 h 321217"/>
                <a:gd name="connsiteX3" fmla="*/ 184822 w 236940"/>
                <a:gd name="connsiteY3" fmla="*/ 260658 h 321217"/>
                <a:gd name="connsiteX4" fmla="*/ 199039 w 236940"/>
                <a:gd name="connsiteY4" fmla="*/ 274830 h 321217"/>
                <a:gd name="connsiteX5" fmla="*/ 184822 w 236940"/>
                <a:gd name="connsiteY5" fmla="*/ 289001 h 321217"/>
                <a:gd name="connsiteX6" fmla="*/ 8349 w 236940"/>
                <a:gd name="connsiteY6" fmla="*/ 289001 h 321217"/>
                <a:gd name="connsiteX7" fmla="*/ 16500 w 236940"/>
                <a:gd name="connsiteY7" fmla="*/ 325941 h 321217"/>
                <a:gd name="connsiteX8" fmla="*/ 240740 w 236940"/>
                <a:gd name="connsiteY8" fmla="*/ 325941 h 321217"/>
                <a:gd name="connsiteX9" fmla="*/ 240740 w 236940"/>
                <a:gd name="connsiteY9" fmla="*/ 0 h 321217"/>
                <a:gd name="connsiteX10" fmla="*/ 36782 w 236940"/>
                <a:gd name="connsiteY10" fmla="*/ 0 h 321217"/>
                <a:gd name="connsiteX11" fmla="*/ 9 w 236940"/>
                <a:gd name="connsiteY11" fmla="*/ 193769 h 321217"/>
                <a:gd name="connsiteX12" fmla="*/ 1525 w 236940"/>
                <a:gd name="connsiteY12" fmla="*/ 234205 h 321217"/>
                <a:gd name="connsiteX13" fmla="*/ 17353 w 236940"/>
                <a:gd name="connsiteY13" fmla="*/ 76147 h 321217"/>
                <a:gd name="connsiteX14" fmla="*/ 53937 w 236940"/>
                <a:gd name="connsiteY14" fmla="*/ 39680 h 321217"/>
                <a:gd name="connsiteX15" fmla="*/ 106443 w 236940"/>
                <a:gd name="connsiteY15" fmla="*/ 39680 h 321217"/>
                <a:gd name="connsiteX16" fmla="*/ 143026 w 236940"/>
                <a:gd name="connsiteY16" fmla="*/ 76147 h 321217"/>
                <a:gd name="connsiteX17" fmla="*/ 143026 w 236940"/>
                <a:gd name="connsiteY17" fmla="*/ 164199 h 321217"/>
                <a:gd name="connsiteX18" fmla="*/ 106443 w 236940"/>
                <a:gd name="connsiteY18" fmla="*/ 200666 h 321217"/>
                <a:gd name="connsiteX19" fmla="*/ 53842 w 236940"/>
                <a:gd name="connsiteY19" fmla="*/ 200666 h 321217"/>
                <a:gd name="connsiteX20" fmla="*/ 17258 w 236940"/>
                <a:gd name="connsiteY20" fmla="*/ 164199 h 32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940" h="321217">
                  <a:moveTo>
                    <a:pt x="1525" y="234205"/>
                  </a:moveTo>
                  <a:lnTo>
                    <a:pt x="2758" y="248376"/>
                  </a:lnTo>
                  <a:cubicBezTo>
                    <a:pt x="2758" y="252439"/>
                    <a:pt x="3611" y="256596"/>
                    <a:pt x="4084" y="260658"/>
                  </a:cubicBezTo>
                  <a:lnTo>
                    <a:pt x="184822" y="260658"/>
                  </a:lnTo>
                  <a:cubicBezTo>
                    <a:pt x="192674" y="260658"/>
                    <a:pt x="199039" y="267003"/>
                    <a:pt x="199039" y="274830"/>
                  </a:cubicBezTo>
                  <a:cubicBezTo>
                    <a:pt x="199039" y="282656"/>
                    <a:pt x="192674" y="289001"/>
                    <a:pt x="184822" y="289001"/>
                  </a:cubicBezTo>
                  <a:lnTo>
                    <a:pt x="8349" y="289001"/>
                  </a:lnTo>
                  <a:cubicBezTo>
                    <a:pt x="10624" y="301566"/>
                    <a:pt x="13467" y="313848"/>
                    <a:pt x="16500" y="325941"/>
                  </a:cubicBezTo>
                  <a:lnTo>
                    <a:pt x="240740" y="325941"/>
                  </a:lnTo>
                  <a:lnTo>
                    <a:pt x="240740" y="0"/>
                  </a:lnTo>
                  <a:lnTo>
                    <a:pt x="36782" y="0"/>
                  </a:lnTo>
                  <a:cubicBezTo>
                    <a:pt x="12101" y="61621"/>
                    <a:pt x="-386" y="127420"/>
                    <a:pt x="9" y="193769"/>
                  </a:cubicBezTo>
                  <a:cubicBezTo>
                    <a:pt x="9" y="207374"/>
                    <a:pt x="578" y="220884"/>
                    <a:pt x="1525" y="234205"/>
                  </a:cubicBezTo>
                  <a:close/>
                  <a:moveTo>
                    <a:pt x="17353" y="76147"/>
                  </a:moveTo>
                  <a:cubicBezTo>
                    <a:pt x="17353" y="56007"/>
                    <a:pt x="33732" y="39680"/>
                    <a:pt x="53937" y="39680"/>
                  </a:cubicBezTo>
                  <a:lnTo>
                    <a:pt x="106443" y="39680"/>
                  </a:lnTo>
                  <a:cubicBezTo>
                    <a:pt x="126647" y="39680"/>
                    <a:pt x="143026" y="56007"/>
                    <a:pt x="143026" y="76147"/>
                  </a:cubicBezTo>
                  <a:lnTo>
                    <a:pt x="143026" y="164199"/>
                  </a:lnTo>
                  <a:cubicBezTo>
                    <a:pt x="143026" y="184339"/>
                    <a:pt x="126647" y="200666"/>
                    <a:pt x="106443" y="200666"/>
                  </a:cubicBezTo>
                  <a:lnTo>
                    <a:pt x="53842" y="200666"/>
                  </a:lnTo>
                  <a:cubicBezTo>
                    <a:pt x="33637" y="200666"/>
                    <a:pt x="17258" y="184339"/>
                    <a:pt x="17258" y="164199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 194">
              <a:extLst>
                <a:ext uri="{FF2B5EF4-FFF2-40B4-BE49-F238E27FC236}">
                  <a16:creationId xmlns:a16="http://schemas.microsoft.com/office/drawing/2014/main" xmlns="" id="{4BA4A111-6DA8-4FA4-91C7-42CA9113D668}"/>
                </a:ext>
              </a:extLst>
            </p:cNvPr>
            <p:cNvSpPr/>
            <p:nvPr/>
          </p:nvSpPr>
          <p:spPr>
            <a:xfrm>
              <a:off x="3684947" y="1611707"/>
              <a:ext cx="47388" cy="18895"/>
            </a:xfrm>
            <a:custGeom>
              <a:avLst/>
              <a:gdLst>
                <a:gd name="connsiteX0" fmla="*/ 47862 w 47388"/>
                <a:gd name="connsiteY0" fmla="*/ 0 h 18895"/>
                <a:gd name="connsiteX1" fmla="*/ 1043 w 47388"/>
                <a:gd name="connsiteY1" fmla="*/ 1512 h 18895"/>
                <a:gd name="connsiteX2" fmla="*/ 0 w 47388"/>
                <a:gd name="connsiteY2" fmla="*/ 20407 h 18895"/>
                <a:gd name="connsiteX3" fmla="*/ 0 w 47388"/>
                <a:gd name="connsiteY3" fmla="*/ 20407 h 18895"/>
                <a:gd name="connsiteX4" fmla="*/ 1043 w 47388"/>
                <a:gd name="connsiteY4" fmla="*/ 1512 h 18895"/>
                <a:gd name="connsiteX5" fmla="*/ 47862 w 47388"/>
                <a:gd name="connsiteY5" fmla="*/ 0 h 1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8" h="18895">
                  <a:moveTo>
                    <a:pt x="47862" y="0"/>
                  </a:moveTo>
                  <a:cubicBezTo>
                    <a:pt x="32350" y="2120"/>
                    <a:pt x="16659" y="2626"/>
                    <a:pt x="1043" y="1512"/>
                  </a:cubicBezTo>
                  <a:cubicBezTo>
                    <a:pt x="474" y="7936"/>
                    <a:pt x="190" y="14360"/>
                    <a:pt x="0" y="20407"/>
                  </a:cubicBezTo>
                  <a:lnTo>
                    <a:pt x="0" y="20407"/>
                  </a:lnTo>
                  <a:cubicBezTo>
                    <a:pt x="0" y="13888"/>
                    <a:pt x="474" y="7464"/>
                    <a:pt x="1043" y="1512"/>
                  </a:cubicBezTo>
                  <a:cubicBezTo>
                    <a:pt x="16645" y="3130"/>
                    <a:pt x="32397" y="2621"/>
                    <a:pt x="47862" y="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 195">
              <a:extLst>
                <a:ext uri="{FF2B5EF4-FFF2-40B4-BE49-F238E27FC236}">
                  <a16:creationId xmlns:a16="http://schemas.microsoft.com/office/drawing/2014/main" xmlns="" id="{DEB371C9-C869-43FF-8334-30265EFD6B0F}"/>
                </a:ext>
              </a:extLst>
            </p:cNvPr>
            <p:cNvSpPr/>
            <p:nvPr/>
          </p:nvSpPr>
          <p:spPr>
            <a:xfrm>
              <a:off x="4362217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 196">
              <a:extLst>
                <a:ext uri="{FF2B5EF4-FFF2-40B4-BE49-F238E27FC236}">
                  <a16:creationId xmlns:a16="http://schemas.microsoft.com/office/drawing/2014/main" xmlns="" id="{4CD8EDD5-0744-4BA5-A5A3-7B82783D9948}"/>
                </a:ext>
              </a:extLst>
            </p:cNvPr>
            <p:cNvSpPr/>
            <p:nvPr/>
          </p:nvSpPr>
          <p:spPr>
            <a:xfrm>
              <a:off x="4645218" y="1808216"/>
              <a:ext cx="132687" cy="37790"/>
            </a:xfrm>
            <a:custGeom>
              <a:avLst/>
              <a:gdLst>
                <a:gd name="connsiteX0" fmla="*/ 44071 w 132686"/>
                <a:gd name="connsiteY0" fmla="*/ 37790 h 37790"/>
                <a:gd name="connsiteX1" fmla="*/ 132687 w 132686"/>
                <a:gd name="connsiteY1" fmla="*/ 37790 h 37790"/>
                <a:gd name="connsiteX2" fmla="*/ 132687 w 132686"/>
                <a:gd name="connsiteY2" fmla="*/ 0 h 37790"/>
                <a:gd name="connsiteX3" fmla="*/ 0 w 132686"/>
                <a:gd name="connsiteY3" fmla="*/ 0 h 37790"/>
                <a:gd name="connsiteX4" fmla="*/ 44071 w 132686"/>
                <a:gd name="connsiteY4" fmla="*/ 3779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86" h="37790">
                  <a:moveTo>
                    <a:pt x="44071" y="37790"/>
                  </a:moveTo>
                  <a:lnTo>
                    <a:pt x="132687" y="37790"/>
                  </a:lnTo>
                  <a:lnTo>
                    <a:pt x="132687" y="0"/>
                  </a:lnTo>
                  <a:lnTo>
                    <a:pt x="0" y="0"/>
                  </a:lnTo>
                  <a:cubicBezTo>
                    <a:pt x="13262" y="14163"/>
                    <a:pt x="28041" y="26835"/>
                    <a:pt x="44071" y="3779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 197">
              <a:extLst>
                <a:ext uri="{FF2B5EF4-FFF2-40B4-BE49-F238E27FC236}">
                  <a16:creationId xmlns:a16="http://schemas.microsoft.com/office/drawing/2014/main" xmlns="" id="{9387B8B9-3C2D-476E-A06E-07C8C7167284}"/>
                </a:ext>
              </a:extLst>
            </p:cNvPr>
            <p:cNvSpPr/>
            <p:nvPr/>
          </p:nvSpPr>
          <p:spPr>
            <a:xfrm>
              <a:off x="4449221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 198">
              <a:extLst>
                <a:ext uri="{FF2B5EF4-FFF2-40B4-BE49-F238E27FC236}">
                  <a16:creationId xmlns:a16="http://schemas.microsoft.com/office/drawing/2014/main" xmlns="" id="{207FE4F5-0FA3-408C-8A5B-B29B1AE55F2C}"/>
                </a:ext>
              </a:extLst>
            </p:cNvPr>
            <p:cNvSpPr/>
            <p:nvPr/>
          </p:nvSpPr>
          <p:spPr>
            <a:xfrm>
              <a:off x="4558782" y="1651481"/>
              <a:ext cx="217985" cy="47238"/>
            </a:xfrm>
            <a:custGeom>
              <a:avLst/>
              <a:gdLst>
                <a:gd name="connsiteX0" fmla="*/ 0 w 217985"/>
                <a:gd name="connsiteY0" fmla="*/ 0 h 47237"/>
                <a:gd name="connsiteX1" fmla="*/ 18292 w 217985"/>
                <a:gd name="connsiteY1" fmla="*/ 50639 h 47237"/>
                <a:gd name="connsiteX2" fmla="*/ 219122 w 217985"/>
                <a:gd name="connsiteY2" fmla="*/ 50639 h 47237"/>
                <a:gd name="connsiteX3" fmla="*/ 219122 w 217985"/>
                <a:gd name="connsiteY3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985" h="47237">
                  <a:moveTo>
                    <a:pt x="0" y="0"/>
                  </a:moveTo>
                  <a:cubicBezTo>
                    <a:pt x="5098" y="17222"/>
                    <a:pt x="11206" y="34130"/>
                    <a:pt x="18292" y="50639"/>
                  </a:cubicBezTo>
                  <a:lnTo>
                    <a:pt x="219122" y="50639"/>
                  </a:lnTo>
                  <a:lnTo>
                    <a:pt x="219122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 199">
              <a:extLst>
                <a:ext uri="{FF2B5EF4-FFF2-40B4-BE49-F238E27FC236}">
                  <a16:creationId xmlns:a16="http://schemas.microsoft.com/office/drawing/2014/main" xmlns="" id="{BE2320C8-FF07-4C46-ACD5-05FFA7537C3F}"/>
                </a:ext>
              </a:extLst>
            </p:cNvPr>
            <p:cNvSpPr/>
            <p:nvPr/>
          </p:nvSpPr>
          <p:spPr>
            <a:xfrm>
              <a:off x="4405909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 200">
              <a:extLst>
                <a:ext uri="{FF2B5EF4-FFF2-40B4-BE49-F238E27FC236}">
                  <a16:creationId xmlns:a16="http://schemas.microsoft.com/office/drawing/2014/main" xmlns="" id="{888DFA34-E9C2-482B-96AF-8A99B29D8BD6}"/>
                </a:ext>
              </a:extLst>
            </p:cNvPr>
            <p:cNvSpPr/>
            <p:nvPr/>
          </p:nvSpPr>
          <p:spPr>
            <a:xfrm>
              <a:off x="3823794" y="1651481"/>
              <a:ext cx="464403" cy="47238"/>
            </a:xfrm>
            <a:custGeom>
              <a:avLst/>
              <a:gdLst>
                <a:gd name="connsiteX0" fmla="*/ 0 w 464402"/>
                <a:gd name="connsiteY0" fmla="*/ 0 h 47237"/>
                <a:gd name="connsiteX1" fmla="*/ 1801 w 464402"/>
                <a:gd name="connsiteY1" fmla="*/ 6802 h 47237"/>
                <a:gd name="connsiteX2" fmla="*/ 16870 w 464402"/>
                <a:gd name="connsiteY2" fmla="*/ 50639 h 47237"/>
                <a:gd name="connsiteX3" fmla="*/ 470753 w 464402"/>
                <a:gd name="connsiteY3" fmla="*/ 50639 h 47237"/>
                <a:gd name="connsiteX4" fmla="*/ 470753 w 464402"/>
                <a:gd name="connsiteY4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402" h="47237">
                  <a:moveTo>
                    <a:pt x="0" y="0"/>
                  </a:moveTo>
                  <a:cubicBezTo>
                    <a:pt x="663" y="2267"/>
                    <a:pt x="1137" y="4535"/>
                    <a:pt x="1801" y="6802"/>
                  </a:cubicBezTo>
                  <a:cubicBezTo>
                    <a:pt x="6037" y="21672"/>
                    <a:pt x="11067" y="36305"/>
                    <a:pt x="16870" y="50639"/>
                  </a:cubicBezTo>
                  <a:lnTo>
                    <a:pt x="470753" y="50639"/>
                  </a:lnTo>
                  <a:lnTo>
                    <a:pt x="470753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 201">
              <a:extLst>
                <a:ext uri="{FF2B5EF4-FFF2-40B4-BE49-F238E27FC236}">
                  <a16:creationId xmlns:a16="http://schemas.microsoft.com/office/drawing/2014/main" xmlns="" id="{77B14772-F1D5-4C76-8022-F7D50EC637D5}"/>
                </a:ext>
              </a:extLst>
            </p:cNvPr>
            <p:cNvSpPr/>
            <p:nvPr/>
          </p:nvSpPr>
          <p:spPr>
            <a:xfrm>
              <a:off x="4492629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 202">
              <a:extLst>
                <a:ext uri="{FF2B5EF4-FFF2-40B4-BE49-F238E27FC236}">
                  <a16:creationId xmlns:a16="http://schemas.microsoft.com/office/drawing/2014/main" xmlns="" id="{8E66025A-F322-4127-AF50-17B5737DAA75}"/>
                </a:ext>
              </a:extLst>
            </p:cNvPr>
            <p:cNvSpPr/>
            <p:nvPr/>
          </p:nvSpPr>
          <p:spPr>
            <a:xfrm>
              <a:off x="4294547" y="1651481"/>
              <a:ext cx="274851" cy="47238"/>
            </a:xfrm>
            <a:custGeom>
              <a:avLst/>
              <a:gdLst>
                <a:gd name="connsiteX0" fmla="*/ 0 w 274850"/>
                <a:gd name="connsiteY0" fmla="*/ 0 h 47237"/>
                <a:gd name="connsiteX1" fmla="*/ 0 w 274850"/>
                <a:gd name="connsiteY1" fmla="*/ 50639 h 47237"/>
                <a:gd name="connsiteX2" fmla="*/ 282528 w 274850"/>
                <a:gd name="connsiteY2" fmla="*/ 50639 h 47237"/>
                <a:gd name="connsiteX3" fmla="*/ 264236 w 274850"/>
                <a:gd name="connsiteY3" fmla="*/ 189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50" h="47237">
                  <a:moveTo>
                    <a:pt x="0" y="0"/>
                  </a:moveTo>
                  <a:lnTo>
                    <a:pt x="0" y="50639"/>
                  </a:lnTo>
                  <a:lnTo>
                    <a:pt x="282528" y="50639"/>
                  </a:lnTo>
                  <a:cubicBezTo>
                    <a:pt x="275449" y="34192"/>
                    <a:pt x="269341" y="17347"/>
                    <a:pt x="264236" y="189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3" name="Freeform 203">
              <a:extLst>
                <a:ext uri="{FF2B5EF4-FFF2-40B4-BE49-F238E27FC236}">
                  <a16:creationId xmlns:a16="http://schemas.microsoft.com/office/drawing/2014/main" xmlns="" id="{F8E49744-1D9B-4063-A066-DBBF7DD0AB77}"/>
                </a:ext>
              </a:extLst>
            </p:cNvPr>
            <p:cNvSpPr/>
            <p:nvPr/>
          </p:nvSpPr>
          <p:spPr>
            <a:xfrm>
              <a:off x="4294547" y="1306740"/>
              <a:ext cx="274851" cy="321217"/>
            </a:xfrm>
            <a:custGeom>
              <a:avLst/>
              <a:gdLst>
                <a:gd name="connsiteX0" fmla="*/ 250967 w 274850"/>
                <a:gd name="connsiteY0" fmla="*/ 289001 h 321217"/>
                <a:gd name="connsiteX1" fmla="*/ 92881 w 274850"/>
                <a:gd name="connsiteY1" fmla="*/ 289001 h 321217"/>
                <a:gd name="connsiteX2" fmla="*/ 78664 w 274850"/>
                <a:gd name="connsiteY2" fmla="*/ 274830 h 321217"/>
                <a:gd name="connsiteX3" fmla="*/ 92881 w 274850"/>
                <a:gd name="connsiteY3" fmla="*/ 260658 h 321217"/>
                <a:gd name="connsiteX4" fmla="*/ 246418 w 274850"/>
                <a:gd name="connsiteY4" fmla="*/ 260658 h 321217"/>
                <a:gd name="connsiteX5" fmla="*/ 245091 w 274850"/>
                <a:gd name="connsiteY5" fmla="*/ 248376 h 321217"/>
                <a:gd name="connsiteX6" fmla="*/ 243859 w 274850"/>
                <a:gd name="connsiteY6" fmla="*/ 234205 h 321217"/>
                <a:gd name="connsiteX7" fmla="*/ 242343 w 274850"/>
                <a:gd name="connsiteY7" fmla="*/ 193769 h 321217"/>
                <a:gd name="connsiteX8" fmla="*/ 279116 w 274850"/>
                <a:gd name="connsiteY8" fmla="*/ 0 h 321217"/>
                <a:gd name="connsiteX9" fmla="*/ 6350 w 274850"/>
                <a:gd name="connsiteY9" fmla="*/ 0 h 321217"/>
                <a:gd name="connsiteX10" fmla="*/ 0 w 274850"/>
                <a:gd name="connsiteY10" fmla="*/ 16250 h 321217"/>
                <a:gd name="connsiteX11" fmla="*/ 0 w 274850"/>
                <a:gd name="connsiteY11" fmla="*/ 40341 h 321217"/>
                <a:gd name="connsiteX12" fmla="*/ 6160 w 274850"/>
                <a:gd name="connsiteY12" fmla="*/ 39680 h 321217"/>
                <a:gd name="connsiteX13" fmla="*/ 58666 w 274850"/>
                <a:gd name="connsiteY13" fmla="*/ 39680 h 321217"/>
                <a:gd name="connsiteX14" fmla="*/ 95250 w 274850"/>
                <a:gd name="connsiteY14" fmla="*/ 76147 h 321217"/>
                <a:gd name="connsiteX15" fmla="*/ 95250 w 274850"/>
                <a:gd name="connsiteY15" fmla="*/ 164199 h 321217"/>
                <a:gd name="connsiteX16" fmla="*/ 58666 w 274850"/>
                <a:gd name="connsiteY16" fmla="*/ 200666 h 321217"/>
                <a:gd name="connsiteX17" fmla="*/ 6350 w 274850"/>
                <a:gd name="connsiteY17" fmla="*/ 200666 h 321217"/>
                <a:gd name="connsiteX18" fmla="*/ 190 w 274850"/>
                <a:gd name="connsiteY18" fmla="*/ 200005 h 321217"/>
                <a:gd name="connsiteX19" fmla="*/ 190 w 274850"/>
                <a:gd name="connsiteY19" fmla="*/ 260658 h 321217"/>
                <a:gd name="connsiteX20" fmla="*/ 22557 w 274850"/>
                <a:gd name="connsiteY20" fmla="*/ 260658 h 321217"/>
                <a:gd name="connsiteX21" fmla="*/ 36773 w 274850"/>
                <a:gd name="connsiteY21" fmla="*/ 274830 h 321217"/>
                <a:gd name="connsiteX22" fmla="*/ 22557 w 274850"/>
                <a:gd name="connsiteY22" fmla="*/ 289001 h 321217"/>
                <a:gd name="connsiteX23" fmla="*/ 0 w 274850"/>
                <a:gd name="connsiteY23" fmla="*/ 289001 h 321217"/>
                <a:gd name="connsiteX24" fmla="*/ 0 w 274850"/>
                <a:gd name="connsiteY24" fmla="*/ 325941 h 321217"/>
                <a:gd name="connsiteX25" fmla="*/ 259118 w 274850"/>
                <a:gd name="connsiteY25" fmla="*/ 325941 h 321217"/>
                <a:gd name="connsiteX26" fmla="*/ 250967 w 274850"/>
                <a:gd name="connsiteY26" fmla="*/ 289001 h 321217"/>
                <a:gd name="connsiteX27" fmla="*/ 178937 w 274850"/>
                <a:gd name="connsiteY27" fmla="*/ 248376 h 321217"/>
                <a:gd name="connsiteX28" fmla="*/ 154675 w 274850"/>
                <a:gd name="connsiteY28" fmla="*/ 248376 h 321217"/>
                <a:gd name="connsiteX29" fmla="*/ 154675 w 274850"/>
                <a:gd name="connsiteY29" fmla="*/ 234205 h 321217"/>
                <a:gd name="connsiteX30" fmla="*/ 178937 w 274850"/>
                <a:gd name="connsiteY30" fmla="*/ 234205 h 321217"/>
                <a:gd name="connsiteX31" fmla="*/ 222345 w 274850"/>
                <a:gd name="connsiteY31" fmla="*/ 248376 h 321217"/>
                <a:gd name="connsiteX32" fmla="*/ 198082 w 274850"/>
                <a:gd name="connsiteY32" fmla="*/ 248376 h 321217"/>
                <a:gd name="connsiteX33" fmla="*/ 198082 w 274850"/>
                <a:gd name="connsiteY33" fmla="*/ 234205 h 321217"/>
                <a:gd name="connsiteX34" fmla="*/ 222345 w 274850"/>
                <a:gd name="connsiteY34" fmla="*/ 234205 h 321217"/>
                <a:gd name="connsiteX35" fmla="*/ 114869 w 274850"/>
                <a:gd name="connsiteY35" fmla="*/ 76147 h 321217"/>
                <a:gd name="connsiteX36" fmla="*/ 151546 w 274850"/>
                <a:gd name="connsiteY36" fmla="*/ 39774 h 321217"/>
                <a:gd name="connsiteX37" fmla="*/ 151642 w 274850"/>
                <a:gd name="connsiteY37" fmla="*/ 39774 h 321217"/>
                <a:gd name="connsiteX38" fmla="*/ 204148 w 274850"/>
                <a:gd name="connsiteY38" fmla="*/ 39774 h 321217"/>
                <a:gd name="connsiteX39" fmla="*/ 240731 w 274850"/>
                <a:gd name="connsiteY39" fmla="*/ 76242 h 321217"/>
                <a:gd name="connsiteX40" fmla="*/ 240731 w 274850"/>
                <a:gd name="connsiteY40" fmla="*/ 164293 h 321217"/>
                <a:gd name="connsiteX41" fmla="*/ 204148 w 274850"/>
                <a:gd name="connsiteY41" fmla="*/ 200761 h 321217"/>
                <a:gd name="connsiteX42" fmla="*/ 151642 w 274850"/>
                <a:gd name="connsiteY42" fmla="*/ 200761 h 321217"/>
                <a:gd name="connsiteX43" fmla="*/ 115153 w 274850"/>
                <a:gd name="connsiteY43" fmla="*/ 164293 h 321217"/>
                <a:gd name="connsiteX44" fmla="*/ 111362 w 274850"/>
                <a:gd name="connsiteY44" fmla="*/ 234205 h 321217"/>
                <a:gd name="connsiteX45" fmla="*/ 135625 w 274850"/>
                <a:gd name="connsiteY45" fmla="*/ 234205 h 321217"/>
                <a:gd name="connsiteX46" fmla="*/ 135625 w 274850"/>
                <a:gd name="connsiteY46" fmla="*/ 248376 h 321217"/>
                <a:gd name="connsiteX47" fmla="*/ 111362 w 274850"/>
                <a:gd name="connsiteY47" fmla="*/ 248376 h 321217"/>
                <a:gd name="connsiteX48" fmla="*/ 48431 w 274850"/>
                <a:gd name="connsiteY48" fmla="*/ 248376 h 321217"/>
                <a:gd name="connsiteX49" fmla="*/ 24168 w 274850"/>
                <a:gd name="connsiteY49" fmla="*/ 248376 h 321217"/>
                <a:gd name="connsiteX50" fmla="*/ 24168 w 274850"/>
                <a:gd name="connsiteY50" fmla="*/ 234205 h 321217"/>
                <a:gd name="connsiteX51" fmla="*/ 48431 w 274850"/>
                <a:gd name="connsiteY51" fmla="*/ 234205 h 321217"/>
                <a:gd name="connsiteX52" fmla="*/ 67386 w 274850"/>
                <a:gd name="connsiteY52" fmla="*/ 234205 h 321217"/>
                <a:gd name="connsiteX53" fmla="*/ 91648 w 274850"/>
                <a:gd name="connsiteY53" fmla="*/ 234205 h 321217"/>
                <a:gd name="connsiteX54" fmla="*/ 91648 w 274850"/>
                <a:gd name="connsiteY54" fmla="*/ 248376 h 321217"/>
                <a:gd name="connsiteX55" fmla="*/ 67670 w 274850"/>
                <a:gd name="connsiteY55" fmla="*/ 248376 h 32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850" h="321217">
                  <a:moveTo>
                    <a:pt x="250967" y="289001"/>
                  </a:moveTo>
                  <a:lnTo>
                    <a:pt x="92881" y="289001"/>
                  </a:lnTo>
                  <a:cubicBezTo>
                    <a:pt x="85029" y="289001"/>
                    <a:pt x="78664" y="282656"/>
                    <a:pt x="78664" y="274830"/>
                  </a:cubicBezTo>
                  <a:cubicBezTo>
                    <a:pt x="78664" y="267003"/>
                    <a:pt x="85029" y="260658"/>
                    <a:pt x="92881" y="260658"/>
                  </a:cubicBezTo>
                  <a:lnTo>
                    <a:pt x="246418" y="260658"/>
                  </a:lnTo>
                  <a:cubicBezTo>
                    <a:pt x="245944" y="256596"/>
                    <a:pt x="245470" y="252533"/>
                    <a:pt x="245091" y="248376"/>
                  </a:cubicBezTo>
                  <a:lnTo>
                    <a:pt x="243859" y="234205"/>
                  </a:lnTo>
                  <a:cubicBezTo>
                    <a:pt x="242911" y="220884"/>
                    <a:pt x="242343" y="207374"/>
                    <a:pt x="242343" y="193769"/>
                  </a:cubicBezTo>
                  <a:cubicBezTo>
                    <a:pt x="241947" y="127420"/>
                    <a:pt x="254434" y="61621"/>
                    <a:pt x="279116" y="0"/>
                  </a:cubicBezTo>
                  <a:lnTo>
                    <a:pt x="6350" y="0"/>
                  </a:lnTo>
                  <a:cubicBezTo>
                    <a:pt x="2355" y="4487"/>
                    <a:pt x="103" y="10251"/>
                    <a:pt x="0" y="16250"/>
                  </a:cubicBezTo>
                  <a:lnTo>
                    <a:pt x="0" y="40341"/>
                  </a:lnTo>
                  <a:cubicBezTo>
                    <a:pt x="2031" y="39946"/>
                    <a:pt x="4092" y="39724"/>
                    <a:pt x="6160" y="39680"/>
                  </a:cubicBezTo>
                  <a:lnTo>
                    <a:pt x="58666" y="39680"/>
                  </a:lnTo>
                  <a:cubicBezTo>
                    <a:pt x="78871" y="39680"/>
                    <a:pt x="95250" y="56007"/>
                    <a:pt x="95250" y="76147"/>
                  </a:cubicBezTo>
                  <a:lnTo>
                    <a:pt x="95250" y="164199"/>
                  </a:lnTo>
                  <a:cubicBezTo>
                    <a:pt x="95250" y="184339"/>
                    <a:pt x="78871" y="200666"/>
                    <a:pt x="58666" y="200666"/>
                  </a:cubicBezTo>
                  <a:lnTo>
                    <a:pt x="6350" y="200666"/>
                  </a:lnTo>
                  <a:cubicBezTo>
                    <a:pt x="4281" y="200622"/>
                    <a:pt x="2220" y="200400"/>
                    <a:pt x="190" y="200005"/>
                  </a:cubicBezTo>
                  <a:lnTo>
                    <a:pt x="190" y="260658"/>
                  </a:lnTo>
                  <a:lnTo>
                    <a:pt x="22557" y="260658"/>
                  </a:lnTo>
                  <a:cubicBezTo>
                    <a:pt x="30408" y="260658"/>
                    <a:pt x="36773" y="267003"/>
                    <a:pt x="36773" y="274830"/>
                  </a:cubicBezTo>
                  <a:cubicBezTo>
                    <a:pt x="36773" y="282656"/>
                    <a:pt x="30408" y="289001"/>
                    <a:pt x="22557" y="289001"/>
                  </a:cubicBezTo>
                  <a:lnTo>
                    <a:pt x="0" y="289001"/>
                  </a:lnTo>
                  <a:lnTo>
                    <a:pt x="0" y="325941"/>
                  </a:lnTo>
                  <a:lnTo>
                    <a:pt x="259118" y="325941"/>
                  </a:lnTo>
                  <a:cubicBezTo>
                    <a:pt x="255896" y="313848"/>
                    <a:pt x="253242" y="301566"/>
                    <a:pt x="250967" y="289001"/>
                  </a:cubicBezTo>
                  <a:close/>
                  <a:moveTo>
                    <a:pt x="178937" y="248376"/>
                  </a:moveTo>
                  <a:lnTo>
                    <a:pt x="154675" y="248376"/>
                  </a:lnTo>
                  <a:lnTo>
                    <a:pt x="154675" y="234205"/>
                  </a:lnTo>
                  <a:lnTo>
                    <a:pt x="178937" y="234205"/>
                  </a:lnTo>
                  <a:close/>
                  <a:moveTo>
                    <a:pt x="222345" y="248376"/>
                  </a:moveTo>
                  <a:lnTo>
                    <a:pt x="198082" y="248376"/>
                  </a:lnTo>
                  <a:lnTo>
                    <a:pt x="198082" y="234205"/>
                  </a:lnTo>
                  <a:lnTo>
                    <a:pt x="222345" y="234205"/>
                  </a:lnTo>
                  <a:close/>
                  <a:moveTo>
                    <a:pt x="114869" y="76147"/>
                  </a:moveTo>
                  <a:cubicBezTo>
                    <a:pt x="114921" y="56007"/>
                    <a:pt x="131342" y="39722"/>
                    <a:pt x="151546" y="39774"/>
                  </a:cubicBezTo>
                  <a:cubicBezTo>
                    <a:pt x="151578" y="39774"/>
                    <a:pt x="151610" y="39774"/>
                    <a:pt x="151642" y="39774"/>
                  </a:cubicBezTo>
                  <a:lnTo>
                    <a:pt x="204148" y="39774"/>
                  </a:lnTo>
                  <a:cubicBezTo>
                    <a:pt x="224352" y="39774"/>
                    <a:pt x="240731" y="56101"/>
                    <a:pt x="240731" y="76242"/>
                  </a:cubicBezTo>
                  <a:lnTo>
                    <a:pt x="240731" y="164293"/>
                  </a:lnTo>
                  <a:cubicBezTo>
                    <a:pt x="240731" y="184434"/>
                    <a:pt x="224352" y="200761"/>
                    <a:pt x="204148" y="200761"/>
                  </a:cubicBezTo>
                  <a:lnTo>
                    <a:pt x="151642" y="200761"/>
                  </a:lnTo>
                  <a:cubicBezTo>
                    <a:pt x="131474" y="200709"/>
                    <a:pt x="115153" y="184397"/>
                    <a:pt x="115153" y="164293"/>
                  </a:cubicBezTo>
                  <a:close/>
                  <a:moveTo>
                    <a:pt x="111362" y="234205"/>
                  </a:moveTo>
                  <a:lnTo>
                    <a:pt x="135625" y="234205"/>
                  </a:lnTo>
                  <a:lnTo>
                    <a:pt x="135625" y="248376"/>
                  </a:lnTo>
                  <a:lnTo>
                    <a:pt x="111362" y="248376"/>
                  </a:lnTo>
                  <a:close/>
                  <a:moveTo>
                    <a:pt x="48431" y="248376"/>
                  </a:moveTo>
                  <a:lnTo>
                    <a:pt x="24168" y="248376"/>
                  </a:lnTo>
                  <a:lnTo>
                    <a:pt x="24168" y="234205"/>
                  </a:lnTo>
                  <a:lnTo>
                    <a:pt x="48431" y="234205"/>
                  </a:lnTo>
                  <a:close/>
                  <a:moveTo>
                    <a:pt x="67386" y="234205"/>
                  </a:moveTo>
                  <a:lnTo>
                    <a:pt x="91648" y="234205"/>
                  </a:lnTo>
                  <a:lnTo>
                    <a:pt x="91648" y="248376"/>
                  </a:lnTo>
                  <a:lnTo>
                    <a:pt x="67670" y="248376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4" name="Freeform 204">
              <a:extLst>
                <a:ext uri="{FF2B5EF4-FFF2-40B4-BE49-F238E27FC236}">
                  <a16:creationId xmlns:a16="http://schemas.microsoft.com/office/drawing/2014/main" xmlns="" id="{3323E3CD-4480-47C0-8577-AA0384DC238B}"/>
                </a:ext>
              </a:extLst>
            </p:cNvPr>
            <p:cNvSpPr/>
            <p:nvPr/>
          </p:nvSpPr>
          <p:spPr>
            <a:xfrm>
              <a:off x="4294547" y="1735943"/>
              <a:ext cx="388582" cy="103923"/>
            </a:xfrm>
            <a:custGeom>
              <a:avLst/>
              <a:gdLst>
                <a:gd name="connsiteX0" fmla="*/ 394743 w 388582"/>
                <a:gd name="connsiteY0" fmla="*/ 110064 h 103923"/>
                <a:gd name="connsiteX1" fmla="*/ 350861 w 388582"/>
                <a:gd name="connsiteY1" fmla="*/ 72274 h 103923"/>
                <a:gd name="connsiteX2" fmla="*/ 238741 w 388582"/>
                <a:gd name="connsiteY2" fmla="*/ 72274 h 103923"/>
                <a:gd name="connsiteX3" fmla="*/ 221444 w 388582"/>
                <a:gd name="connsiteY3" fmla="*/ 55032 h 103923"/>
                <a:gd name="connsiteX4" fmla="*/ 238741 w 388582"/>
                <a:gd name="connsiteY4" fmla="*/ 37790 h 103923"/>
                <a:gd name="connsiteX5" fmla="*/ 322713 w 388582"/>
                <a:gd name="connsiteY5" fmla="*/ 37790 h 103923"/>
                <a:gd name="connsiteX6" fmla="*/ 299303 w 388582"/>
                <a:gd name="connsiteY6" fmla="*/ 0 h 103923"/>
                <a:gd name="connsiteX7" fmla="*/ 0 w 388582"/>
                <a:gd name="connsiteY7" fmla="*/ 0 h 103923"/>
                <a:gd name="connsiteX8" fmla="*/ 0 w 388582"/>
                <a:gd name="connsiteY8" fmla="*/ 37790 h 103923"/>
                <a:gd name="connsiteX9" fmla="*/ 169554 w 388582"/>
                <a:gd name="connsiteY9" fmla="*/ 37790 h 103923"/>
                <a:gd name="connsiteX10" fmla="*/ 186851 w 388582"/>
                <a:gd name="connsiteY10" fmla="*/ 55032 h 103923"/>
                <a:gd name="connsiteX11" fmla="*/ 169554 w 388582"/>
                <a:gd name="connsiteY11" fmla="*/ 72274 h 103923"/>
                <a:gd name="connsiteX12" fmla="*/ 0 w 388582"/>
                <a:gd name="connsiteY12" fmla="*/ 72274 h 103923"/>
                <a:gd name="connsiteX13" fmla="*/ 0 w 388582"/>
                <a:gd name="connsiteY13" fmla="*/ 110064 h 103923"/>
                <a:gd name="connsiteX14" fmla="*/ 394553 w 388582"/>
                <a:gd name="connsiteY14" fmla="*/ 110064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582" h="103923">
                  <a:moveTo>
                    <a:pt x="394743" y="110064"/>
                  </a:moveTo>
                  <a:cubicBezTo>
                    <a:pt x="378779" y="99098"/>
                    <a:pt x="364064" y="86426"/>
                    <a:pt x="350861" y="72274"/>
                  </a:cubicBezTo>
                  <a:lnTo>
                    <a:pt x="238741" y="72274"/>
                  </a:lnTo>
                  <a:cubicBezTo>
                    <a:pt x="229188" y="72274"/>
                    <a:pt x="221444" y="64554"/>
                    <a:pt x="221444" y="55032"/>
                  </a:cubicBezTo>
                  <a:cubicBezTo>
                    <a:pt x="221444" y="45510"/>
                    <a:pt x="229188" y="37790"/>
                    <a:pt x="238741" y="37790"/>
                  </a:cubicBezTo>
                  <a:lnTo>
                    <a:pt x="322713" y="37790"/>
                  </a:lnTo>
                  <a:cubicBezTo>
                    <a:pt x="314162" y="25669"/>
                    <a:pt x="306345" y="13050"/>
                    <a:pt x="299303" y="0"/>
                  </a:cubicBezTo>
                  <a:lnTo>
                    <a:pt x="0" y="0"/>
                  </a:lnTo>
                  <a:lnTo>
                    <a:pt x="0" y="37790"/>
                  </a:lnTo>
                  <a:lnTo>
                    <a:pt x="169554" y="37790"/>
                  </a:lnTo>
                  <a:cubicBezTo>
                    <a:pt x="179107" y="37790"/>
                    <a:pt x="186851" y="45510"/>
                    <a:pt x="186851" y="55032"/>
                  </a:cubicBezTo>
                  <a:cubicBezTo>
                    <a:pt x="186851" y="64554"/>
                    <a:pt x="179107" y="72274"/>
                    <a:pt x="169554" y="72274"/>
                  </a:cubicBezTo>
                  <a:lnTo>
                    <a:pt x="0" y="72274"/>
                  </a:lnTo>
                  <a:lnTo>
                    <a:pt x="0" y="110064"/>
                  </a:lnTo>
                  <a:lnTo>
                    <a:pt x="394553" y="110064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5" name="Freeform 205">
              <a:extLst>
                <a:ext uri="{FF2B5EF4-FFF2-40B4-BE49-F238E27FC236}">
                  <a16:creationId xmlns:a16="http://schemas.microsoft.com/office/drawing/2014/main" xmlns="" id="{9B49BA33-0964-42D7-B90E-F86D70C0FE16}"/>
                </a:ext>
              </a:extLst>
            </p:cNvPr>
            <p:cNvSpPr/>
            <p:nvPr/>
          </p:nvSpPr>
          <p:spPr>
            <a:xfrm>
              <a:off x="3720677" y="1736415"/>
              <a:ext cx="151642" cy="37790"/>
            </a:xfrm>
            <a:custGeom>
              <a:avLst/>
              <a:gdLst>
                <a:gd name="connsiteX0" fmla="*/ 0 w 151641"/>
                <a:gd name="connsiteY0" fmla="*/ 0 h 37790"/>
                <a:gd name="connsiteX1" fmla="*/ 0 w 151641"/>
                <a:gd name="connsiteY1" fmla="*/ 37790 h 37790"/>
                <a:gd name="connsiteX2" fmla="*/ 157328 w 151641"/>
                <a:gd name="connsiteY2" fmla="*/ 37790 h 37790"/>
                <a:gd name="connsiteX3" fmla="*/ 135625 w 151641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41" h="37790">
                  <a:moveTo>
                    <a:pt x="0" y="0"/>
                  </a:moveTo>
                  <a:lnTo>
                    <a:pt x="0" y="37790"/>
                  </a:lnTo>
                  <a:lnTo>
                    <a:pt x="157328" y="37790"/>
                  </a:lnTo>
                  <a:cubicBezTo>
                    <a:pt x="149397" y="25604"/>
                    <a:pt x="142151" y="12988"/>
                    <a:pt x="135625" y="0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6" name="Freeform 206">
              <a:extLst>
                <a:ext uri="{FF2B5EF4-FFF2-40B4-BE49-F238E27FC236}">
                  <a16:creationId xmlns:a16="http://schemas.microsoft.com/office/drawing/2014/main" xmlns="" id="{E71E8935-C955-4E91-94FD-8CA2A6588A7D}"/>
                </a:ext>
              </a:extLst>
            </p:cNvPr>
            <p:cNvSpPr/>
            <p:nvPr/>
          </p:nvSpPr>
          <p:spPr>
            <a:xfrm>
              <a:off x="3720677" y="1808216"/>
              <a:ext cx="217985" cy="37790"/>
            </a:xfrm>
            <a:custGeom>
              <a:avLst/>
              <a:gdLst>
                <a:gd name="connsiteX0" fmla="*/ 0 w 217985"/>
                <a:gd name="connsiteY0" fmla="*/ 37790 h 37790"/>
                <a:gd name="connsiteX1" fmla="*/ 221776 w 217985"/>
                <a:gd name="connsiteY1" fmla="*/ 37790 h 37790"/>
                <a:gd name="connsiteX2" fmla="*/ 183107 w 217985"/>
                <a:gd name="connsiteY2" fmla="*/ 0 h 37790"/>
                <a:gd name="connsiteX3" fmla="*/ 0 w 217985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985" h="37790">
                  <a:moveTo>
                    <a:pt x="0" y="37790"/>
                  </a:moveTo>
                  <a:lnTo>
                    <a:pt x="221776" y="37790"/>
                  </a:lnTo>
                  <a:cubicBezTo>
                    <a:pt x="207710" y="26449"/>
                    <a:pt x="194762" y="13794"/>
                    <a:pt x="183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7" name="Freeform 207">
              <a:extLst>
                <a:ext uri="{FF2B5EF4-FFF2-40B4-BE49-F238E27FC236}">
                  <a16:creationId xmlns:a16="http://schemas.microsoft.com/office/drawing/2014/main" xmlns="" id="{C63077B7-7CBF-499E-A667-17885F5B986D}"/>
                </a:ext>
              </a:extLst>
            </p:cNvPr>
            <p:cNvSpPr/>
            <p:nvPr/>
          </p:nvSpPr>
          <p:spPr>
            <a:xfrm>
              <a:off x="3684947" y="1579774"/>
              <a:ext cx="132687" cy="47238"/>
            </a:xfrm>
            <a:custGeom>
              <a:avLst/>
              <a:gdLst>
                <a:gd name="connsiteX0" fmla="*/ 47862 w 132686"/>
                <a:gd name="connsiteY0" fmla="*/ 31933 h 47237"/>
                <a:gd name="connsiteX1" fmla="*/ 1043 w 132686"/>
                <a:gd name="connsiteY1" fmla="*/ 33444 h 47237"/>
                <a:gd name="connsiteX2" fmla="*/ 0 w 132686"/>
                <a:gd name="connsiteY2" fmla="*/ 52339 h 47237"/>
                <a:gd name="connsiteX3" fmla="*/ 134108 w 132686"/>
                <a:gd name="connsiteY3" fmla="*/ 52339 h 47237"/>
                <a:gd name="connsiteX4" fmla="*/ 125673 w 132686"/>
                <a:gd name="connsiteY4" fmla="*/ 0 h 47237"/>
                <a:gd name="connsiteX5" fmla="*/ 107760 w 132686"/>
                <a:gd name="connsiteY5" fmla="*/ 11809 h 47237"/>
                <a:gd name="connsiteX6" fmla="*/ 47862 w 132686"/>
                <a:gd name="connsiteY6" fmla="*/ 31933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86" h="47237">
                  <a:moveTo>
                    <a:pt x="47862" y="31933"/>
                  </a:moveTo>
                  <a:cubicBezTo>
                    <a:pt x="32397" y="34554"/>
                    <a:pt x="16645" y="35063"/>
                    <a:pt x="1043" y="33444"/>
                  </a:cubicBezTo>
                  <a:cubicBezTo>
                    <a:pt x="474" y="39869"/>
                    <a:pt x="190" y="46293"/>
                    <a:pt x="0" y="52339"/>
                  </a:cubicBezTo>
                  <a:lnTo>
                    <a:pt x="134108" y="52339"/>
                  </a:lnTo>
                  <a:cubicBezTo>
                    <a:pt x="130244" y="35078"/>
                    <a:pt x="127427" y="17600"/>
                    <a:pt x="125673" y="0"/>
                  </a:cubicBezTo>
                  <a:cubicBezTo>
                    <a:pt x="119994" y="4359"/>
                    <a:pt x="114008" y="8306"/>
                    <a:pt x="107760" y="11809"/>
                  </a:cubicBezTo>
                  <a:cubicBezTo>
                    <a:pt x="89213" y="22148"/>
                    <a:pt x="68904" y="28971"/>
                    <a:pt x="47862" y="31933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8" name="Freeform 208">
              <a:extLst>
                <a:ext uri="{FF2B5EF4-FFF2-40B4-BE49-F238E27FC236}">
                  <a16:creationId xmlns:a16="http://schemas.microsoft.com/office/drawing/2014/main" xmlns="" id="{DBDB2176-A4D0-4795-9A3C-3E95A635D9DE}"/>
                </a:ext>
              </a:extLst>
            </p:cNvPr>
            <p:cNvSpPr/>
            <p:nvPr/>
          </p:nvSpPr>
          <p:spPr>
            <a:xfrm>
              <a:off x="3685420" y="1651481"/>
              <a:ext cx="151642" cy="47238"/>
            </a:xfrm>
            <a:custGeom>
              <a:avLst/>
              <a:gdLst>
                <a:gd name="connsiteX0" fmla="*/ 138373 w 151641"/>
                <a:gd name="connsiteY0" fmla="*/ 0 h 47237"/>
                <a:gd name="connsiteX1" fmla="*/ 0 w 151641"/>
                <a:gd name="connsiteY1" fmla="*/ 0 h 47237"/>
                <a:gd name="connsiteX2" fmla="*/ 59425 w 151641"/>
                <a:gd name="connsiteY2" fmla="*/ 50639 h 47237"/>
                <a:gd name="connsiteX3" fmla="*/ 155243 w 151641"/>
                <a:gd name="connsiteY3" fmla="*/ 50639 h 47237"/>
                <a:gd name="connsiteX4" fmla="*/ 140079 w 151641"/>
                <a:gd name="connsiteY4" fmla="*/ 6991 h 47237"/>
                <a:gd name="connsiteX5" fmla="*/ 138373 w 151641"/>
                <a:gd name="connsiteY5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41" h="47237">
                  <a:moveTo>
                    <a:pt x="138373" y="0"/>
                  </a:moveTo>
                  <a:lnTo>
                    <a:pt x="0" y="0"/>
                  </a:lnTo>
                  <a:cubicBezTo>
                    <a:pt x="4541" y="29194"/>
                    <a:pt x="29788" y="50708"/>
                    <a:pt x="59425" y="50639"/>
                  </a:cubicBezTo>
                  <a:lnTo>
                    <a:pt x="155243" y="50639"/>
                  </a:lnTo>
                  <a:cubicBezTo>
                    <a:pt x="149415" y="36368"/>
                    <a:pt x="144353" y="21799"/>
                    <a:pt x="140079" y="6991"/>
                  </a:cubicBezTo>
                  <a:cubicBezTo>
                    <a:pt x="139416" y="4535"/>
                    <a:pt x="138942" y="2362"/>
                    <a:pt x="138373" y="0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9" name="Freeform 209">
              <a:extLst>
                <a:ext uri="{FF2B5EF4-FFF2-40B4-BE49-F238E27FC236}">
                  <a16:creationId xmlns:a16="http://schemas.microsoft.com/office/drawing/2014/main" xmlns="" id="{26671F5F-34E5-489C-9218-F074C59820FD}"/>
                </a:ext>
              </a:extLst>
            </p:cNvPr>
            <p:cNvSpPr/>
            <p:nvPr/>
          </p:nvSpPr>
          <p:spPr>
            <a:xfrm>
              <a:off x="3690633" y="1304378"/>
              <a:ext cx="341194" cy="273979"/>
            </a:xfrm>
            <a:custGeom>
              <a:avLst/>
              <a:gdLst>
                <a:gd name="connsiteX0" fmla="*/ 54212 w 341194"/>
                <a:gd name="connsiteY0" fmla="*/ 275774 h 273979"/>
                <a:gd name="connsiteX1" fmla="*/ 209455 w 341194"/>
                <a:gd name="connsiteY1" fmla="*/ 103923 h 273979"/>
                <a:gd name="connsiteX2" fmla="*/ 346028 w 341194"/>
                <a:gd name="connsiteY2" fmla="*/ 0 h 273979"/>
                <a:gd name="connsiteX3" fmla="*/ 330579 w 341194"/>
                <a:gd name="connsiteY3" fmla="*/ 0 h 273979"/>
                <a:gd name="connsiteX4" fmla="*/ 0 w 341194"/>
                <a:gd name="connsiteY4" fmla="*/ 272373 h 273979"/>
                <a:gd name="connsiteX5" fmla="*/ 54212 w 341194"/>
                <a:gd name="connsiteY5" fmla="*/ 275774 h 27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194" h="273979">
                  <a:moveTo>
                    <a:pt x="54212" y="275774"/>
                  </a:moveTo>
                  <a:cubicBezTo>
                    <a:pt x="122356" y="261886"/>
                    <a:pt x="141690" y="181299"/>
                    <a:pt x="209455" y="103923"/>
                  </a:cubicBezTo>
                  <a:cubicBezTo>
                    <a:pt x="247758" y="60749"/>
                    <a:pt x="294150" y="25447"/>
                    <a:pt x="346028" y="0"/>
                  </a:cubicBezTo>
                  <a:lnTo>
                    <a:pt x="330579" y="0"/>
                  </a:lnTo>
                  <a:cubicBezTo>
                    <a:pt x="169187" y="206"/>
                    <a:pt x="30581" y="114407"/>
                    <a:pt x="0" y="272373"/>
                  </a:cubicBezTo>
                  <a:cubicBezTo>
                    <a:pt x="17499" y="278021"/>
                    <a:pt x="36141" y="279191"/>
                    <a:pt x="54212" y="275774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 210">
              <a:extLst>
                <a:ext uri="{FF2B5EF4-FFF2-40B4-BE49-F238E27FC236}">
                  <a16:creationId xmlns:a16="http://schemas.microsoft.com/office/drawing/2014/main" xmlns="" id="{9CDECAA2-5E50-430B-BFBD-986FEE586B88}"/>
                </a:ext>
              </a:extLst>
            </p:cNvPr>
            <p:cNvSpPr/>
            <p:nvPr/>
          </p:nvSpPr>
          <p:spPr>
            <a:xfrm>
              <a:off x="4147833" y="1374857"/>
              <a:ext cx="66343" cy="103923"/>
            </a:xfrm>
            <a:custGeom>
              <a:avLst/>
              <a:gdLst>
                <a:gd name="connsiteX0" fmla="*/ 60562 w 66343"/>
                <a:gd name="connsiteY0" fmla="*/ 0 h 103923"/>
                <a:gd name="connsiteX1" fmla="*/ 68713 w 66343"/>
                <a:gd name="connsiteY1" fmla="*/ 8125 h 103923"/>
                <a:gd name="connsiteX2" fmla="*/ 68713 w 66343"/>
                <a:gd name="connsiteY2" fmla="*/ 96082 h 103923"/>
                <a:gd name="connsiteX3" fmla="*/ 60562 w 66343"/>
                <a:gd name="connsiteY3" fmla="*/ 104207 h 103923"/>
                <a:gd name="connsiteX4" fmla="*/ 8151 w 66343"/>
                <a:gd name="connsiteY4" fmla="*/ 104207 h 103923"/>
                <a:gd name="connsiteX5" fmla="*/ 0 w 66343"/>
                <a:gd name="connsiteY5" fmla="*/ 96082 h 103923"/>
                <a:gd name="connsiteX6" fmla="*/ 0 w 66343"/>
                <a:gd name="connsiteY6" fmla="*/ 8125 h 103923"/>
                <a:gd name="connsiteX7" fmla="*/ 8151 w 66343"/>
                <a:gd name="connsiteY7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43" h="103923">
                  <a:moveTo>
                    <a:pt x="60562" y="0"/>
                  </a:moveTo>
                  <a:cubicBezTo>
                    <a:pt x="65063" y="0"/>
                    <a:pt x="68713" y="3638"/>
                    <a:pt x="68713" y="8125"/>
                  </a:cubicBezTo>
                  <a:lnTo>
                    <a:pt x="68713" y="96082"/>
                  </a:lnTo>
                  <a:cubicBezTo>
                    <a:pt x="68713" y="100569"/>
                    <a:pt x="65063" y="104207"/>
                    <a:pt x="6056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 211">
              <a:extLst>
                <a:ext uri="{FF2B5EF4-FFF2-40B4-BE49-F238E27FC236}">
                  <a16:creationId xmlns:a16="http://schemas.microsoft.com/office/drawing/2014/main" xmlns="" id="{8208ECF8-C0CF-473E-ADE0-9949E15A6877}"/>
                </a:ext>
              </a:extLst>
            </p:cNvPr>
            <p:cNvSpPr/>
            <p:nvPr/>
          </p:nvSpPr>
          <p:spPr>
            <a:xfrm>
              <a:off x="4119306" y="1346420"/>
              <a:ext cx="123209" cy="160609"/>
            </a:xfrm>
            <a:custGeom>
              <a:avLst/>
              <a:gdLst>
                <a:gd name="connsiteX0" fmla="*/ 36584 w 123208"/>
                <a:gd name="connsiteY0" fmla="*/ 94 h 160608"/>
                <a:gd name="connsiteX1" fmla="*/ 0 w 123208"/>
                <a:gd name="connsiteY1" fmla="*/ 36562 h 160608"/>
                <a:gd name="connsiteX2" fmla="*/ 0 w 123208"/>
                <a:gd name="connsiteY2" fmla="*/ 124613 h 160608"/>
                <a:gd name="connsiteX3" fmla="*/ 36584 w 123208"/>
                <a:gd name="connsiteY3" fmla="*/ 161081 h 160608"/>
                <a:gd name="connsiteX4" fmla="*/ 89090 w 123208"/>
                <a:gd name="connsiteY4" fmla="*/ 161081 h 160608"/>
                <a:gd name="connsiteX5" fmla="*/ 125578 w 123208"/>
                <a:gd name="connsiteY5" fmla="*/ 124613 h 160608"/>
                <a:gd name="connsiteX6" fmla="*/ 125578 w 123208"/>
                <a:gd name="connsiteY6" fmla="*/ 36468 h 160608"/>
                <a:gd name="connsiteX7" fmla="*/ 89090 w 123208"/>
                <a:gd name="connsiteY7" fmla="*/ 0 h 160608"/>
                <a:gd name="connsiteX8" fmla="*/ 97240 w 123208"/>
                <a:gd name="connsiteY8" fmla="*/ 36562 h 160608"/>
                <a:gd name="connsiteX9" fmla="*/ 97240 w 123208"/>
                <a:gd name="connsiteY9" fmla="*/ 124613 h 160608"/>
                <a:gd name="connsiteX10" fmla="*/ 89184 w 123208"/>
                <a:gd name="connsiteY10" fmla="*/ 132738 h 160608"/>
                <a:gd name="connsiteX11" fmla="*/ 36584 w 123208"/>
                <a:gd name="connsiteY11" fmla="*/ 132738 h 160608"/>
                <a:gd name="connsiteX12" fmla="*/ 28433 w 123208"/>
                <a:gd name="connsiteY12" fmla="*/ 124613 h 160608"/>
                <a:gd name="connsiteX13" fmla="*/ 28433 w 123208"/>
                <a:gd name="connsiteY13" fmla="*/ 36468 h 160608"/>
                <a:gd name="connsiteX14" fmla="*/ 36584 w 123208"/>
                <a:gd name="connsiteY14" fmla="*/ 28343 h 160608"/>
                <a:gd name="connsiteX15" fmla="*/ 89090 w 123208"/>
                <a:gd name="connsiteY15" fmla="*/ 28343 h 160608"/>
                <a:gd name="connsiteX16" fmla="*/ 97240 w 123208"/>
                <a:gd name="connsiteY16" fmla="*/ 36468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584" y="94"/>
                  </a:moveTo>
                  <a:cubicBezTo>
                    <a:pt x="16379" y="94"/>
                    <a:pt x="0" y="16422"/>
                    <a:pt x="0" y="36562"/>
                  </a:cubicBezTo>
                  <a:lnTo>
                    <a:pt x="0" y="124613"/>
                  </a:lnTo>
                  <a:cubicBezTo>
                    <a:pt x="0" y="144754"/>
                    <a:pt x="16379" y="161081"/>
                    <a:pt x="36584" y="161081"/>
                  </a:cubicBezTo>
                  <a:lnTo>
                    <a:pt x="89090" y="161081"/>
                  </a:lnTo>
                  <a:cubicBezTo>
                    <a:pt x="109257" y="161029"/>
                    <a:pt x="125578" y="144717"/>
                    <a:pt x="125578" y="124613"/>
                  </a:cubicBezTo>
                  <a:lnTo>
                    <a:pt x="125578" y="36468"/>
                  </a:lnTo>
                  <a:cubicBezTo>
                    <a:pt x="125578" y="16364"/>
                    <a:pt x="109257" y="52"/>
                    <a:pt x="89090" y="0"/>
                  </a:cubicBezTo>
                  <a:close/>
                  <a:moveTo>
                    <a:pt x="97240" y="36562"/>
                  </a:moveTo>
                  <a:lnTo>
                    <a:pt x="97240" y="124613"/>
                  </a:lnTo>
                  <a:cubicBezTo>
                    <a:pt x="97190" y="129043"/>
                    <a:pt x="93627" y="132637"/>
                    <a:pt x="89184" y="132738"/>
                  </a:cubicBezTo>
                  <a:lnTo>
                    <a:pt x="36584" y="132738"/>
                  </a:lnTo>
                  <a:cubicBezTo>
                    <a:pt x="32103" y="132687"/>
                    <a:pt x="28484" y="129079"/>
                    <a:pt x="28433" y="124613"/>
                  </a:cubicBezTo>
                  <a:lnTo>
                    <a:pt x="28433" y="36468"/>
                  </a:lnTo>
                  <a:cubicBezTo>
                    <a:pt x="28484" y="32002"/>
                    <a:pt x="32103" y="28394"/>
                    <a:pt x="36584" y="28343"/>
                  </a:cubicBezTo>
                  <a:lnTo>
                    <a:pt x="89090" y="28343"/>
                  </a:lnTo>
                  <a:cubicBezTo>
                    <a:pt x="93570" y="28394"/>
                    <a:pt x="97189" y="32002"/>
                    <a:pt x="97240" y="36468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 212">
              <a:extLst>
                <a:ext uri="{FF2B5EF4-FFF2-40B4-BE49-F238E27FC236}">
                  <a16:creationId xmlns:a16="http://schemas.microsoft.com/office/drawing/2014/main" xmlns="" id="{2B2EAF57-F9F2-47F0-8F80-F6AEE7EAB915}"/>
                </a:ext>
              </a:extLst>
            </p:cNvPr>
            <p:cNvSpPr/>
            <p:nvPr/>
          </p:nvSpPr>
          <p:spPr>
            <a:xfrm>
              <a:off x="4292841" y="1374857"/>
              <a:ext cx="66343" cy="103923"/>
            </a:xfrm>
            <a:custGeom>
              <a:avLst/>
              <a:gdLst>
                <a:gd name="connsiteX0" fmla="*/ 8151 w 66343"/>
                <a:gd name="connsiteY0" fmla="*/ 0 h 103923"/>
                <a:gd name="connsiteX1" fmla="*/ 60657 w 66343"/>
                <a:gd name="connsiteY1" fmla="*/ 0 h 103923"/>
                <a:gd name="connsiteX2" fmla="*/ 68807 w 66343"/>
                <a:gd name="connsiteY2" fmla="*/ 8125 h 103923"/>
                <a:gd name="connsiteX3" fmla="*/ 68807 w 66343"/>
                <a:gd name="connsiteY3" fmla="*/ 96176 h 103923"/>
                <a:gd name="connsiteX4" fmla="*/ 60752 w 66343"/>
                <a:gd name="connsiteY4" fmla="*/ 104207 h 103923"/>
                <a:gd name="connsiteX5" fmla="*/ 8151 w 66343"/>
                <a:gd name="connsiteY5" fmla="*/ 104207 h 103923"/>
                <a:gd name="connsiteX6" fmla="*/ 0 w 66343"/>
                <a:gd name="connsiteY6" fmla="*/ 96082 h 103923"/>
                <a:gd name="connsiteX7" fmla="*/ 0 w 66343"/>
                <a:gd name="connsiteY7" fmla="*/ 8030 h 103923"/>
                <a:gd name="connsiteX8" fmla="*/ 8151 w 66343"/>
                <a:gd name="connsiteY8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3" h="103923">
                  <a:moveTo>
                    <a:pt x="8151" y="0"/>
                  </a:moveTo>
                  <a:lnTo>
                    <a:pt x="60657" y="0"/>
                  </a:lnTo>
                  <a:cubicBezTo>
                    <a:pt x="65158" y="0"/>
                    <a:pt x="68807" y="3638"/>
                    <a:pt x="68807" y="8125"/>
                  </a:cubicBezTo>
                  <a:lnTo>
                    <a:pt x="68807" y="96176"/>
                  </a:lnTo>
                  <a:cubicBezTo>
                    <a:pt x="68807" y="100611"/>
                    <a:pt x="65201" y="104207"/>
                    <a:pt x="6075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030"/>
                  </a:lnTo>
                  <a:cubicBezTo>
                    <a:pt x="52" y="3580"/>
                    <a:pt x="3686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 213">
              <a:extLst>
                <a:ext uri="{FF2B5EF4-FFF2-40B4-BE49-F238E27FC236}">
                  <a16:creationId xmlns:a16="http://schemas.microsoft.com/office/drawing/2014/main" xmlns="" id="{4A0D797C-66CF-4E65-9B47-9E3F38051818}"/>
                </a:ext>
              </a:extLst>
            </p:cNvPr>
            <p:cNvSpPr/>
            <p:nvPr/>
          </p:nvSpPr>
          <p:spPr>
            <a:xfrm>
              <a:off x="4264408" y="1346420"/>
              <a:ext cx="123209" cy="160609"/>
            </a:xfrm>
            <a:custGeom>
              <a:avLst/>
              <a:gdLst>
                <a:gd name="connsiteX0" fmla="*/ 89090 w 123208"/>
                <a:gd name="connsiteY0" fmla="*/ 160892 h 160608"/>
                <a:gd name="connsiteX1" fmla="*/ 125673 w 123208"/>
                <a:gd name="connsiteY1" fmla="*/ 124424 h 160608"/>
                <a:gd name="connsiteX2" fmla="*/ 125673 w 123208"/>
                <a:gd name="connsiteY2" fmla="*/ 36468 h 160608"/>
                <a:gd name="connsiteX3" fmla="*/ 89090 w 123208"/>
                <a:gd name="connsiteY3" fmla="*/ 0 h 160608"/>
                <a:gd name="connsiteX4" fmla="*/ 36489 w 123208"/>
                <a:gd name="connsiteY4" fmla="*/ 0 h 160608"/>
                <a:gd name="connsiteX5" fmla="*/ 0 w 123208"/>
                <a:gd name="connsiteY5" fmla="*/ 36468 h 160608"/>
                <a:gd name="connsiteX6" fmla="*/ 0 w 123208"/>
                <a:gd name="connsiteY6" fmla="*/ 124519 h 160608"/>
                <a:gd name="connsiteX7" fmla="*/ 36489 w 123208"/>
                <a:gd name="connsiteY7" fmla="*/ 160986 h 160608"/>
                <a:gd name="connsiteX8" fmla="*/ 28433 w 123208"/>
                <a:gd name="connsiteY8" fmla="*/ 124424 h 160608"/>
                <a:gd name="connsiteX9" fmla="*/ 28433 w 123208"/>
                <a:gd name="connsiteY9" fmla="*/ 36468 h 160608"/>
                <a:gd name="connsiteX10" fmla="*/ 36489 w 123208"/>
                <a:gd name="connsiteY10" fmla="*/ 28343 h 160608"/>
                <a:gd name="connsiteX11" fmla="*/ 88995 w 123208"/>
                <a:gd name="connsiteY11" fmla="*/ 28343 h 160608"/>
                <a:gd name="connsiteX12" fmla="*/ 97146 w 123208"/>
                <a:gd name="connsiteY12" fmla="*/ 36468 h 160608"/>
                <a:gd name="connsiteX13" fmla="*/ 97146 w 123208"/>
                <a:gd name="connsiteY13" fmla="*/ 124519 h 160608"/>
                <a:gd name="connsiteX14" fmla="*/ 88995 w 123208"/>
                <a:gd name="connsiteY14" fmla="*/ 132644 h 160608"/>
                <a:gd name="connsiteX15" fmla="*/ 36489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89090" y="160892"/>
                  </a:moveTo>
                  <a:cubicBezTo>
                    <a:pt x="109294" y="160892"/>
                    <a:pt x="125673" y="144565"/>
                    <a:pt x="125673" y="124424"/>
                  </a:cubicBezTo>
                  <a:lnTo>
                    <a:pt x="125673" y="36468"/>
                  </a:lnTo>
                  <a:cubicBezTo>
                    <a:pt x="125673" y="16327"/>
                    <a:pt x="109294" y="0"/>
                    <a:pt x="89090" y="0"/>
                  </a:cubicBezTo>
                  <a:lnTo>
                    <a:pt x="36489" y="0"/>
                  </a:lnTo>
                  <a:cubicBezTo>
                    <a:pt x="16470" y="403"/>
                    <a:pt x="353" y="16511"/>
                    <a:pt x="0" y="36468"/>
                  </a:cubicBezTo>
                  <a:lnTo>
                    <a:pt x="0" y="124519"/>
                  </a:lnTo>
                  <a:cubicBezTo>
                    <a:pt x="353" y="144475"/>
                    <a:pt x="16470" y="160583"/>
                    <a:pt x="36489" y="160986"/>
                  </a:cubicBezTo>
                  <a:close/>
                  <a:moveTo>
                    <a:pt x="28433" y="124424"/>
                  </a:moveTo>
                  <a:lnTo>
                    <a:pt x="28433" y="36468"/>
                  </a:lnTo>
                  <a:cubicBezTo>
                    <a:pt x="28483" y="32038"/>
                    <a:pt x="32046" y="28444"/>
                    <a:pt x="36489" y="28343"/>
                  </a:cubicBezTo>
                  <a:lnTo>
                    <a:pt x="88995" y="28343"/>
                  </a:lnTo>
                  <a:cubicBezTo>
                    <a:pt x="93475" y="28394"/>
                    <a:pt x="97094" y="32002"/>
                    <a:pt x="97146" y="36468"/>
                  </a:cubicBezTo>
                  <a:lnTo>
                    <a:pt x="97146" y="124519"/>
                  </a:lnTo>
                  <a:cubicBezTo>
                    <a:pt x="97094" y="128985"/>
                    <a:pt x="93475" y="132593"/>
                    <a:pt x="88995" y="132644"/>
                  </a:cubicBezTo>
                  <a:lnTo>
                    <a:pt x="36489" y="132644"/>
                  </a:lnTo>
                  <a:cubicBezTo>
                    <a:pt x="32046" y="132542"/>
                    <a:pt x="28483" y="128949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 214">
              <a:extLst>
                <a:ext uri="{FF2B5EF4-FFF2-40B4-BE49-F238E27FC236}">
                  <a16:creationId xmlns:a16="http://schemas.microsoft.com/office/drawing/2014/main" xmlns="" id="{C32D8AF9-662B-44AD-A229-1FEADD6E2A24}"/>
                </a:ext>
              </a:extLst>
            </p:cNvPr>
            <p:cNvSpPr/>
            <p:nvPr/>
          </p:nvSpPr>
          <p:spPr>
            <a:xfrm>
              <a:off x="4438132" y="1374762"/>
              <a:ext cx="66343" cy="103923"/>
            </a:xfrm>
            <a:custGeom>
              <a:avLst/>
              <a:gdLst>
                <a:gd name="connsiteX0" fmla="*/ 8056 w 66343"/>
                <a:gd name="connsiteY0" fmla="*/ 94 h 103923"/>
                <a:gd name="connsiteX1" fmla="*/ 60562 w 66343"/>
                <a:gd name="connsiteY1" fmla="*/ 94 h 103923"/>
                <a:gd name="connsiteX2" fmla="*/ 68713 w 66343"/>
                <a:gd name="connsiteY2" fmla="*/ 8219 h 103923"/>
                <a:gd name="connsiteX3" fmla="*/ 68713 w 66343"/>
                <a:gd name="connsiteY3" fmla="*/ 96271 h 103923"/>
                <a:gd name="connsiteX4" fmla="*/ 60562 w 66343"/>
                <a:gd name="connsiteY4" fmla="*/ 104396 h 103923"/>
                <a:gd name="connsiteX5" fmla="*/ 8056 w 66343"/>
                <a:gd name="connsiteY5" fmla="*/ 104396 h 103923"/>
                <a:gd name="connsiteX6" fmla="*/ 0 w 66343"/>
                <a:gd name="connsiteY6" fmla="*/ 96365 h 103923"/>
                <a:gd name="connsiteX7" fmla="*/ 0 w 66343"/>
                <a:gd name="connsiteY7" fmla="*/ 8125 h 103923"/>
                <a:gd name="connsiteX8" fmla="*/ 8151 w 66343"/>
                <a:gd name="connsiteY8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3" h="103923">
                  <a:moveTo>
                    <a:pt x="8056" y="94"/>
                  </a:moveTo>
                  <a:lnTo>
                    <a:pt x="60562" y="94"/>
                  </a:lnTo>
                  <a:cubicBezTo>
                    <a:pt x="65063" y="94"/>
                    <a:pt x="68713" y="3732"/>
                    <a:pt x="68713" y="8219"/>
                  </a:cubicBezTo>
                  <a:lnTo>
                    <a:pt x="68713" y="96271"/>
                  </a:lnTo>
                  <a:cubicBezTo>
                    <a:pt x="68713" y="100758"/>
                    <a:pt x="65063" y="104396"/>
                    <a:pt x="60562" y="104396"/>
                  </a:cubicBezTo>
                  <a:lnTo>
                    <a:pt x="8056" y="104396"/>
                  </a:lnTo>
                  <a:cubicBezTo>
                    <a:pt x="3607" y="104396"/>
                    <a:pt x="0" y="100800"/>
                    <a:pt x="0" y="96365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 215">
              <a:extLst>
                <a:ext uri="{FF2B5EF4-FFF2-40B4-BE49-F238E27FC236}">
                  <a16:creationId xmlns:a16="http://schemas.microsoft.com/office/drawing/2014/main" xmlns="" id="{C1500A38-BF6B-4AD7-81CE-E3B37525122A}"/>
                </a:ext>
              </a:extLst>
            </p:cNvPr>
            <p:cNvSpPr/>
            <p:nvPr/>
          </p:nvSpPr>
          <p:spPr>
            <a:xfrm>
              <a:off x="4409700" y="1346420"/>
              <a:ext cx="123209" cy="160609"/>
            </a:xfrm>
            <a:custGeom>
              <a:avLst/>
              <a:gdLst>
                <a:gd name="connsiteX0" fmla="*/ 36489 w 123208"/>
                <a:gd name="connsiteY0" fmla="*/ 160892 h 160608"/>
                <a:gd name="connsiteX1" fmla="*/ 88995 w 123208"/>
                <a:gd name="connsiteY1" fmla="*/ 160892 h 160608"/>
                <a:gd name="connsiteX2" fmla="*/ 125578 w 123208"/>
                <a:gd name="connsiteY2" fmla="*/ 124424 h 160608"/>
                <a:gd name="connsiteX3" fmla="*/ 125578 w 123208"/>
                <a:gd name="connsiteY3" fmla="*/ 36468 h 160608"/>
                <a:gd name="connsiteX4" fmla="*/ 88995 w 123208"/>
                <a:gd name="connsiteY4" fmla="*/ 0 h 160608"/>
                <a:gd name="connsiteX5" fmla="*/ 36489 w 123208"/>
                <a:gd name="connsiteY5" fmla="*/ 0 h 160608"/>
                <a:gd name="connsiteX6" fmla="*/ 0 w 123208"/>
                <a:gd name="connsiteY6" fmla="*/ 36468 h 160608"/>
                <a:gd name="connsiteX7" fmla="*/ 0 w 123208"/>
                <a:gd name="connsiteY7" fmla="*/ 124519 h 160608"/>
                <a:gd name="connsiteX8" fmla="*/ 36489 w 123208"/>
                <a:gd name="connsiteY8" fmla="*/ 160892 h 160608"/>
                <a:gd name="connsiteX9" fmla="*/ 28433 w 123208"/>
                <a:gd name="connsiteY9" fmla="*/ 36468 h 160608"/>
                <a:gd name="connsiteX10" fmla="*/ 36489 w 123208"/>
                <a:gd name="connsiteY10" fmla="*/ 28343 h 160608"/>
                <a:gd name="connsiteX11" fmla="*/ 88995 w 123208"/>
                <a:gd name="connsiteY11" fmla="*/ 28343 h 160608"/>
                <a:gd name="connsiteX12" fmla="*/ 97146 w 123208"/>
                <a:gd name="connsiteY12" fmla="*/ 36468 h 160608"/>
                <a:gd name="connsiteX13" fmla="*/ 97146 w 123208"/>
                <a:gd name="connsiteY13" fmla="*/ 124519 h 160608"/>
                <a:gd name="connsiteX14" fmla="*/ 88995 w 123208"/>
                <a:gd name="connsiteY14" fmla="*/ 132644 h 160608"/>
                <a:gd name="connsiteX15" fmla="*/ 36489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489" y="160892"/>
                  </a:moveTo>
                  <a:lnTo>
                    <a:pt x="88995" y="160892"/>
                  </a:lnTo>
                  <a:cubicBezTo>
                    <a:pt x="109199" y="160892"/>
                    <a:pt x="125578" y="144565"/>
                    <a:pt x="125578" y="124424"/>
                  </a:cubicBezTo>
                  <a:lnTo>
                    <a:pt x="125578" y="36468"/>
                  </a:lnTo>
                  <a:cubicBezTo>
                    <a:pt x="125578" y="16327"/>
                    <a:pt x="109199" y="0"/>
                    <a:pt x="88995" y="0"/>
                  </a:cubicBezTo>
                  <a:lnTo>
                    <a:pt x="36489" y="0"/>
                  </a:lnTo>
                  <a:cubicBezTo>
                    <a:pt x="16321" y="52"/>
                    <a:pt x="0" y="16364"/>
                    <a:pt x="0" y="36468"/>
                  </a:cubicBezTo>
                  <a:lnTo>
                    <a:pt x="0" y="124519"/>
                  </a:lnTo>
                  <a:cubicBezTo>
                    <a:pt x="52" y="144586"/>
                    <a:pt x="16358" y="160840"/>
                    <a:pt x="36489" y="160892"/>
                  </a:cubicBezTo>
                  <a:close/>
                  <a:moveTo>
                    <a:pt x="28433" y="36468"/>
                  </a:moveTo>
                  <a:cubicBezTo>
                    <a:pt x="28483" y="32038"/>
                    <a:pt x="32046" y="28444"/>
                    <a:pt x="36489" y="28343"/>
                  </a:cubicBezTo>
                  <a:lnTo>
                    <a:pt x="88995" y="28343"/>
                  </a:lnTo>
                  <a:cubicBezTo>
                    <a:pt x="93475" y="28394"/>
                    <a:pt x="97094" y="32002"/>
                    <a:pt x="97146" y="36468"/>
                  </a:cubicBezTo>
                  <a:lnTo>
                    <a:pt x="97146" y="124519"/>
                  </a:lnTo>
                  <a:cubicBezTo>
                    <a:pt x="97094" y="128985"/>
                    <a:pt x="93475" y="132593"/>
                    <a:pt x="88995" y="132644"/>
                  </a:cubicBezTo>
                  <a:lnTo>
                    <a:pt x="36489" y="132644"/>
                  </a:lnTo>
                  <a:cubicBezTo>
                    <a:pt x="32046" y="132542"/>
                    <a:pt x="28483" y="128949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 216">
              <a:extLst>
                <a:ext uri="{FF2B5EF4-FFF2-40B4-BE49-F238E27FC236}">
                  <a16:creationId xmlns:a16="http://schemas.microsoft.com/office/drawing/2014/main" xmlns="" id="{48470050-71E0-4C0E-B16D-905D8F02B0D8}"/>
                </a:ext>
              </a:extLst>
            </p:cNvPr>
            <p:cNvSpPr/>
            <p:nvPr/>
          </p:nvSpPr>
          <p:spPr>
            <a:xfrm>
              <a:off x="4582950" y="1374857"/>
              <a:ext cx="66343" cy="103923"/>
            </a:xfrm>
            <a:custGeom>
              <a:avLst/>
              <a:gdLst>
                <a:gd name="connsiteX0" fmla="*/ 60562 w 66343"/>
                <a:gd name="connsiteY0" fmla="*/ 0 h 103923"/>
                <a:gd name="connsiteX1" fmla="*/ 68713 w 66343"/>
                <a:gd name="connsiteY1" fmla="*/ 8125 h 103923"/>
                <a:gd name="connsiteX2" fmla="*/ 68713 w 66343"/>
                <a:gd name="connsiteY2" fmla="*/ 96082 h 103923"/>
                <a:gd name="connsiteX3" fmla="*/ 60562 w 66343"/>
                <a:gd name="connsiteY3" fmla="*/ 104207 h 103923"/>
                <a:gd name="connsiteX4" fmla="*/ 8151 w 66343"/>
                <a:gd name="connsiteY4" fmla="*/ 104207 h 103923"/>
                <a:gd name="connsiteX5" fmla="*/ 0 w 66343"/>
                <a:gd name="connsiteY5" fmla="*/ 96082 h 103923"/>
                <a:gd name="connsiteX6" fmla="*/ 0 w 66343"/>
                <a:gd name="connsiteY6" fmla="*/ 8125 h 103923"/>
                <a:gd name="connsiteX7" fmla="*/ 8151 w 66343"/>
                <a:gd name="connsiteY7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43" h="103923">
                  <a:moveTo>
                    <a:pt x="60562" y="0"/>
                  </a:moveTo>
                  <a:cubicBezTo>
                    <a:pt x="65064" y="0"/>
                    <a:pt x="68713" y="3638"/>
                    <a:pt x="68713" y="8125"/>
                  </a:cubicBezTo>
                  <a:lnTo>
                    <a:pt x="68713" y="96082"/>
                  </a:lnTo>
                  <a:cubicBezTo>
                    <a:pt x="68713" y="100569"/>
                    <a:pt x="65064" y="104207"/>
                    <a:pt x="6056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 217">
              <a:extLst>
                <a:ext uri="{FF2B5EF4-FFF2-40B4-BE49-F238E27FC236}">
                  <a16:creationId xmlns:a16="http://schemas.microsoft.com/office/drawing/2014/main" xmlns="" id="{21A7BFA4-9325-4D1C-8698-E9A397679B0E}"/>
                </a:ext>
              </a:extLst>
            </p:cNvPr>
            <p:cNvSpPr/>
            <p:nvPr/>
          </p:nvSpPr>
          <p:spPr>
            <a:xfrm>
              <a:off x="4554423" y="1346420"/>
              <a:ext cx="123209" cy="160609"/>
            </a:xfrm>
            <a:custGeom>
              <a:avLst/>
              <a:gdLst>
                <a:gd name="connsiteX0" fmla="*/ 36584 w 123208"/>
                <a:gd name="connsiteY0" fmla="*/ 160892 h 160608"/>
                <a:gd name="connsiteX1" fmla="*/ 89090 w 123208"/>
                <a:gd name="connsiteY1" fmla="*/ 160892 h 160608"/>
                <a:gd name="connsiteX2" fmla="*/ 125673 w 123208"/>
                <a:gd name="connsiteY2" fmla="*/ 124424 h 160608"/>
                <a:gd name="connsiteX3" fmla="*/ 125673 w 123208"/>
                <a:gd name="connsiteY3" fmla="*/ 36468 h 160608"/>
                <a:gd name="connsiteX4" fmla="*/ 89090 w 123208"/>
                <a:gd name="connsiteY4" fmla="*/ 0 h 160608"/>
                <a:gd name="connsiteX5" fmla="*/ 36584 w 123208"/>
                <a:gd name="connsiteY5" fmla="*/ 0 h 160608"/>
                <a:gd name="connsiteX6" fmla="*/ 0 w 123208"/>
                <a:gd name="connsiteY6" fmla="*/ 36468 h 160608"/>
                <a:gd name="connsiteX7" fmla="*/ 0 w 123208"/>
                <a:gd name="connsiteY7" fmla="*/ 124519 h 160608"/>
                <a:gd name="connsiteX8" fmla="*/ 36584 w 123208"/>
                <a:gd name="connsiteY8" fmla="*/ 160892 h 160608"/>
                <a:gd name="connsiteX9" fmla="*/ 28433 w 123208"/>
                <a:gd name="connsiteY9" fmla="*/ 36468 h 160608"/>
                <a:gd name="connsiteX10" fmla="*/ 36584 w 123208"/>
                <a:gd name="connsiteY10" fmla="*/ 28343 h 160608"/>
                <a:gd name="connsiteX11" fmla="*/ 89090 w 123208"/>
                <a:gd name="connsiteY11" fmla="*/ 28343 h 160608"/>
                <a:gd name="connsiteX12" fmla="*/ 97240 w 123208"/>
                <a:gd name="connsiteY12" fmla="*/ 36468 h 160608"/>
                <a:gd name="connsiteX13" fmla="*/ 97240 w 123208"/>
                <a:gd name="connsiteY13" fmla="*/ 124519 h 160608"/>
                <a:gd name="connsiteX14" fmla="*/ 89090 w 123208"/>
                <a:gd name="connsiteY14" fmla="*/ 132644 h 160608"/>
                <a:gd name="connsiteX15" fmla="*/ 36584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584" y="160892"/>
                  </a:moveTo>
                  <a:lnTo>
                    <a:pt x="89090" y="160892"/>
                  </a:lnTo>
                  <a:cubicBezTo>
                    <a:pt x="109294" y="160892"/>
                    <a:pt x="125673" y="144565"/>
                    <a:pt x="125673" y="124424"/>
                  </a:cubicBezTo>
                  <a:lnTo>
                    <a:pt x="125673" y="36468"/>
                  </a:lnTo>
                  <a:cubicBezTo>
                    <a:pt x="125673" y="16327"/>
                    <a:pt x="109294" y="0"/>
                    <a:pt x="89090" y="0"/>
                  </a:cubicBezTo>
                  <a:lnTo>
                    <a:pt x="36584" y="0"/>
                  </a:lnTo>
                  <a:cubicBezTo>
                    <a:pt x="16379" y="0"/>
                    <a:pt x="0" y="16327"/>
                    <a:pt x="0" y="36468"/>
                  </a:cubicBezTo>
                  <a:lnTo>
                    <a:pt x="0" y="124519"/>
                  </a:lnTo>
                  <a:cubicBezTo>
                    <a:pt x="52" y="144622"/>
                    <a:pt x="16416" y="160892"/>
                    <a:pt x="36584" y="160892"/>
                  </a:cubicBezTo>
                  <a:close/>
                  <a:moveTo>
                    <a:pt x="28433" y="36468"/>
                  </a:moveTo>
                  <a:cubicBezTo>
                    <a:pt x="28484" y="32002"/>
                    <a:pt x="32103" y="28394"/>
                    <a:pt x="36584" y="28343"/>
                  </a:cubicBezTo>
                  <a:lnTo>
                    <a:pt x="89090" y="28343"/>
                  </a:lnTo>
                  <a:cubicBezTo>
                    <a:pt x="93570" y="28394"/>
                    <a:pt x="97189" y="32002"/>
                    <a:pt x="97240" y="36468"/>
                  </a:cubicBezTo>
                  <a:lnTo>
                    <a:pt x="97240" y="124519"/>
                  </a:lnTo>
                  <a:cubicBezTo>
                    <a:pt x="97189" y="128985"/>
                    <a:pt x="93570" y="132593"/>
                    <a:pt x="89090" y="132644"/>
                  </a:cubicBezTo>
                  <a:lnTo>
                    <a:pt x="36584" y="132644"/>
                  </a:lnTo>
                  <a:cubicBezTo>
                    <a:pt x="32103" y="132593"/>
                    <a:pt x="28484" y="128985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 218">
              <a:extLst>
                <a:ext uri="{FF2B5EF4-FFF2-40B4-BE49-F238E27FC236}">
                  <a16:creationId xmlns:a16="http://schemas.microsoft.com/office/drawing/2014/main" xmlns="" id="{8834BD0A-7E3D-4C22-8148-AD72AEE10EA5}"/>
                </a:ext>
              </a:extLst>
            </p:cNvPr>
            <p:cNvSpPr/>
            <p:nvPr/>
          </p:nvSpPr>
          <p:spPr>
            <a:xfrm>
              <a:off x="4373211" y="1567398"/>
              <a:ext cx="360149" cy="28343"/>
            </a:xfrm>
            <a:custGeom>
              <a:avLst/>
              <a:gdLst>
                <a:gd name="connsiteX0" fmla="*/ 362898 w 360149"/>
                <a:gd name="connsiteY0" fmla="*/ 14171 h 28342"/>
                <a:gd name="connsiteX1" fmla="*/ 348681 w 360149"/>
                <a:gd name="connsiteY1" fmla="*/ 0 h 28342"/>
                <a:gd name="connsiteX2" fmla="*/ 14216 w 360149"/>
                <a:gd name="connsiteY2" fmla="*/ 0 h 28342"/>
                <a:gd name="connsiteX3" fmla="*/ 0 w 360149"/>
                <a:gd name="connsiteY3" fmla="*/ 14171 h 28342"/>
                <a:gd name="connsiteX4" fmla="*/ 14216 w 360149"/>
                <a:gd name="connsiteY4" fmla="*/ 28343 h 28342"/>
                <a:gd name="connsiteX5" fmla="*/ 348681 w 360149"/>
                <a:gd name="connsiteY5" fmla="*/ 28343 h 28342"/>
                <a:gd name="connsiteX6" fmla="*/ 362898 w 360149"/>
                <a:gd name="connsiteY6" fmla="*/ 14171 h 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149" h="28342">
                  <a:moveTo>
                    <a:pt x="362898" y="14171"/>
                  </a:moveTo>
                  <a:cubicBezTo>
                    <a:pt x="362898" y="6345"/>
                    <a:pt x="356533" y="0"/>
                    <a:pt x="348681" y="0"/>
                  </a:cubicBezTo>
                  <a:lnTo>
                    <a:pt x="14216" y="0"/>
                  </a:lnTo>
                  <a:cubicBezTo>
                    <a:pt x="6365" y="0"/>
                    <a:pt x="0" y="6345"/>
                    <a:pt x="0" y="14171"/>
                  </a:cubicBezTo>
                  <a:cubicBezTo>
                    <a:pt x="0" y="21998"/>
                    <a:pt x="6365" y="28343"/>
                    <a:pt x="14216" y="28343"/>
                  </a:cubicBezTo>
                  <a:lnTo>
                    <a:pt x="348681" y="28343"/>
                  </a:lnTo>
                  <a:cubicBezTo>
                    <a:pt x="356533" y="28343"/>
                    <a:pt x="362898" y="21998"/>
                    <a:pt x="362898" y="14171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 219">
              <a:extLst>
                <a:ext uri="{FF2B5EF4-FFF2-40B4-BE49-F238E27FC236}">
                  <a16:creationId xmlns:a16="http://schemas.microsoft.com/office/drawing/2014/main" xmlns="" id="{0F69A787-8A40-4958-ACC4-E777DCBFA605}"/>
                </a:ext>
              </a:extLst>
            </p:cNvPr>
            <p:cNvSpPr/>
            <p:nvPr/>
          </p:nvSpPr>
          <p:spPr>
            <a:xfrm>
              <a:off x="4139493" y="1567398"/>
              <a:ext cx="189552" cy="28343"/>
            </a:xfrm>
            <a:custGeom>
              <a:avLst/>
              <a:gdLst>
                <a:gd name="connsiteX0" fmla="*/ 191922 w 189552"/>
                <a:gd name="connsiteY0" fmla="*/ 14171 h 28342"/>
                <a:gd name="connsiteX1" fmla="*/ 177705 w 189552"/>
                <a:gd name="connsiteY1" fmla="*/ 0 h 28342"/>
                <a:gd name="connsiteX2" fmla="*/ 14216 w 189552"/>
                <a:gd name="connsiteY2" fmla="*/ 0 h 28342"/>
                <a:gd name="connsiteX3" fmla="*/ 0 w 189552"/>
                <a:gd name="connsiteY3" fmla="*/ 14171 h 28342"/>
                <a:gd name="connsiteX4" fmla="*/ 14216 w 189552"/>
                <a:gd name="connsiteY4" fmla="*/ 28343 h 28342"/>
                <a:gd name="connsiteX5" fmla="*/ 177705 w 189552"/>
                <a:gd name="connsiteY5" fmla="*/ 28343 h 28342"/>
                <a:gd name="connsiteX6" fmla="*/ 191922 w 189552"/>
                <a:gd name="connsiteY6" fmla="*/ 14171 h 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52" h="28342">
                  <a:moveTo>
                    <a:pt x="191922" y="14171"/>
                  </a:moveTo>
                  <a:cubicBezTo>
                    <a:pt x="191922" y="6345"/>
                    <a:pt x="185557" y="0"/>
                    <a:pt x="177705" y="0"/>
                  </a:cubicBezTo>
                  <a:lnTo>
                    <a:pt x="14216" y="0"/>
                  </a:lnTo>
                  <a:cubicBezTo>
                    <a:pt x="6365" y="0"/>
                    <a:pt x="0" y="6345"/>
                    <a:pt x="0" y="14171"/>
                  </a:cubicBezTo>
                  <a:cubicBezTo>
                    <a:pt x="0" y="21998"/>
                    <a:pt x="6365" y="28343"/>
                    <a:pt x="14216" y="28343"/>
                  </a:cubicBezTo>
                  <a:lnTo>
                    <a:pt x="177705" y="28343"/>
                  </a:lnTo>
                  <a:cubicBezTo>
                    <a:pt x="185557" y="28343"/>
                    <a:pt x="191922" y="21998"/>
                    <a:pt x="191922" y="14171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 220">
              <a:extLst>
                <a:ext uri="{FF2B5EF4-FFF2-40B4-BE49-F238E27FC236}">
                  <a16:creationId xmlns:a16="http://schemas.microsoft.com/office/drawing/2014/main" xmlns="" id="{3009191E-F32C-437D-871D-86896671EC8C}"/>
                </a:ext>
              </a:extLst>
            </p:cNvPr>
            <p:cNvSpPr/>
            <p:nvPr/>
          </p:nvSpPr>
          <p:spPr>
            <a:xfrm>
              <a:off x="3650069" y="1106419"/>
              <a:ext cx="1260522" cy="765252"/>
            </a:xfrm>
            <a:custGeom>
              <a:avLst/>
              <a:gdLst>
                <a:gd name="connsiteX0" fmla="*/ 1267062 w 1260522"/>
                <a:gd name="connsiteY0" fmla="*/ 164609 h 765252"/>
                <a:gd name="connsiteX1" fmla="*/ 1267062 w 1260522"/>
                <a:gd name="connsiteY1" fmla="*/ 164609 h 765252"/>
                <a:gd name="connsiteX2" fmla="*/ 1267062 w 1260522"/>
                <a:gd name="connsiteY2" fmla="*/ 164609 h 765252"/>
                <a:gd name="connsiteX3" fmla="*/ 1082553 w 1260522"/>
                <a:gd name="connsiteY3" fmla="*/ 280 h 765252"/>
                <a:gd name="connsiteX4" fmla="*/ 917622 w 1260522"/>
                <a:gd name="connsiteY4" fmla="*/ 166121 h 765252"/>
                <a:gd name="connsiteX5" fmla="*/ 625522 w 1260522"/>
                <a:gd name="connsiteY5" fmla="*/ 166121 h 765252"/>
                <a:gd name="connsiteX6" fmla="*/ 608226 w 1260522"/>
                <a:gd name="connsiteY6" fmla="*/ 183363 h 765252"/>
                <a:gd name="connsiteX7" fmla="*/ 625522 w 1260522"/>
                <a:gd name="connsiteY7" fmla="*/ 200604 h 765252"/>
                <a:gd name="connsiteX8" fmla="*/ 1127836 w 1260522"/>
                <a:gd name="connsiteY8" fmla="*/ 200604 h 765252"/>
                <a:gd name="connsiteX9" fmla="*/ 1127836 w 1260522"/>
                <a:gd name="connsiteY9" fmla="*/ 526167 h 765252"/>
                <a:gd name="connsiteX10" fmla="*/ 34783 w 1260522"/>
                <a:gd name="connsiteY10" fmla="*/ 526167 h 765252"/>
                <a:gd name="connsiteX11" fmla="*/ 35825 w 1260522"/>
                <a:gd name="connsiteY11" fmla="*/ 507272 h 765252"/>
                <a:gd name="connsiteX12" fmla="*/ 82645 w 1260522"/>
                <a:gd name="connsiteY12" fmla="*/ 505761 h 765252"/>
                <a:gd name="connsiteX13" fmla="*/ 142638 w 1260522"/>
                <a:gd name="connsiteY13" fmla="*/ 486110 h 765252"/>
                <a:gd name="connsiteX14" fmla="*/ 160551 w 1260522"/>
                <a:gd name="connsiteY14" fmla="*/ 474300 h 765252"/>
                <a:gd name="connsiteX15" fmla="*/ 260634 w 1260522"/>
                <a:gd name="connsiteY15" fmla="*/ 330508 h 765252"/>
                <a:gd name="connsiteX16" fmla="*/ 420996 w 1260522"/>
                <a:gd name="connsiteY16" fmla="*/ 200321 h 765252"/>
                <a:gd name="connsiteX17" fmla="*/ 556336 w 1260522"/>
                <a:gd name="connsiteY17" fmla="*/ 200321 h 765252"/>
                <a:gd name="connsiteX18" fmla="*/ 573633 w 1260522"/>
                <a:gd name="connsiteY18" fmla="*/ 183079 h 765252"/>
                <a:gd name="connsiteX19" fmla="*/ 556336 w 1260522"/>
                <a:gd name="connsiteY19" fmla="*/ 165837 h 765252"/>
                <a:gd name="connsiteX20" fmla="*/ 371143 w 1260522"/>
                <a:gd name="connsiteY20" fmla="*/ 165837 h 765252"/>
                <a:gd name="connsiteX21" fmla="*/ 0 w 1260522"/>
                <a:gd name="connsiteY21" fmla="*/ 535804 h 765252"/>
                <a:gd name="connsiteX22" fmla="*/ 36299 w 1260522"/>
                <a:gd name="connsiteY22" fmla="*/ 609967 h 765252"/>
                <a:gd name="connsiteX23" fmla="*/ 36299 w 1260522"/>
                <a:gd name="connsiteY23" fmla="*/ 756782 h 765252"/>
                <a:gd name="connsiteX24" fmla="*/ 53549 w 1260522"/>
                <a:gd name="connsiteY24" fmla="*/ 773977 h 765252"/>
                <a:gd name="connsiteX25" fmla="*/ 495869 w 1260522"/>
                <a:gd name="connsiteY25" fmla="*/ 773977 h 765252"/>
                <a:gd name="connsiteX26" fmla="*/ 513165 w 1260522"/>
                <a:gd name="connsiteY26" fmla="*/ 756735 h 765252"/>
                <a:gd name="connsiteX27" fmla="*/ 495869 w 1260522"/>
                <a:gd name="connsiteY27" fmla="*/ 739493 h 765252"/>
                <a:gd name="connsiteX28" fmla="*/ 70608 w 1260522"/>
                <a:gd name="connsiteY28" fmla="*/ 739493 h 765252"/>
                <a:gd name="connsiteX29" fmla="*/ 70608 w 1260522"/>
                <a:gd name="connsiteY29" fmla="*/ 701703 h 765252"/>
                <a:gd name="connsiteX30" fmla="*/ 814032 w 1260522"/>
                <a:gd name="connsiteY30" fmla="*/ 701703 h 765252"/>
                <a:gd name="connsiteX31" fmla="*/ 831329 w 1260522"/>
                <a:gd name="connsiteY31" fmla="*/ 684461 h 765252"/>
                <a:gd name="connsiteX32" fmla="*/ 814032 w 1260522"/>
                <a:gd name="connsiteY32" fmla="*/ 667220 h 765252"/>
                <a:gd name="connsiteX33" fmla="*/ 70608 w 1260522"/>
                <a:gd name="connsiteY33" fmla="*/ 667219 h 765252"/>
                <a:gd name="connsiteX34" fmla="*/ 70608 w 1260522"/>
                <a:gd name="connsiteY34" fmla="*/ 629429 h 765252"/>
                <a:gd name="connsiteX35" fmla="*/ 1127836 w 1260522"/>
                <a:gd name="connsiteY35" fmla="*/ 629429 h 765252"/>
                <a:gd name="connsiteX36" fmla="*/ 1127836 w 1260522"/>
                <a:gd name="connsiteY36" fmla="*/ 667219 h 765252"/>
                <a:gd name="connsiteX37" fmla="*/ 883219 w 1260522"/>
                <a:gd name="connsiteY37" fmla="*/ 667219 h 765252"/>
                <a:gd name="connsiteX38" fmla="*/ 865922 w 1260522"/>
                <a:gd name="connsiteY38" fmla="*/ 684461 h 765252"/>
                <a:gd name="connsiteX39" fmla="*/ 883219 w 1260522"/>
                <a:gd name="connsiteY39" fmla="*/ 701703 h 765252"/>
                <a:gd name="connsiteX40" fmla="*/ 1127836 w 1260522"/>
                <a:gd name="connsiteY40" fmla="*/ 701703 h 765252"/>
                <a:gd name="connsiteX41" fmla="*/ 1127836 w 1260522"/>
                <a:gd name="connsiteY41" fmla="*/ 739493 h 765252"/>
                <a:gd name="connsiteX42" fmla="*/ 565055 w 1260522"/>
                <a:gd name="connsiteY42" fmla="*/ 739493 h 765252"/>
                <a:gd name="connsiteX43" fmla="*/ 547759 w 1260522"/>
                <a:gd name="connsiteY43" fmla="*/ 756735 h 765252"/>
                <a:gd name="connsiteX44" fmla="*/ 565055 w 1260522"/>
                <a:gd name="connsiteY44" fmla="*/ 773977 h 765252"/>
                <a:gd name="connsiteX45" fmla="*/ 1130869 w 1260522"/>
                <a:gd name="connsiteY45" fmla="*/ 773977 h 765252"/>
                <a:gd name="connsiteX46" fmla="*/ 1137124 w 1260522"/>
                <a:gd name="connsiteY46" fmla="*/ 773977 h 765252"/>
                <a:gd name="connsiteX47" fmla="*/ 1143379 w 1260522"/>
                <a:gd name="connsiteY47" fmla="*/ 773977 h 765252"/>
                <a:gd name="connsiteX48" fmla="*/ 1146222 w 1260522"/>
                <a:gd name="connsiteY48" fmla="*/ 773977 h 765252"/>
                <a:gd name="connsiteX49" fmla="*/ 1148687 w 1260522"/>
                <a:gd name="connsiteY49" fmla="*/ 773977 h 765252"/>
                <a:gd name="connsiteX50" fmla="*/ 1267062 w 1260522"/>
                <a:gd name="connsiteY50" fmla="*/ 773977 h 765252"/>
                <a:gd name="connsiteX51" fmla="*/ 1267062 w 1260522"/>
                <a:gd name="connsiteY51" fmla="*/ 185866 h 765252"/>
                <a:gd name="connsiteX52" fmla="*/ 1267631 w 1260522"/>
                <a:gd name="connsiteY52" fmla="*/ 175190 h 765252"/>
                <a:gd name="connsiteX53" fmla="*/ 1267062 w 1260522"/>
                <a:gd name="connsiteY53" fmla="*/ 164609 h 765252"/>
                <a:gd name="connsiteX54" fmla="*/ 371143 w 1260522"/>
                <a:gd name="connsiteY54" fmla="*/ 197959 h 765252"/>
                <a:gd name="connsiteX55" fmla="*/ 386402 w 1260522"/>
                <a:gd name="connsiteY55" fmla="*/ 197959 h 765252"/>
                <a:gd name="connsiteX56" fmla="*/ 249830 w 1260522"/>
                <a:gd name="connsiteY56" fmla="*/ 301882 h 765252"/>
                <a:gd name="connsiteX57" fmla="*/ 94776 w 1260522"/>
                <a:gd name="connsiteY57" fmla="*/ 473733 h 765252"/>
                <a:gd name="connsiteX58" fmla="*/ 40849 w 1260522"/>
                <a:gd name="connsiteY58" fmla="*/ 470332 h 765252"/>
                <a:gd name="connsiteX59" fmla="*/ 371143 w 1260522"/>
                <a:gd name="connsiteY59" fmla="*/ 197959 h 765252"/>
                <a:gd name="connsiteX60" fmla="*/ 927005 w 1260522"/>
                <a:gd name="connsiteY60" fmla="*/ 595701 h 765252"/>
                <a:gd name="connsiteX61" fmla="*/ 94776 w 1260522"/>
                <a:gd name="connsiteY61" fmla="*/ 595701 h 765252"/>
                <a:gd name="connsiteX62" fmla="*/ 35636 w 1260522"/>
                <a:gd name="connsiteY62" fmla="*/ 545251 h 765252"/>
                <a:gd name="connsiteX63" fmla="*/ 1127836 w 1260522"/>
                <a:gd name="connsiteY63" fmla="*/ 545251 h 765252"/>
                <a:gd name="connsiteX64" fmla="*/ 1127836 w 1260522"/>
                <a:gd name="connsiteY64" fmla="*/ 595701 h 7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60522" h="765252">
                  <a:moveTo>
                    <a:pt x="1267062" y="164609"/>
                  </a:moveTo>
                  <a:lnTo>
                    <a:pt x="1267062" y="164609"/>
                  </a:lnTo>
                  <a:lnTo>
                    <a:pt x="1267062" y="164609"/>
                  </a:lnTo>
                  <a:cubicBezTo>
                    <a:pt x="1261634" y="68442"/>
                    <a:pt x="1179026" y="-5131"/>
                    <a:pt x="1082553" y="280"/>
                  </a:cubicBezTo>
                  <a:cubicBezTo>
                    <a:pt x="993082" y="5299"/>
                    <a:pt x="921880" y="76894"/>
                    <a:pt x="917622" y="166121"/>
                  </a:cubicBezTo>
                  <a:lnTo>
                    <a:pt x="625522" y="166121"/>
                  </a:lnTo>
                  <a:cubicBezTo>
                    <a:pt x="615970" y="166121"/>
                    <a:pt x="608226" y="173840"/>
                    <a:pt x="608226" y="183363"/>
                  </a:cubicBezTo>
                  <a:cubicBezTo>
                    <a:pt x="608226" y="192885"/>
                    <a:pt x="615970" y="200604"/>
                    <a:pt x="625522" y="200604"/>
                  </a:cubicBezTo>
                  <a:lnTo>
                    <a:pt x="1127836" y="200604"/>
                  </a:lnTo>
                  <a:lnTo>
                    <a:pt x="1127836" y="526167"/>
                  </a:lnTo>
                  <a:lnTo>
                    <a:pt x="34783" y="526167"/>
                  </a:lnTo>
                  <a:cubicBezTo>
                    <a:pt x="34783" y="519649"/>
                    <a:pt x="35257" y="513224"/>
                    <a:pt x="35825" y="507272"/>
                  </a:cubicBezTo>
                  <a:cubicBezTo>
                    <a:pt x="51442" y="508387"/>
                    <a:pt x="67133" y="507880"/>
                    <a:pt x="82645" y="505761"/>
                  </a:cubicBezTo>
                  <a:cubicBezTo>
                    <a:pt x="103688" y="502957"/>
                    <a:pt x="124028" y="496294"/>
                    <a:pt x="142638" y="486110"/>
                  </a:cubicBezTo>
                  <a:cubicBezTo>
                    <a:pt x="148885" y="482606"/>
                    <a:pt x="154871" y="478660"/>
                    <a:pt x="160551" y="474300"/>
                  </a:cubicBezTo>
                  <a:cubicBezTo>
                    <a:pt x="206043" y="439439"/>
                    <a:pt x="218933" y="387855"/>
                    <a:pt x="260634" y="330508"/>
                  </a:cubicBezTo>
                  <a:cubicBezTo>
                    <a:pt x="289067" y="292151"/>
                    <a:pt x="336455" y="242268"/>
                    <a:pt x="420996" y="200321"/>
                  </a:cubicBezTo>
                  <a:lnTo>
                    <a:pt x="556336" y="200321"/>
                  </a:lnTo>
                  <a:cubicBezTo>
                    <a:pt x="565889" y="200321"/>
                    <a:pt x="573633" y="192602"/>
                    <a:pt x="573633" y="183079"/>
                  </a:cubicBezTo>
                  <a:cubicBezTo>
                    <a:pt x="573633" y="173557"/>
                    <a:pt x="565889" y="165837"/>
                    <a:pt x="556336" y="165837"/>
                  </a:cubicBezTo>
                  <a:lnTo>
                    <a:pt x="371143" y="165837"/>
                  </a:lnTo>
                  <a:cubicBezTo>
                    <a:pt x="166275" y="166098"/>
                    <a:pt x="261" y="331585"/>
                    <a:pt x="0" y="535804"/>
                  </a:cubicBezTo>
                  <a:cubicBezTo>
                    <a:pt x="57" y="564764"/>
                    <a:pt x="13436" y="592099"/>
                    <a:pt x="36299" y="609967"/>
                  </a:cubicBezTo>
                  <a:cubicBezTo>
                    <a:pt x="36299" y="612235"/>
                    <a:pt x="36299" y="602693"/>
                    <a:pt x="36299" y="756782"/>
                  </a:cubicBezTo>
                  <a:cubicBezTo>
                    <a:pt x="36299" y="766279"/>
                    <a:pt x="44022" y="773977"/>
                    <a:pt x="53549" y="773977"/>
                  </a:cubicBezTo>
                  <a:lnTo>
                    <a:pt x="495869" y="773977"/>
                  </a:lnTo>
                  <a:cubicBezTo>
                    <a:pt x="505421" y="773977"/>
                    <a:pt x="513165" y="766258"/>
                    <a:pt x="513165" y="756735"/>
                  </a:cubicBezTo>
                  <a:cubicBezTo>
                    <a:pt x="513165" y="747213"/>
                    <a:pt x="505421" y="739493"/>
                    <a:pt x="495869" y="739493"/>
                  </a:cubicBezTo>
                  <a:lnTo>
                    <a:pt x="70608" y="739493"/>
                  </a:lnTo>
                  <a:lnTo>
                    <a:pt x="70608" y="701703"/>
                  </a:lnTo>
                  <a:lnTo>
                    <a:pt x="814032" y="701703"/>
                  </a:lnTo>
                  <a:cubicBezTo>
                    <a:pt x="823585" y="701703"/>
                    <a:pt x="831329" y="693984"/>
                    <a:pt x="831329" y="684461"/>
                  </a:cubicBezTo>
                  <a:cubicBezTo>
                    <a:pt x="831329" y="674939"/>
                    <a:pt x="823585" y="667220"/>
                    <a:pt x="814032" y="667220"/>
                  </a:cubicBezTo>
                  <a:lnTo>
                    <a:pt x="70608" y="667219"/>
                  </a:lnTo>
                  <a:lnTo>
                    <a:pt x="70608" y="629429"/>
                  </a:lnTo>
                  <a:lnTo>
                    <a:pt x="1127836" y="629429"/>
                  </a:lnTo>
                  <a:lnTo>
                    <a:pt x="1127836" y="667219"/>
                  </a:lnTo>
                  <a:lnTo>
                    <a:pt x="883219" y="667219"/>
                  </a:lnTo>
                  <a:cubicBezTo>
                    <a:pt x="873666" y="667219"/>
                    <a:pt x="865922" y="674939"/>
                    <a:pt x="865922" y="684461"/>
                  </a:cubicBezTo>
                  <a:cubicBezTo>
                    <a:pt x="865922" y="693984"/>
                    <a:pt x="873666" y="701703"/>
                    <a:pt x="883219" y="701703"/>
                  </a:cubicBezTo>
                  <a:lnTo>
                    <a:pt x="1127836" y="701703"/>
                  </a:lnTo>
                  <a:lnTo>
                    <a:pt x="1127836" y="739493"/>
                  </a:lnTo>
                  <a:lnTo>
                    <a:pt x="565055" y="739493"/>
                  </a:lnTo>
                  <a:cubicBezTo>
                    <a:pt x="555503" y="739493"/>
                    <a:pt x="547759" y="747213"/>
                    <a:pt x="547759" y="756735"/>
                  </a:cubicBezTo>
                  <a:cubicBezTo>
                    <a:pt x="547759" y="766258"/>
                    <a:pt x="555503" y="773977"/>
                    <a:pt x="565055" y="773977"/>
                  </a:cubicBezTo>
                  <a:lnTo>
                    <a:pt x="1130869" y="773977"/>
                  </a:lnTo>
                  <a:lnTo>
                    <a:pt x="1137124" y="773977"/>
                  </a:lnTo>
                  <a:lnTo>
                    <a:pt x="1143379" y="773977"/>
                  </a:lnTo>
                  <a:lnTo>
                    <a:pt x="1146222" y="773977"/>
                  </a:lnTo>
                  <a:lnTo>
                    <a:pt x="1148687" y="773977"/>
                  </a:lnTo>
                  <a:lnTo>
                    <a:pt x="1267062" y="773977"/>
                  </a:lnTo>
                  <a:lnTo>
                    <a:pt x="1267062" y="185866"/>
                  </a:lnTo>
                  <a:cubicBezTo>
                    <a:pt x="1267062" y="182371"/>
                    <a:pt x="1267631" y="178781"/>
                    <a:pt x="1267631" y="175190"/>
                  </a:cubicBezTo>
                  <a:cubicBezTo>
                    <a:pt x="1267631" y="171600"/>
                    <a:pt x="1267252" y="168105"/>
                    <a:pt x="1267062" y="164609"/>
                  </a:cubicBezTo>
                  <a:close/>
                  <a:moveTo>
                    <a:pt x="371143" y="197959"/>
                  </a:moveTo>
                  <a:lnTo>
                    <a:pt x="386402" y="197959"/>
                  </a:lnTo>
                  <a:cubicBezTo>
                    <a:pt x="334525" y="223406"/>
                    <a:pt x="288132" y="258708"/>
                    <a:pt x="249830" y="301882"/>
                  </a:cubicBezTo>
                  <a:cubicBezTo>
                    <a:pt x="182065" y="379163"/>
                    <a:pt x="162731" y="459846"/>
                    <a:pt x="94776" y="473733"/>
                  </a:cubicBezTo>
                  <a:cubicBezTo>
                    <a:pt x="76797" y="477102"/>
                    <a:pt x="58258" y="475932"/>
                    <a:pt x="40849" y="470332"/>
                  </a:cubicBezTo>
                  <a:cubicBezTo>
                    <a:pt x="71409" y="312471"/>
                    <a:pt x="209858" y="198301"/>
                    <a:pt x="371143" y="197959"/>
                  </a:cubicBezTo>
                  <a:close/>
                  <a:moveTo>
                    <a:pt x="927005" y="595701"/>
                  </a:moveTo>
                  <a:lnTo>
                    <a:pt x="94776" y="595701"/>
                  </a:lnTo>
                  <a:cubicBezTo>
                    <a:pt x="65308" y="595645"/>
                    <a:pt x="40244" y="574264"/>
                    <a:pt x="35636" y="545251"/>
                  </a:cubicBezTo>
                  <a:lnTo>
                    <a:pt x="1127836" y="545251"/>
                  </a:lnTo>
                  <a:lnTo>
                    <a:pt x="1127836" y="595701"/>
                  </a:ln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1" name="Graphic 16" descr="dump truck icon">
            <a:extLst>
              <a:ext uri="{FF2B5EF4-FFF2-40B4-BE49-F238E27FC236}">
                <a16:creationId xmlns:a16="http://schemas.microsoft.com/office/drawing/2014/main" xmlns="" id="{7FCC71FD-C3DF-4E48-A76A-083B778A5D30}"/>
              </a:ext>
            </a:extLst>
          </p:cNvPr>
          <p:cNvGrpSpPr/>
          <p:nvPr/>
        </p:nvGrpSpPr>
        <p:grpSpPr>
          <a:xfrm>
            <a:off x="5176412" y="1260060"/>
            <a:ext cx="1219200" cy="609600"/>
            <a:chOff x="5176412" y="1260060"/>
            <a:chExt cx="1219200" cy="609600"/>
          </a:xfrm>
        </p:grpSpPr>
        <p:sp>
          <p:nvSpPr>
            <p:cNvPr id="922" name="Freeform 152">
              <a:extLst>
                <a:ext uri="{FF2B5EF4-FFF2-40B4-BE49-F238E27FC236}">
                  <a16:creationId xmlns:a16="http://schemas.microsoft.com/office/drawing/2014/main" xmlns="" id="{9F204D1A-18FC-44B1-BA74-53F868CFFC75}"/>
                </a:ext>
              </a:extLst>
            </p:cNvPr>
            <p:cNvSpPr/>
            <p:nvPr/>
          </p:nvSpPr>
          <p:spPr>
            <a:xfrm>
              <a:off x="5819091" y="1264187"/>
              <a:ext cx="28353" cy="75028"/>
            </a:xfrm>
            <a:custGeom>
              <a:avLst/>
              <a:gdLst>
                <a:gd name="connsiteX0" fmla="*/ 14177 w 28353"/>
                <a:gd name="connsiteY0" fmla="*/ 75028 h 75027"/>
                <a:gd name="connsiteX1" fmla="*/ 0 w 28353"/>
                <a:gd name="connsiteY1" fmla="*/ 60960 h 75027"/>
                <a:gd name="connsiteX2" fmla="*/ 0 w 28353"/>
                <a:gd name="connsiteY2" fmla="*/ 14068 h 75027"/>
                <a:gd name="connsiteX3" fmla="*/ 14177 w 28353"/>
                <a:gd name="connsiteY3" fmla="*/ 0 h 75027"/>
                <a:gd name="connsiteX4" fmla="*/ 28353 w 28353"/>
                <a:gd name="connsiteY4" fmla="*/ 14068 h 75027"/>
                <a:gd name="connsiteX5" fmla="*/ 28353 w 28353"/>
                <a:gd name="connsiteY5" fmla="*/ 60960 h 75027"/>
                <a:gd name="connsiteX6" fmla="*/ 14177 w 28353"/>
                <a:gd name="connsiteY6" fmla="*/ 75028 h 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3" h="75027">
                  <a:moveTo>
                    <a:pt x="14177" y="75028"/>
                  </a:moveTo>
                  <a:cubicBezTo>
                    <a:pt x="6347" y="75028"/>
                    <a:pt x="0" y="68729"/>
                    <a:pt x="0" y="60960"/>
                  </a:cubicBezTo>
                  <a:lnTo>
                    <a:pt x="0" y="14068"/>
                  </a:lnTo>
                  <a:cubicBezTo>
                    <a:pt x="0" y="6298"/>
                    <a:pt x="6347" y="0"/>
                    <a:pt x="14177" y="0"/>
                  </a:cubicBezTo>
                  <a:cubicBezTo>
                    <a:pt x="22006" y="0"/>
                    <a:pt x="28353" y="6298"/>
                    <a:pt x="28353" y="14068"/>
                  </a:cubicBezTo>
                  <a:lnTo>
                    <a:pt x="28353" y="60960"/>
                  </a:lnTo>
                  <a:cubicBezTo>
                    <a:pt x="28353" y="68729"/>
                    <a:pt x="22006" y="75028"/>
                    <a:pt x="14177" y="75028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 153">
              <a:extLst>
                <a:ext uri="{FF2B5EF4-FFF2-40B4-BE49-F238E27FC236}">
                  <a16:creationId xmlns:a16="http://schemas.microsoft.com/office/drawing/2014/main" xmlns="" id="{8F9FB2C0-DABD-480A-907E-A015CBD4EA12}"/>
                </a:ext>
              </a:extLst>
            </p:cNvPr>
            <p:cNvSpPr/>
            <p:nvPr/>
          </p:nvSpPr>
          <p:spPr>
            <a:xfrm>
              <a:off x="5251265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 154">
              <a:extLst>
                <a:ext uri="{FF2B5EF4-FFF2-40B4-BE49-F238E27FC236}">
                  <a16:creationId xmlns:a16="http://schemas.microsoft.com/office/drawing/2014/main" xmlns="" id="{610F561E-02FE-4D83-81D1-F706A3251EEC}"/>
                </a:ext>
              </a:extLst>
            </p:cNvPr>
            <p:cNvSpPr/>
            <p:nvPr/>
          </p:nvSpPr>
          <p:spPr>
            <a:xfrm>
              <a:off x="5251454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 155">
              <a:extLst>
                <a:ext uri="{FF2B5EF4-FFF2-40B4-BE49-F238E27FC236}">
                  <a16:creationId xmlns:a16="http://schemas.microsoft.com/office/drawing/2014/main" xmlns="" id="{5A119A8A-BFB2-4CE4-A83F-ECA1624B21FB}"/>
                </a:ext>
              </a:extLst>
            </p:cNvPr>
            <p:cNvSpPr/>
            <p:nvPr/>
          </p:nvSpPr>
          <p:spPr>
            <a:xfrm>
              <a:off x="5463255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 156">
              <a:extLst>
                <a:ext uri="{FF2B5EF4-FFF2-40B4-BE49-F238E27FC236}">
                  <a16:creationId xmlns:a16="http://schemas.microsoft.com/office/drawing/2014/main" xmlns="" id="{F3A3CEE2-611A-4B63-8D10-29A9B4941473}"/>
                </a:ext>
              </a:extLst>
            </p:cNvPr>
            <p:cNvSpPr/>
            <p:nvPr/>
          </p:nvSpPr>
          <p:spPr>
            <a:xfrm>
              <a:off x="5256274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 157">
              <a:extLst>
                <a:ext uri="{FF2B5EF4-FFF2-40B4-BE49-F238E27FC236}">
                  <a16:creationId xmlns:a16="http://schemas.microsoft.com/office/drawing/2014/main" xmlns="" id="{F50F8E1F-E0D4-41C1-AF31-C454D66C8F46}"/>
                </a:ext>
              </a:extLst>
            </p:cNvPr>
            <p:cNvSpPr/>
            <p:nvPr/>
          </p:nvSpPr>
          <p:spPr>
            <a:xfrm>
              <a:off x="5457962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 158">
              <a:extLst>
                <a:ext uri="{FF2B5EF4-FFF2-40B4-BE49-F238E27FC236}">
                  <a16:creationId xmlns:a16="http://schemas.microsoft.com/office/drawing/2014/main" xmlns="" id="{5F36390E-051A-4ECD-AD24-E46E16057BCE}"/>
                </a:ext>
              </a:extLst>
            </p:cNvPr>
            <p:cNvSpPr/>
            <p:nvPr/>
          </p:nvSpPr>
          <p:spPr>
            <a:xfrm>
              <a:off x="5204765" y="1522094"/>
              <a:ext cx="519814" cy="150055"/>
            </a:xfrm>
            <a:custGeom>
              <a:avLst/>
              <a:gdLst>
                <a:gd name="connsiteX0" fmla="*/ 94512 w 519813"/>
                <a:gd name="connsiteY0" fmla="*/ 153525 h 150055"/>
                <a:gd name="connsiteX1" fmla="*/ 94512 w 519813"/>
                <a:gd name="connsiteY1" fmla="*/ 121920 h 150055"/>
                <a:gd name="connsiteX2" fmla="*/ 108688 w 519813"/>
                <a:gd name="connsiteY2" fmla="*/ 107852 h 150055"/>
                <a:gd name="connsiteX3" fmla="*/ 122865 w 519813"/>
                <a:gd name="connsiteY3" fmla="*/ 121920 h 150055"/>
                <a:gd name="connsiteX4" fmla="*/ 122865 w 519813"/>
                <a:gd name="connsiteY4" fmla="*/ 152400 h 150055"/>
                <a:gd name="connsiteX5" fmla="*/ 131277 w 519813"/>
                <a:gd name="connsiteY5" fmla="*/ 153713 h 150055"/>
                <a:gd name="connsiteX6" fmla="*/ 311888 w 519813"/>
                <a:gd name="connsiteY6" fmla="*/ 152212 h 150055"/>
                <a:gd name="connsiteX7" fmla="*/ 319449 w 519813"/>
                <a:gd name="connsiteY7" fmla="*/ 152212 h 150055"/>
                <a:gd name="connsiteX8" fmla="*/ 324931 w 519813"/>
                <a:gd name="connsiteY8" fmla="*/ 152212 h 150055"/>
                <a:gd name="connsiteX9" fmla="*/ 378425 w 519813"/>
                <a:gd name="connsiteY9" fmla="*/ 152212 h 150055"/>
                <a:gd name="connsiteX10" fmla="*/ 378425 w 519813"/>
                <a:gd name="connsiteY10" fmla="*/ 121920 h 150055"/>
                <a:gd name="connsiteX11" fmla="*/ 392601 w 519813"/>
                <a:gd name="connsiteY11" fmla="*/ 107852 h 150055"/>
                <a:gd name="connsiteX12" fmla="*/ 406778 w 519813"/>
                <a:gd name="connsiteY12" fmla="*/ 121920 h 150055"/>
                <a:gd name="connsiteX13" fmla="*/ 406778 w 519813"/>
                <a:gd name="connsiteY13" fmla="*/ 151462 h 150055"/>
                <a:gd name="connsiteX14" fmla="*/ 519814 w 519813"/>
                <a:gd name="connsiteY14" fmla="*/ 150618 h 150055"/>
                <a:gd name="connsiteX15" fmla="*/ 519814 w 519813"/>
                <a:gd name="connsiteY15" fmla="*/ 0 h 150055"/>
                <a:gd name="connsiteX16" fmla="*/ 452616 w 519813"/>
                <a:gd name="connsiteY16" fmla="*/ 0 h 150055"/>
                <a:gd name="connsiteX17" fmla="*/ 453656 w 519813"/>
                <a:gd name="connsiteY17" fmla="*/ 5252 h 150055"/>
                <a:gd name="connsiteX18" fmla="*/ 453656 w 519813"/>
                <a:gd name="connsiteY18" fmla="*/ 107852 h 150055"/>
                <a:gd name="connsiteX19" fmla="*/ 439479 w 519813"/>
                <a:gd name="connsiteY19" fmla="*/ 121920 h 150055"/>
                <a:gd name="connsiteX20" fmla="*/ 425302 w 519813"/>
                <a:gd name="connsiteY20" fmla="*/ 107852 h 150055"/>
                <a:gd name="connsiteX21" fmla="*/ 425302 w 519813"/>
                <a:gd name="connsiteY21" fmla="*/ 5252 h 150055"/>
                <a:gd name="connsiteX22" fmla="*/ 426342 w 519813"/>
                <a:gd name="connsiteY22" fmla="*/ 0 h 150055"/>
                <a:gd name="connsiteX23" fmla="*/ 359144 w 519813"/>
                <a:gd name="connsiteY23" fmla="*/ 0 h 150055"/>
                <a:gd name="connsiteX24" fmla="*/ 359144 w 519813"/>
                <a:gd name="connsiteY24" fmla="*/ 107852 h 150055"/>
                <a:gd name="connsiteX25" fmla="*/ 344967 w 519813"/>
                <a:gd name="connsiteY25" fmla="*/ 121920 h 150055"/>
                <a:gd name="connsiteX26" fmla="*/ 330791 w 519813"/>
                <a:gd name="connsiteY26" fmla="*/ 107852 h 150055"/>
                <a:gd name="connsiteX27" fmla="*/ 330791 w 519813"/>
                <a:gd name="connsiteY27" fmla="*/ 0 h 150055"/>
                <a:gd name="connsiteX28" fmla="*/ 169081 w 519813"/>
                <a:gd name="connsiteY28" fmla="*/ 0 h 150055"/>
                <a:gd name="connsiteX29" fmla="*/ 170121 w 519813"/>
                <a:gd name="connsiteY29" fmla="*/ 5252 h 150055"/>
                <a:gd name="connsiteX30" fmla="*/ 170121 w 519813"/>
                <a:gd name="connsiteY30" fmla="*/ 107852 h 150055"/>
                <a:gd name="connsiteX31" fmla="*/ 155944 w 519813"/>
                <a:gd name="connsiteY31" fmla="*/ 121920 h 150055"/>
                <a:gd name="connsiteX32" fmla="*/ 141767 w 519813"/>
                <a:gd name="connsiteY32" fmla="*/ 107852 h 150055"/>
                <a:gd name="connsiteX33" fmla="*/ 141767 w 519813"/>
                <a:gd name="connsiteY33" fmla="*/ 5252 h 150055"/>
                <a:gd name="connsiteX34" fmla="*/ 142807 w 519813"/>
                <a:gd name="connsiteY34" fmla="*/ 0 h 150055"/>
                <a:gd name="connsiteX35" fmla="*/ 75609 w 519813"/>
                <a:gd name="connsiteY35" fmla="*/ 0 h 150055"/>
                <a:gd name="connsiteX36" fmla="*/ 75609 w 519813"/>
                <a:gd name="connsiteY36" fmla="*/ 107852 h 150055"/>
                <a:gd name="connsiteX37" fmla="*/ 61433 w 519813"/>
                <a:gd name="connsiteY37" fmla="*/ 121920 h 150055"/>
                <a:gd name="connsiteX38" fmla="*/ 47256 w 519813"/>
                <a:gd name="connsiteY38" fmla="*/ 107852 h 150055"/>
                <a:gd name="connsiteX39" fmla="*/ 47256 w 519813"/>
                <a:gd name="connsiteY39" fmla="*/ 0 h 150055"/>
                <a:gd name="connsiteX40" fmla="*/ 0 w 519813"/>
                <a:gd name="connsiteY40" fmla="*/ 0 h 150055"/>
                <a:gd name="connsiteX41" fmla="*/ 0 w 519813"/>
                <a:gd name="connsiteY41" fmla="*/ 154745 h 150055"/>
                <a:gd name="connsiteX42" fmla="*/ 92054 w 519813"/>
                <a:gd name="connsiteY42" fmla="*/ 153994 h 15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9813" h="150055">
                  <a:moveTo>
                    <a:pt x="94512" y="153525"/>
                  </a:moveTo>
                  <a:lnTo>
                    <a:pt x="94512" y="121920"/>
                  </a:lnTo>
                  <a:cubicBezTo>
                    <a:pt x="94512" y="114151"/>
                    <a:pt x="100859" y="107852"/>
                    <a:pt x="108688" y="107852"/>
                  </a:cubicBezTo>
                  <a:cubicBezTo>
                    <a:pt x="116518" y="107852"/>
                    <a:pt x="122865" y="114151"/>
                    <a:pt x="122865" y="121920"/>
                  </a:cubicBezTo>
                  <a:lnTo>
                    <a:pt x="122865" y="152400"/>
                  </a:lnTo>
                  <a:cubicBezTo>
                    <a:pt x="125700" y="152400"/>
                    <a:pt x="128536" y="153150"/>
                    <a:pt x="131277" y="153713"/>
                  </a:cubicBezTo>
                  <a:lnTo>
                    <a:pt x="311888" y="152212"/>
                  </a:lnTo>
                  <a:cubicBezTo>
                    <a:pt x="314346" y="152212"/>
                    <a:pt x="316897" y="152212"/>
                    <a:pt x="319449" y="152212"/>
                  </a:cubicBezTo>
                  <a:lnTo>
                    <a:pt x="324931" y="152212"/>
                  </a:lnTo>
                  <a:lnTo>
                    <a:pt x="378425" y="152212"/>
                  </a:lnTo>
                  <a:lnTo>
                    <a:pt x="378425" y="121920"/>
                  </a:lnTo>
                  <a:cubicBezTo>
                    <a:pt x="378425" y="114151"/>
                    <a:pt x="384772" y="107852"/>
                    <a:pt x="392601" y="107852"/>
                  </a:cubicBezTo>
                  <a:cubicBezTo>
                    <a:pt x="400431" y="107852"/>
                    <a:pt x="406778" y="114151"/>
                    <a:pt x="406778" y="121920"/>
                  </a:cubicBezTo>
                  <a:lnTo>
                    <a:pt x="406778" y="151462"/>
                  </a:lnTo>
                  <a:lnTo>
                    <a:pt x="519814" y="150618"/>
                  </a:lnTo>
                  <a:lnTo>
                    <a:pt x="519814" y="0"/>
                  </a:lnTo>
                  <a:lnTo>
                    <a:pt x="452616" y="0"/>
                  </a:lnTo>
                  <a:cubicBezTo>
                    <a:pt x="453301" y="1668"/>
                    <a:pt x="453654" y="3451"/>
                    <a:pt x="453656" y="5252"/>
                  </a:cubicBezTo>
                  <a:lnTo>
                    <a:pt x="453656" y="107852"/>
                  </a:lnTo>
                  <a:cubicBezTo>
                    <a:pt x="453656" y="115622"/>
                    <a:pt x="447309" y="121920"/>
                    <a:pt x="439479" y="121920"/>
                  </a:cubicBezTo>
                  <a:cubicBezTo>
                    <a:pt x="431649" y="121920"/>
                    <a:pt x="425302" y="115622"/>
                    <a:pt x="425302" y="107852"/>
                  </a:cubicBezTo>
                  <a:lnTo>
                    <a:pt x="425302" y="5252"/>
                  </a:lnTo>
                  <a:cubicBezTo>
                    <a:pt x="425305" y="3451"/>
                    <a:pt x="425658" y="1668"/>
                    <a:pt x="426342" y="0"/>
                  </a:cubicBezTo>
                  <a:lnTo>
                    <a:pt x="359144" y="0"/>
                  </a:lnTo>
                  <a:lnTo>
                    <a:pt x="359144" y="107852"/>
                  </a:lnTo>
                  <a:cubicBezTo>
                    <a:pt x="359144" y="115622"/>
                    <a:pt x="352797" y="121920"/>
                    <a:pt x="344967" y="121920"/>
                  </a:cubicBezTo>
                  <a:cubicBezTo>
                    <a:pt x="337138" y="121920"/>
                    <a:pt x="330791" y="115622"/>
                    <a:pt x="330791" y="107852"/>
                  </a:cubicBezTo>
                  <a:lnTo>
                    <a:pt x="330791" y="0"/>
                  </a:lnTo>
                  <a:lnTo>
                    <a:pt x="169081" y="0"/>
                  </a:lnTo>
                  <a:cubicBezTo>
                    <a:pt x="169766" y="1668"/>
                    <a:pt x="170119" y="3451"/>
                    <a:pt x="170121" y="5252"/>
                  </a:cubicBezTo>
                  <a:lnTo>
                    <a:pt x="170121" y="107852"/>
                  </a:lnTo>
                  <a:cubicBezTo>
                    <a:pt x="170121" y="115622"/>
                    <a:pt x="163774" y="121920"/>
                    <a:pt x="155944" y="121920"/>
                  </a:cubicBezTo>
                  <a:cubicBezTo>
                    <a:pt x="148115" y="121920"/>
                    <a:pt x="141767" y="115622"/>
                    <a:pt x="141767" y="107852"/>
                  </a:cubicBezTo>
                  <a:lnTo>
                    <a:pt x="141767" y="5252"/>
                  </a:lnTo>
                  <a:cubicBezTo>
                    <a:pt x="141770" y="3451"/>
                    <a:pt x="142123" y="1668"/>
                    <a:pt x="142807" y="0"/>
                  </a:cubicBezTo>
                  <a:lnTo>
                    <a:pt x="75609" y="0"/>
                  </a:lnTo>
                  <a:lnTo>
                    <a:pt x="75609" y="107852"/>
                  </a:lnTo>
                  <a:cubicBezTo>
                    <a:pt x="75609" y="115622"/>
                    <a:pt x="69262" y="121920"/>
                    <a:pt x="61433" y="121920"/>
                  </a:cubicBezTo>
                  <a:cubicBezTo>
                    <a:pt x="53603" y="121920"/>
                    <a:pt x="47256" y="115622"/>
                    <a:pt x="47256" y="107852"/>
                  </a:cubicBezTo>
                  <a:lnTo>
                    <a:pt x="47256" y="0"/>
                  </a:lnTo>
                  <a:lnTo>
                    <a:pt x="0" y="0"/>
                  </a:lnTo>
                  <a:lnTo>
                    <a:pt x="0" y="154745"/>
                  </a:lnTo>
                  <a:lnTo>
                    <a:pt x="92054" y="153994"/>
                  </a:ln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 159">
              <a:extLst>
                <a:ext uri="{FF2B5EF4-FFF2-40B4-BE49-F238E27FC236}">
                  <a16:creationId xmlns:a16="http://schemas.microsoft.com/office/drawing/2014/main" xmlns="" id="{E13AB205-4B2E-405C-9B04-540D6319FE01}"/>
                </a:ext>
              </a:extLst>
            </p:cNvPr>
            <p:cNvSpPr/>
            <p:nvPr/>
          </p:nvSpPr>
          <p:spPr>
            <a:xfrm>
              <a:off x="5457773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 160">
              <a:extLst>
                <a:ext uri="{FF2B5EF4-FFF2-40B4-BE49-F238E27FC236}">
                  <a16:creationId xmlns:a16="http://schemas.microsoft.com/office/drawing/2014/main" xmlns="" id="{BC119518-C476-4F0C-93C6-18E52F394428}"/>
                </a:ext>
              </a:extLst>
            </p:cNvPr>
            <p:cNvSpPr/>
            <p:nvPr/>
          </p:nvSpPr>
          <p:spPr>
            <a:xfrm>
              <a:off x="5752933" y="1644014"/>
              <a:ext cx="415851" cy="28135"/>
            </a:xfrm>
            <a:custGeom>
              <a:avLst/>
              <a:gdLst>
                <a:gd name="connsiteX0" fmla="*/ 424263 w 415851"/>
                <a:gd name="connsiteY0" fmla="*/ 0 h 28135"/>
                <a:gd name="connsiteX1" fmla="*/ 0 w 415851"/>
                <a:gd name="connsiteY1" fmla="*/ 0 h 28135"/>
                <a:gd name="connsiteX2" fmla="*/ 0 w 415851"/>
                <a:gd name="connsiteY2" fmla="*/ 28135 h 28135"/>
                <a:gd name="connsiteX3" fmla="*/ 330791 w 415851"/>
                <a:gd name="connsiteY3" fmla="*/ 26166 h 28135"/>
                <a:gd name="connsiteX4" fmla="*/ 424263 w 415851"/>
                <a:gd name="connsiteY4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851" h="28135">
                  <a:moveTo>
                    <a:pt x="424263" y="0"/>
                  </a:moveTo>
                  <a:lnTo>
                    <a:pt x="0" y="0"/>
                  </a:lnTo>
                  <a:lnTo>
                    <a:pt x="0" y="28135"/>
                  </a:lnTo>
                  <a:lnTo>
                    <a:pt x="330791" y="26166"/>
                  </a:lnTo>
                  <a:cubicBezTo>
                    <a:pt x="363779" y="26129"/>
                    <a:pt x="396119" y="17076"/>
                    <a:pt x="424263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 161">
              <a:extLst>
                <a:ext uri="{FF2B5EF4-FFF2-40B4-BE49-F238E27FC236}">
                  <a16:creationId xmlns:a16="http://schemas.microsoft.com/office/drawing/2014/main" xmlns="" id="{EE81D9DA-57AF-449F-9A55-E66F77B1C4EF}"/>
                </a:ext>
              </a:extLst>
            </p:cNvPr>
            <p:cNvSpPr/>
            <p:nvPr/>
          </p:nvSpPr>
          <p:spPr>
            <a:xfrm>
              <a:off x="5752933" y="1404863"/>
              <a:ext cx="491460" cy="215705"/>
            </a:xfrm>
            <a:custGeom>
              <a:avLst/>
              <a:gdLst>
                <a:gd name="connsiteX0" fmla="*/ 0 w 491460"/>
                <a:gd name="connsiteY0" fmla="*/ 0 h 215704"/>
                <a:gd name="connsiteX1" fmla="*/ 0 w 491460"/>
                <a:gd name="connsiteY1" fmla="*/ 220394 h 215704"/>
                <a:gd name="connsiteX2" fmla="*/ 448647 w 491460"/>
                <a:gd name="connsiteY2" fmla="*/ 220394 h 215704"/>
                <a:gd name="connsiteX3" fmla="*/ 452522 w 491460"/>
                <a:gd name="connsiteY3" fmla="*/ 216830 h 215704"/>
                <a:gd name="connsiteX4" fmla="*/ 461973 w 491460"/>
                <a:gd name="connsiteY4" fmla="*/ 206232 h 215704"/>
                <a:gd name="connsiteX5" fmla="*/ 307163 w 491460"/>
                <a:gd name="connsiteY5" fmla="*/ 206232 h 215704"/>
                <a:gd name="connsiteX6" fmla="*/ 292986 w 491460"/>
                <a:gd name="connsiteY6" fmla="*/ 192165 h 215704"/>
                <a:gd name="connsiteX7" fmla="*/ 307163 w 491460"/>
                <a:gd name="connsiteY7" fmla="*/ 178097 h 215704"/>
                <a:gd name="connsiteX8" fmla="*/ 482009 w 491460"/>
                <a:gd name="connsiteY8" fmla="*/ 178097 h 215704"/>
                <a:gd name="connsiteX9" fmla="*/ 494957 w 491460"/>
                <a:gd name="connsiteY9" fmla="*/ 147429 h 215704"/>
                <a:gd name="connsiteX10" fmla="*/ 398367 w 491460"/>
                <a:gd name="connsiteY10" fmla="*/ 121264 h 215704"/>
                <a:gd name="connsiteX11" fmla="*/ 390900 w 491460"/>
                <a:gd name="connsiteY11" fmla="*/ 116293 h 215704"/>
                <a:gd name="connsiteX12" fmla="*/ 300169 w 491460"/>
                <a:gd name="connsiteY12" fmla="*/ 0 h 215704"/>
                <a:gd name="connsiteX13" fmla="*/ 14177 w 491460"/>
                <a:gd name="connsiteY13" fmla="*/ 120232 h 215704"/>
                <a:gd name="connsiteX14" fmla="*/ 14177 w 491460"/>
                <a:gd name="connsiteY14" fmla="*/ 39202 h 215704"/>
                <a:gd name="connsiteX15" fmla="*/ 48957 w 491460"/>
                <a:gd name="connsiteY15" fmla="*/ 4689 h 215704"/>
                <a:gd name="connsiteX16" fmla="*/ 97441 w 491460"/>
                <a:gd name="connsiteY16" fmla="*/ 4689 h 215704"/>
                <a:gd name="connsiteX17" fmla="*/ 132316 w 491460"/>
                <a:gd name="connsiteY17" fmla="*/ 39202 h 215704"/>
                <a:gd name="connsiteX18" fmla="*/ 132316 w 491460"/>
                <a:gd name="connsiteY18" fmla="*/ 120138 h 215704"/>
                <a:gd name="connsiteX19" fmla="*/ 97536 w 491460"/>
                <a:gd name="connsiteY19" fmla="*/ 154651 h 215704"/>
                <a:gd name="connsiteX20" fmla="*/ 48957 w 491460"/>
                <a:gd name="connsiteY20" fmla="*/ 154651 h 215704"/>
                <a:gd name="connsiteX21" fmla="*/ 14177 w 491460"/>
                <a:gd name="connsiteY21" fmla="*/ 120138 h 215704"/>
                <a:gd name="connsiteX22" fmla="*/ 241005 w 491460"/>
                <a:gd name="connsiteY22" fmla="*/ 206326 h 215704"/>
                <a:gd name="connsiteX23" fmla="*/ 42530 w 491460"/>
                <a:gd name="connsiteY23" fmla="*/ 206326 h 215704"/>
                <a:gd name="connsiteX24" fmla="*/ 28353 w 491460"/>
                <a:gd name="connsiteY24" fmla="*/ 192258 h 215704"/>
                <a:gd name="connsiteX25" fmla="*/ 42530 w 491460"/>
                <a:gd name="connsiteY25" fmla="*/ 178191 h 215704"/>
                <a:gd name="connsiteX26" fmla="*/ 241005 w 491460"/>
                <a:gd name="connsiteY26" fmla="*/ 178191 h 215704"/>
                <a:gd name="connsiteX27" fmla="*/ 255181 w 491460"/>
                <a:gd name="connsiteY27" fmla="*/ 192258 h 215704"/>
                <a:gd name="connsiteX28" fmla="*/ 241005 w 491460"/>
                <a:gd name="connsiteY28" fmla="*/ 206326 h 215704"/>
                <a:gd name="connsiteX29" fmla="*/ 347425 w 491460"/>
                <a:gd name="connsiteY29" fmla="*/ 137394 h 215704"/>
                <a:gd name="connsiteX30" fmla="*/ 319071 w 491460"/>
                <a:gd name="connsiteY30" fmla="*/ 154463 h 215704"/>
                <a:gd name="connsiteX31" fmla="*/ 178154 w 491460"/>
                <a:gd name="connsiteY31" fmla="*/ 154463 h 215704"/>
                <a:gd name="connsiteX32" fmla="*/ 146493 w 491460"/>
                <a:gd name="connsiteY32" fmla="*/ 123045 h 215704"/>
                <a:gd name="connsiteX33" fmla="*/ 146493 w 491460"/>
                <a:gd name="connsiteY33" fmla="*/ 36107 h 215704"/>
                <a:gd name="connsiteX34" fmla="*/ 178154 w 491460"/>
                <a:gd name="connsiteY34" fmla="*/ 4689 h 215704"/>
                <a:gd name="connsiteX35" fmla="*/ 256694 w 491460"/>
                <a:gd name="connsiteY35" fmla="*/ 4689 h 215704"/>
                <a:gd name="connsiteX36" fmla="*/ 282495 w 491460"/>
                <a:gd name="connsiteY36" fmla="*/ 17913 h 215704"/>
                <a:gd name="connsiteX37" fmla="*/ 345062 w 491460"/>
                <a:gd name="connsiteY37" fmla="*/ 104757 h 215704"/>
                <a:gd name="connsiteX38" fmla="*/ 347425 w 491460"/>
                <a:gd name="connsiteY38" fmla="*/ 137394 h 21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1460" h="215704">
                  <a:moveTo>
                    <a:pt x="0" y="0"/>
                  </a:moveTo>
                  <a:lnTo>
                    <a:pt x="0" y="220394"/>
                  </a:lnTo>
                  <a:lnTo>
                    <a:pt x="448647" y="220394"/>
                  </a:lnTo>
                  <a:lnTo>
                    <a:pt x="452522" y="216830"/>
                  </a:lnTo>
                  <a:cubicBezTo>
                    <a:pt x="456019" y="213360"/>
                    <a:pt x="459232" y="209796"/>
                    <a:pt x="461973" y="206232"/>
                  </a:cubicBezTo>
                  <a:lnTo>
                    <a:pt x="307163" y="206232"/>
                  </a:lnTo>
                  <a:cubicBezTo>
                    <a:pt x="299333" y="206232"/>
                    <a:pt x="292986" y="199934"/>
                    <a:pt x="292986" y="192165"/>
                  </a:cubicBezTo>
                  <a:cubicBezTo>
                    <a:pt x="292986" y="184395"/>
                    <a:pt x="299333" y="178097"/>
                    <a:pt x="307163" y="178097"/>
                  </a:cubicBezTo>
                  <a:lnTo>
                    <a:pt x="482009" y="178097"/>
                  </a:lnTo>
                  <a:cubicBezTo>
                    <a:pt x="487307" y="168310"/>
                    <a:pt x="491643" y="158041"/>
                    <a:pt x="494957" y="147429"/>
                  </a:cubicBezTo>
                  <a:lnTo>
                    <a:pt x="398367" y="121264"/>
                  </a:lnTo>
                  <a:cubicBezTo>
                    <a:pt x="395400" y="120454"/>
                    <a:pt x="392780" y="118710"/>
                    <a:pt x="390900" y="116293"/>
                  </a:cubicBezTo>
                  <a:lnTo>
                    <a:pt x="300169" y="0"/>
                  </a:lnTo>
                  <a:close/>
                  <a:moveTo>
                    <a:pt x="14177" y="120232"/>
                  </a:moveTo>
                  <a:lnTo>
                    <a:pt x="14177" y="39202"/>
                  </a:lnTo>
                  <a:cubicBezTo>
                    <a:pt x="14229" y="20163"/>
                    <a:pt x="29770" y="4741"/>
                    <a:pt x="48957" y="4689"/>
                  </a:cubicBezTo>
                  <a:lnTo>
                    <a:pt x="97441" y="4689"/>
                  </a:lnTo>
                  <a:cubicBezTo>
                    <a:pt x="116665" y="4689"/>
                    <a:pt x="132264" y="20126"/>
                    <a:pt x="132316" y="39202"/>
                  </a:cubicBezTo>
                  <a:lnTo>
                    <a:pt x="132316" y="120138"/>
                  </a:lnTo>
                  <a:cubicBezTo>
                    <a:pt x="132264" y="139178"/>
                    <a:pt x="116723" y="154599"/>
                    <a:pt x="97536" y="154651"/>
                  </a:cubicBezTo>
                  <a:lnTo>
                    <a:pt x="48957" y="154651"/>
                  </a:lnTo>
                  <a:cubicBezTo>
                    <a:pt x="29770" y="154599"/>
                    <a:pt x="14229" y="139178"/>
                    <a:pt x="14177" y="120138"/>
                  </a:cubicBezTo>
                  <a:close/>
                  <a:moveTo>
                    <a:pt x="241005" y="206326"/>
                  </a:moveTo>
                  <a:lnTo>
                    <a:pt x="42530" y="206326"/>
                  </a:lnTo>
                  <a:cubicBezTo>
                    <a:pt x="34701" y="206326"/>
                    <a:pt x="28353" y="200028"/>
                    <a:pt x="28353" y="192258"/>
                  </a:cubicBezTo>
                  <a:cubicBezTo>
                    <a:pt x="28353" y="184489"/>
                    <a:pt x="34701" y="178191"/>
                    <a:pt x="42530" y="178191"/>
                  </a:cubicBezTo>
                  <a:lnTo>
                    <a:pt x="241005" y="178191"/>
                  </a:lnTo>
                  <a:cubicBezTo>
                    <a:pt x="248834" y="178191"/>
                    <a:pt x="255181" y="184489"/>
                    <a:pt x="255181" y="192258"/>
                  </a:cubicBezTo>
                  <a:cubicBezTo>
                    <a:pt x="255181" y="200028"/>
                    <a:pt x="248834" y="206326"/>
                    <a:pt x="241005" y="206326"/>
                  </a:cubicBezTo>
                  <a:close/>
                  <a:moveTo>
                    <a:pt x="347425" y="137394"/>
                  </a:moveTo>
                  <a:cubicBezTo>
                    <a:pt x="341989" y="147949"/>
                    <a:pt x="331016" y="154555"/>
                    <a:pt x="319071" y="154463"/>
                  </a:cubicBezTo>
                  <a:lnTo>
                    <a:pt x="178154" y="154463"/>
                  </a:lnTo>
                  <a:cubicBezTo>
                    <a:pt x="160690" y="154412"/>
                    <a:pt x="146545" y="140376"/>
                    <a:pt x="146493" y="123045"/>
                  </a:cubicBezTo>
                  <a:lnTo>
                    <a:pt x="146493" y="36107"/>
                  </a:lnTo>
                  <a:cubicBezTo>
                    <a:pt x="146545" y="18777"/>
                    <a:pt x="160690" y="4741"/>
                    <a:pt x="178154" y="4689"/>
                  </a:cubicBezTo>
                  <a:lnTo>
                    <a:pt x="256694" y="4689"/>
                  </a:lnTo>
                  <a:cubicBezTo>
                    <a:pt x="266940" y="4708"/>
                    <a:pt x="276548" y="9632"/>
                    <a:pt x="282495" y="17913"/>
                  </a:cubicBezTo>
                  <a:lnTo>
                    <a:pt x="345062" y="104757"/>
                  </a:lnTo>
                  <a:cubicBezTo>
                    <a:pt x="351968" y="114331"/>
                    <a:pt x="352881" y="126939"/>
                    <a:pt x="347425" y="137394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 162">
              <a:extLst>
                <a:ext uri="{FF2B5EF4-FFF2-40B4-BE49-F238E27FC236}">
                  <a16:creationId xmlns:a16="http://schemas.microsoft.com/office/drawing/2014/main" xmlns="" id="{3FFE721C-E326-4BD4-811E-0045695B604B}"/>
                </a:ext>
              </a:extLst>
            </p:cNvPr>
            <p:cNvSpPr/>
            <p:nvPr/>
          </p:nvSpPr>
          <p:spPr>
            <a:xfrm>
              <a:off x="6351948" y="1628352"/>
              <a:ext cx="18902" cy="56271"/>
            </a:xfrm>
            <a:custGeom>
              <a:avLst/>
              <a:gdLst>
                <a:gd name="connsiteX0" fmla="*/ 0 w 18902"/>
                <a:gd name="connsiteY0" fmla="*/ 29730 h 56270"/>
                <a:gd name="connsiteX1" fmla="*/ 18902 w 18902"/>
                <a:gd name="connsiteY1" fmla="*/ 59366 h 56270"/>
                <a:gd name="connsiteX2" fmla="*/ 18902 w 18902"/>
                <a:gd name="connsiteY2" fmla="*/ 0 h 56270"/>
                <a:gd name="connsiteX3" fmla="*/ 0 w 18902"/>
                <a:gd name="connsiteY3" fmla="*/ 2973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2" h="56270">
                  <a:moveTo>
                    <a:pt x="0" y="29730"/>
                  </a:moveTo>
                  <a:cubicBezTo>
                    <a:pt x="8" y="42401"/>
                    <a:pt x="7365" y="53935"/>
                    <a:pt x="18902" y="59366"/>
                  </a:cubicBezTo>
                  <a:lnTo>
                    <a:pt x="18902" y="0"/>
                  </a:lnTo>
                  <a:cubicBezTo>
                    <a:pt x="7350" y="5463"/>
                    <a:pt x="-5" y="17032"/>
                    <a:pt x="0" y="2973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 163">
              <a:extLst>
                <a:ext uri="{FF2B5EF4-FFF2-40B4-BE49-F238E27FC236}">
                  <a16:creationId xmlns:a16="http://schemas.microsoft.com/office/drawing/2014/main" xmlns="" id="{972F03A9-E1FD-486D-9530-CA7CE3D210BB}"/>
                </a:ext>
              </a:extLst>
            </p:cNvPr>
            <p:cNvSpPr/>
            <p:nvPr/>
          </p:nvSpPr>
          <p:spPr>
            <a:xfrm>
              <a:off x="6058678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 164">
              <a:extLst>
                <a:ext uri="{FF2B5EF4-FFF2-40B4-BE49-F238E27FC236}">
                  <a16:creationId xmlns:a16="http://schemas.microsoft.com/office/drawing/2014/main" xmlns="" id="{BAC9B8B7-6E51-4482-8A10-6D7DC129F899}"/>
                </a:ext>
              </a:extLst>
            </p:cNvPr>
            <p:cNvSpPr/>
            <p:nvPr/>
          </p:nvSpPr>
          <p:spPr>
            <a:xfrm>
              <a:off x="6053196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 165">
              <a:extLst>
                <a:ext uri="{FF2B5EF4-FFF2-40B4-BE49-F238E27FC236}">
                  <a16:creationId xmlns:a16="http://schemas.microsoft.com/office/drawing/2014/main" xmlns="" id="{95787997-AAF5-4E9E-A9CB-C23134838D63}"/>
                </a:ext>
              </a:extLst>
            </p:cNvPr>
            <p:cNvSpPr/>
            <p:nvPr/>
          </p:nvSpPr>
          <p:spPr>
            <a:xfrm>
              <a:off x="5846878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 166">
              <a:extLst>
                <a:ext uri="{FF2B5EF4-FFF2-40B4-BE49-F238E27FC236}">
                  <a16:creationId xmlns:a16="http://schemas.microsoft.com/office/drawing/2014/main" xmlns="" id="{53B18B4A-5213-48D7-BF63-234C9018A998}"/>
                </a:ext>
              </a:extLst>
            </p:cNvPr>
            <p:cNvSpPr/>
            <p:nvPr/>
          </p:nvSpPr>
          <p:spPr>
            <a:xfrm>
              <a:off x="5851698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 167">
              <a:extLst>
                <a:ext uri="{FF2B5EF4-FFF2-40B4-BE49-F238E27FC236}">
                  <a16:creationId xmlns:a16="http://schemas.microsoft.com/office/drawing/2014/main" xmlns="" id="{D038B87B-EE09-45FA-8EFD-6079618679DD}"/>
                </a:ext>
              </a:extLst>
            </p:cNvPr>
            <p:cNvSpPr/>
            <p:nvPr/>
          </p:nvSpPr>
          <p:spPr>
            <a:xfrm>
              <a:off x="5846688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 168">
              <a:extLst>
                <a:ext uri="{FF2B5EF4-FFF2-40B4-BE49-F238E27FC236}">
                  <a16:creationId xmlns:a16="http://schemas.microsoft.com/office/drawing/2014/main" xmlns="" id="{5DAF9E1B-8786-40A9-979F-364635A6080E}"/>
                </a:ext>
              </a:extLst>
            </p:cNvPr>
            <p:cNvSpPr/>
            <p:nvPr/>
          </p:nvSpPr>
          <p:spPr>
            <a:xfrm>
              <a:off x="6053385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 169">
              <a:extLst>
                <a:ext uri="{FF2B5EF4-FFF2-40B4-BE49-F238E27FC236}">
                  <a16:creationId xmlns:a16="http://schemas.microsoft.com/office/drawing/2014/main" xmlns="" id="{457CBC86-731D-465D-8B2E-E5D39529CAB7}"/>
                </a:ext>
              </a:extLst>
            </p:cNvPr>
            <p:cNvSpPr/>
            <p:nvPr/>
          </p:nvSpPr>
          <p:spPr>
            <a:xfrm>
              <a:off x="5251265" y="1775313"/>
              <a:ext cx="122865" cy="56271"/>
            </a:xfrm>
            <a:custGeom>
              <a:avLst/>
              <a:gdLst>
                <a:gd name="connsiteX0" fmla="*/ 132127 w 122865"/>
                <a:gd name="connsiteY0" fmla="*/ 0 h 56270"/>
                <a:gd name="connsiteX1" fmla="*/ 89408 w 122865"/>
                <a:gd name="connsiteY1" fmla="*/ 0 h 56270"/>
                <a:gd name="connsiteX2" fmla="*/ 63437 w 122865"/>
                <a:gd name="connsiteY2" fmla="*/ 20652 h 56270"/>
                <a:gd name="connsiteX3" fmla="*/ 42625 w 122865"/>
                <a:gd name="connsiteY3" fmla="*/ 0 h 56270"/>
                <a:gd name="connsiteX4" fmla="*/ 0 w 122865"/>
                <a:gd name="connsiteY4" fmla="*/ 0 h 56270"/>
                <a:gd name="connsiteX5" fmla="*/ 0 w 122865"/>
                <a:gd name="connsiteY5" fmla="*/ 4220 h 56270"/>
                <a:gd name="connsiteX6" fmla="*/ 2646 w 122865"/>
                <a:gd name="connsiteY6" fmla="*/ 17069 h 56270"/>
                <a:gd name="connsiteX7" fmla="*/ 4915 w 122865"/>
                <a:gd name="connsiteY7" fmla="*/ 23071 h 56270"/>
                <a:gd name="connsiteX8" fmla="*/ 11058 w 122865"/>
                <a:gd name="connsiteY8" fmla="*/ 34231 h 56270"/>
                <a:gd name="connsiteX9" fmla="*/ 14838 w 122865"/>
                <a:gd name="connsiteY9" fmla="*/ 39296 h 56270"/>
                <a:gd name="connsiteX10" fmla="*/ 107962 w 122865"/>
                <a:gd name="connsiteY10" fmla="*/ 48265 h 56270"/>
                <a:gd name="connsiteX11" fmla="*/ 132033 w 122865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65" h="56270">
                  <a:moveTo>
                    <a:pt x="132127" y="0"/>
                  </a:moveTo>
                  <a:lnTo>
                    <a:pt x="89408" y="0"/>
                  </a:lnTo>
                  <a:cubicBezTo>
                    <a:pt x="87984" y="12819"/>
                    <a:pt x="76356" y="22066"/>
                    <a:pt x="63437" y="20652"/>
                  </a:cubicBezTo>
                  <a:cubicBezTo>
                    <a:pt x="52482" y="19454"/>
                    <a:pt x="43833" y="10871"/>
                    <a:pt x="42625" y="0"/>
                  </a:cubicBezTo>
                  <a:lnTo>
                    <a:pt x="0" y="0"/>
                  </a:lnTo>
                  <a:cubicBezTo>
                    <a:pt x="0" y="1407"/>
                    <a:pt x="0" y="2814"/>
                    <a:pt x="0" y="4220"/>
                  </a:cubicBezTo>
                  <a:cubicBezTo>
                    <a:pt x="448" y="8580"/>
                    <a:pt x="1334" y="12884"/>
                    <a:pt x="2646" y="17069"/>
                  </a:cubicBezTo>
                  <a:cubicBezTo>
                    <a:pt x="3276" y="19132"/>
                    <a:pt x="4032" y="21133"/>
                    <a:pt x="4915" y="23071"/>
                  </a:cubicBezTo>
                  <a:cubicBezTo>
                    <a:pt x="6594" y="26980"/>
                    <a:pt x="8651" y="30717"/>
                    <a:pt x="11058" y="34231"/>
                  </a:cubicBezTo>
                  <a:cubicBezTo>
                    <a:pt x="12255" y="35982"/>
                    <a:pt x="13515" y="37670"/>
                    <a:pt x="14838" y="39296"/>
                  </a:cubicBezTo>
                  <a:cubicBezTo>
                    <a:pt x="38058" y="67290"/>
                    <a:pt x="79751" y="71306"/>
                    <a:pt x="107962" y="48265"/>
                  </a:cubicBezTo>
                  <a:cubicBezTo>
                    <a:pt x="122572" y="36333"/>
                    <a:pt x="131334" y="18764"/>
                    <a:pt x="132033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 170">
              <a:extLst>
                <a:ext uri="{FF2B5EF4-FFF2-40B4-BE49-F238E27FC236}">
                  <a16:creationId xmlns:a16="http://schemas.microsoft.com/office/drawing/2014/main" xmlns="" id="{0DE13494-253A-4DBE-82B5-48087ECD2EB6}"/>
                </a:ext>
              </a:extLst>
            </p:cNvPr>
            <p:cNvSpPr/>
            <p:nvPr/>
          </p:nvSpPr>
          <p:spPr>
            <a:xfrm>
              <a:off x="5457773" y="1775219"/>
              <a:ext cx="132316" cy="56271"/>
            </a:xfrm>
            <a:custGeom>
              <a:avLst/>
              <a:gdLst>
                <a:gd name="connsiteX0" fmla="*/ 132222 w 132316"/>
                <a:gd name="connsiteY0" fmla="*/ 94 h 56270"/>
                <a:gd name="connsiteX1" fmla="*/ 89503 w 132316"/>
                <a:gd name="connsiteY1" fmla="*/ 94 h 56270"/>
                <a:gd name="connsiteX2" fmla="*/ 63532 w 132316"/>
                <a:gd name="connsiteY2" fmla="*/ 20746 h 56270"/>
                <a:gd name="connsiteX3" fmla="*/ 42719 w 132316"/>
                <a:gd name="connsiteY3" fmla="*/ 94 h 56270"/>
                <a:gd name="connsiteX4" fmla="*/ 0 w 132316"/>
                <a:gd name="connsiteY4" fmla="*/ 94 h 56270"/>
                <a:gd name="connsiteX5" fmla="*/ 0 w 132316"/>
                <a:gd name="connsiteY5" fmla="*/ 4314 h 56270"/>
                <a:gd name="connsiteX6" fmla="*/ 2646 w 132316"/>
                <a:gd name="connsiteY6" fmla="*/ 17163 h 56270"/>
                <a:gd name="connsiteX7" fmla="*/ 4915 w 132316"/>
                <a:gd name="connsiteY7" fmla="*/ 23165 h 56270"/>
                <a:gd name="connsiteX8" fmla="*/ 11625 w 132316"/>
                <a:gd name="connsiteY8" fmla="*/ 34231 h 56270"/>
                <a:gd name="connsiteX9" fmla="*/ 15405 w 132316"/>
                <a:gd name="connsiteY9" fmla="*/ 39296 h 56270"/>
                <a:gd name="connsiteX10" fmla="*/ 108530 w 132316"/>
                <a:gd name="connsiteY10" fmla="*/ 48265 h 56270"/>
                <a:gd name="connsiteX11" fmla="*/ 132600 w 132316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16" h="56270">
                  <a:moveTo>
                    <a:pt x="132222" y="94"/>
                  </a:moveTo>
                  <a:lnTo>
                    <a:pt x="89503" y="94"/>
                  </a:lnTo>
                  <a:cubicBezTo>
                    <a:pt x="88078" y="12913"/>
                    <a:pt x="76451" y="22160"/>
                    <a:pt x="63532" y="20746"/>
                  </a:cubicBezTo>
                  <a:cubicBezTo>
                    <a:pt x="52577" y="19547"/>
                    <a:pt x="43927" y="10965"/>
                    <a:pt x="42719" y="94"/>
                  </a:cubicBezTo>
                  <a:lnTo>
                    <a:pt x="0" y="94"/>
                  </a:lnTo>
                  <a:cubicBezTo>
                    <a:pt x="0" y="1501"/>
                    <a:pt x="0" y="2907"/>
                    <a:pt x="0" y="4314"/>
                  </a:cubicBezTo>
                  <a:cubicBezTo>
                    <a:pt x="448" y="8674"/>
                    <a:pt x="1334" y="12978"/>
                    <a:pt x="2646" y="17163"/>
                  </a:cubicBezTo>
                  <a:cubicBezTo>
                    <a:pt x="3276" y="19226"/>
                    <a:pt x="4032" y="21227"/>
                    <a:pt x="4915" y="23165"/>
                  </a:cubicBezTo>
                  <a:cubicBezTo>
                    <a:pt x="6779" y="27064"/>
                    <a:pt x="9027" y="30770"/>
                    <a:pt x="11625" y="34231"/>
                  </a:cubicBezTo>
                  <a:cubicBezTo>
                    <a:pt x="12822" y="35982"/>
                    <a:pt x="14082" y="37670"/>
                    <a:pt x="15405" y="39296"/>
                  </a:cubicBezTo>
                  <a:cubicBezTo>
                    <a:pt x="38625" y="67290"/>
                    <a:pt x="80318" y="71306"/>
                    <a:pt x="108530" y="48265"/>
                  </a:cubicBezTo>
                  <a:cubicBezTo>
                    <a:pt x="123139" y="36333"/>
                    <a:pt x="131901" y="18764"/>
                    <a:pt x="132600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 171">
              <a:extLst>
                <a:ext uri="{FF2B5EF4-FFF2-40B4-BE49-F238E27FC236}">
                  <a16:creationId xmlns:a16="http://schemas.microsoft.com/office/drawing/2014/main" xmlns="" id="{43CA38E8-B0F6-44C7-B507-9E0EA66D2AA2}"/>
                </a:ext>
              </a:extLst>
            </p:cNvPr>
            <p:cNvSpPr/>
            <p:nvPr/>
          </p:nvSpPr>
          <p:spPr>
            <a:xfrm>
              <a:off x="5516276" y="1673932"/>
              <a:ext cx="9451" cy="9378"/>
            </a:xfrm>
            <a:custGeom>
              <a:avLst/>
              <a:gdLst>
                <a:gd name="connsiteX0" fmla="*/ 7561 w 9451"/>
                <a:gd name="connsiteY0" fmla="*/ 0 h 0"/>
                <a:gd name="connsiteX1" fmla="*/ 0 w 9451"/>
                <a:gd name="connsiteY1" fmla="*/ 0 h 0"/>
                <a:gd name="connsiteX2" fmla="*/ 13043 w 945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1">
                  <a:moveTo>
                    <a:pt x="7561" y="0"/>
                  </a:moveTo>
                  <a:cubicBezTo>
                    <a:pt x="5009" y="0"/>
                    <a:pt x="2552" y="0"/>
                    <a:pt x="0" y="0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 172">
              <a:extLst>
                <a:ext uri="{FF2B5EF4-FFF2-40B4-BE49-F238E27FC236}">
                  <a16:creationId xmlns:a16="http://schemas.microsoft.com/office/drawing/2014/main" xmlns="" id="{6A627F1A-2A33-4C2C-B0C7-EE818A8ACBD3}"/>
                </a:ext>
              </a:extLst>
            </p:cNvPr>
            <p:cNvSpPr/>
            <p:nvPr/>
          </p:nvSpPr>
          <p:spPr>
            <a:xfrm>
              <a:off x="5846688" y="1775313"/>
              <a:ext cx="122865" cy="56271"/>
            </a:xfrm>
            <a:custGeom>
              <a:avLst/>
              <a:gdLst>
                <a:gd name="connsiteX0" fmla="*/ 132127 w 122865"/>
                <a:gd name="connsiteY0" fmla="*/ 0 h 56270"/>
                <a:gd name="connsiteX1" fmla="*/ 89408 w 122865"/>
                <a:gd name="connsiteY1" fmla="*/ 0 h 56270"/>
                <a:gd name="connsiteX2" fmla="*/ 63437 w 122865"/>
                <a:gd name="connsiteY2" fmla="*/ 20652 h 56270"/>
                <a:gd name="connsiteX3" fmla="*/ 42625 w 122865"/>
                <a:gd name="connsiteY3" fmla="*/ 0 h 56270"/>
                <a:gd name="connsiteX4" fmla="*/ 0 w 122865"/>
                <a:gd name="connsiteY4" fmla="*/ 0 h 56270"/>
                <a:gd name="connsiteX5" fmla="*/ 0 w 122865"/>
                <a:gd name="connsiteY5" fmla="*/ 4220 h 56270"/>
                <a:gd name="connsiteX6" fmla="*/ 2646 w 122865"/>
                <a:gd name="connsiteY6" fmla="*/ 17069 h 56270"/>
                <a:gd name="connsiteX7" fmla="*/ 4915 w 122865"/>
                <a:gd name="connsiteY7" fmla="*/ 23071 h 56270"/>
                <a:gd name="connsiteX8" fmla="*/ 11058 w 122865"/>
                <a:gd name="connsiteY8" fmla="*/ 34231 h 56270"/>
                <a:gd name="connsiteX9" fmla="*/ 14838 w 122865"/>
                <a:gd name="connsiteY9" fmla="*/ 39296 h 56270"/>
                <a:gd name="connsiteX10" fmla="*/ 107962 w 122865"/>
                <a:gd name="connsiteY10" fmla="*/ 48265 h 56270"/>
                <a:gd name="connsiteX11" fmla="*/ 132033 w 122865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65" h="56270">
                  <a:moveTo>
                    <a:pt x="132127" y="0"/>
                  </a:moveTo>
                  <a:lnTo>
                    <a:pt x="89408" y="0"/>
                  </a:lnTo>
                  <a:cubicBezTo>
                    <a:pt x="87984" y="12819"/>
                    <a:pt x="76356" y="22066"/>
                    <a:pt x="63437" y="20652"/>
                  </a:cubicBezTo>
                  <a:cubicBezTo>
                    <a:pt x="52482" y="19454"/>
                    <a:pt x="43833" y="10871"/>
                    <a:pt x="42625" y="0"/>
                  </a:cubicBezTo>
                  <a:lnTo>
                    <a:pt x="0" y="0"/>
                  </a:lnTo>
                  <a:cubicBezTo>
                    <a:pt x="0" y="1407"/>
                    <a:pt x="0" y="2814"/>
                    <a:pt x="0" y="4220"/>
                  </a:cubicBezTo>
                  <a:cubicBezTo>
                    <a:pt x="448" y="8580"/>
                    <a:pt x="1334" y="12884"/>
                    <a:pt x="2646" y="17069"/>
                  </a:cubicBezTo>
                  <a:cubicBezTo>
                    <a:pt x="3276" y="19132"/>
                    <a:pt x="4032" y="21133"/>
                    <a:pt x="4915" y="23071"/>
                  </a:cubicBezTo>
                  <a:cubicBezTo>
                    <a:pt x="6594" y="26980"/>
                    <a:pt x="8651" y="30717"/>
                    <a:pt x="11058" y="34231"/>
                  </a:cubicBezTo>
                  <a:cubicBezTo>
                    <a:pt x="12255" y="35982"/>
                    <a:pt x="13515" y="37670"/>
                    <a:pt x="14838" y="39296"/>
                  </a:cubicBezTo>
                  <a:cubicBezTo>
                    <a:pt x="38058" y="67290"/>
                    <a:pt x="79751" y="71306"/>
                    <a:pt x="107962" y="48265"/>
                  </a:cubicBezTo>
                  <a:cubicBezTo>
                    <a:pt x="122572" y="36333"/>
                    <a:pt x="131334" y="18764"/>
                    <a:pt x="132033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 173">
              <a:extLst>
                <a:ext uri="{FF2B5EF4-FFF2-40B4-BE49-F238E27FC236}">
                  <a16:creationId xmlns:a16="http://schemas.microsoft.com/office/drawing/2014/main" xmlns="" id="{E64A83C2-A208-4B10-AA39-E8B3F0D6D95D}"/>
                </a:ext>
              </a:extLst>
            </p:cNvPr>
            <p:cNvSpPr/>
            <p:nvPr/>
          </p:nvSpPr>
          <p:spPr>
            <a:xfrm>
              <a:off x="6053196" y="1775219"/>
              <a:ext cx="132316" cy="56271"/>
            </a:xfrm>
            <a:custGeom>
              <a:avLst/>
              <a:gdLst>
                <a:gd name="connsiteX0" fmla="*/ 132222 w 132316"/>
                <a:gd name="connsiteY0" fmla="*/ 94 h 56270"/>
                <a:gd name="connsiteX1" fmla="*/ 89503 w 132316"/>
                <a:gd name="connsiteY1" fmla="*/ 94 h 56270"/>
                <a:gd name="connsiteX2" fmla="*/ 63532 w 132316"/>
                <a:gd name="connsiteY2" fmla="*/ 20746 h 56270"/>
                <a:gd name="connsiteX3" fmla="*/ 42719 w 132316"/>
                <a:gd name="connsiteY3" fmla="*/ 94 h 56270"/>
                <a:gd name="connsiteX4" fmla="*/ 0 w 132316"/>
                <a:gd name="connsiteY4" fmla="*/ 94 h 56270"/>
                <a:gd name="connsiteX5" fmla="*/ 0 w 132316"/>
                <a:gd name="connsiteY5" fmla="*/ 4314 h 56270"/>
                <a:gd name="connsiteX6" fmla="*/ 2646 w 132316"/>
                <a:gd name="connsiteY6" fmla="*/ 17163 h 56270"/>
                <a:gd name="connsiteX7" fmla="*/ 4915 w 132316"/>
                <a:gd name="connsiteY7" fmla="*/ 23165 h 56270"/>
                <a:gd name="connsiteX8" fmla="*/ 11625 w 132316"/>
                <a:gd name="connsiteY8" fmla="*/ 34231 h 56270"/>
                <a:gd name="connsiteX9" fmla="*/ 15405 w 132316"/>
                <a:gd name="connsiteY9" fmla="*/ 39296 h 56270"/>
                <a:gd name="connsiteX10" fmla="*/ 108530 w 132316"/>
                <a:gd name="connsiteY10" fmla="*/ 48265 h 56270"/>
                <a:gd name="connsiteX11" fmla="*/ 132600 w 132316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16" h="56270">
                  <a:moveTo>
                    <a:pt x="132222" y="94"/>
                  </a:moveTo>
                  <a:lnTo>
                    <a:pt x="89503" y="94"/>
                  </a:lnTo>
                  <a:cubicBezTo>
                    <a:pt x="88078" y="12913"/>
                    <a:pt x="76451" y="22160"/>
                    <a:pt x="63532" y="20746"/>
                  </a:cubicBezTo>
                  <a:cubicBezTo>
                    <a:pt x="52576" y="19547"/>
                    <a:pt x="43927" y="10965"/>
                    <a:pt x="42719" y="94"/>
                  </a:cubicBezTo>
                  <a:lnTo>
                    <a:pt x="0" y="94"/>
                  </a:lnTo>
                  <a:cubicBezTo>
                    <a:pt x="0" y="1501"/>
                    <a:pt x="0" y="2907"/>
                    <a:pt x="0" y="4314"/>
                  </a:cubicBezTo>
                  <a:cubicBezTo>
                    <a:pt x="448" y="8674"/>
                    <a:pt x="1334" y="12978"/>
                    <a:pt x="2646" y="17163"/>
                  </a:cubicBezTo>
                  <a:cubicBezTo>
                    <a:pt x="3276" y="19226"/>
                    <a:pt x="4032" y="21227"/>
                    <a:pt x="4915" y="23165"/>
                  </a:cubicBezTo>
                  <a:cubicBezTo>
                    <a:pt x="6779" y="27064"/>
                    <a:pt x="9027" y="30770"/>
                    <a:pt x="11625" y="34231"/>
                  </a:cubicBezTo>
                  <a:cubicBezTo>
                    <a:pt x="12822" y="35982"/>
                    <a:pt x="14082" y="37670"/>
                    <a:pt x="15405" y="39296"/>
                  </a:cubicBezTo>
                  <a:cubicBezTo>
                    <a:pt x="38625" y="67290"/>
                    <a:pt x="80318" y="71306"/>
                    <a:pt x="108530" y="48265"/>
                  </a:cubicBezTo>
                  <a:cubicBezTo>
                    <a:pt x="123140" y="36333"/>
                    <a:pt x="131901" y="18764"/>
                    <a:pt x="132600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 174">
              <a:extLst>
                <a:ext uri="{FF2B5EF4-FFF2-40B4-BE49-F238E27FC236}">
                  <a16:creationId xmlns:a16="http://schemas.microsoft.com/office/drawing/2014/main" xmlns="" id="{3B72B900-9C2E-4120-BF12-35D5CEDD23E1}"/>
                </a:ext>
              </a:extLst>
            </p:cNvPr>
            <p:cNvSpPr/>
            <p:nvPr/>
          </p:nvSpPr>
          <p:spPr>
            <a:xfrm>
              <a:off x="5611165" y="1672712"/>
              <a:ext cx="113414" cy="65649"/>
            </a:xfrm>
            <a:custGeom>
              <a:avLst/>
              <a:gdLst>
                <a:gd name="connsiteX0" fmla="*/ 0 w 113413"/>
                <a:gd name="connsiteY0" fmla="*/ 74465 h 65649"/>
                <a:gd name="connsiteX1" fmla="*/ 113414 w 113413"/>
                <a:gd name="connsiteY1" fmla="*/ 74465 h 65649"/>
                <a:gd name="connsiteX2" fmla="*/ 113414 w 113413"/>
                <a:gd name="connsiteY2" fmla="*/ 0 h 65649"/>
                <a:gd name="connsiteX3" fmla="*/ 0 w 113413"/>
                <a:gd name="connsiteY3" fmla="*/ 938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13" h="65649">
                  <a:moveTo>
                    <a:pt x="0" y="74465"/>
                  </a:moveTo>
                  <a:lnTo>
                    <a:pt x="113414" y="74465"/>
                  </a:lnTo>
                  <a:lnTo>
                    <a:pt x="113414" y="0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 175">
              <a:extLst>
                <a:ext uri="{FF2B5EF4-FFF2-40B4-BE49-F238E27FC236}">
                  <a16:creationId xmlns:a16="http://schemas.microsoft.com/office/drawing/2014/main" xmlns="" id="{6399D815-2285-4CA3-81B5-278EFD9B1741}"/>
                </a:ext>
              </a:extLst>
            </p:cNvPr>
            <p:cNvSpPr/>
            <p:nvPr/>
          </p:nvSpPr>
          <p:spPr>
            <a:xfrm>
              <a:off x="6201580" y="1611096"/>
              <a:ext cx="113414" cy="9378"/>
            </a:xfrm>
            <a:custGeom>
              <a:avLst/>
              <a:gdLst>
                <a:gd name="connsiteX0" fmla="*/ 3875 w 113413"/>
                <a:gd name="connsiteY0" fmla="*/ 10598 h 9378"/>
                <a:gd name="connsiteX1" fmla="*/ 0 w 113413"/>
                <a:gd name="connsiteY1" fmla="*/ 14161 h 9378"/>
                <a:gd name="connsiteX2" fmla="*/ 114926 w 113413"/>
                <a:gd name="connsiteY2" fmla="*/ 14161 h 9378"/>
                <a:gd name="connsiteX3" fmla="*/ 110106 w 113413"/>
                <a:gd name="connsiteY3" fmla="*/ 0 h 9378"/>
                <a:gd name="connsiteX4" fmla="*/ 13610 w 113413"/>
                <a:gd name="connsiteY4" fmla="*/ 0 h 9378"/>
                <a:gd name="connsiteX5" fmla="*/ 3875 w 113413"/>
                <a:gd name="connsiteY5" fmla="*/ 1059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13" h="9378">
                  <a:moveTo>
                    <a:pt x="3875" y="10598"/>
                  </a:moveTo>
                  <a:lnTo>
                    <a:pt x="0" y="14161"/>
                  </a:lnTo>
                  <a:lnTo>
                    <a:pt x="114926" y="14161"/>
                  </a:lnTo>
                  <a:cubicBezTo>
                    <a:pt x="113655" y="9335"/>
                    <a:pt x="112044" y="4603"/>
                    <a:pt x="110106" y="0"/>
                  </a:cubicBezTo>
                  <a:lnTo>
                    <a:pt x="13610" y="0"/>
                  </a:lnTo>
                  <a:cubicBezTo>
                    <a:pt x="10585" y="3564"/>
                    <a:pt x="7372" y="7128"/>
                    <a:pt x="3875" y="10598"/>
                  </a:cubicBez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 176">
              <a:extLst>
                <a:ext uri="{FF2B5EF4-FFF2-40B4-BE49-F238E27FC236}">
                  <a16:creationId xmlns:a16="http://schemas.microsoft.com/office/drawing/2014/main" xmlns="" id="{E8DBD566-3FAA-4702-9455-3311CC589B54}"/>
                </a:ext>
              </a:extLst>
            </p:cNvPr>
            <p:cNvSpPr/>
            <p:nvPr/>
          </p:nvSpPr>
          <p:spPr>
            <a:xfrm>
              <a:off x="6234942" y="1552387"/>
              <a:ext cx="56707" cy="28135"/>
            </a:xfrm>
            <a:custGeom>
              <a:avLst/>
              <a:gdLst>
                <a:gd name="connsiteX0" fmla="*/ 59070 w 56706"/>
                <a:gd name="connsiteY0" fmla="*/ 30668 h 28135"/>
                <a:gd name="connsiteX1" fmla="*/ 18902 w 56706"/>
                <a:gd name="connsiteY1" fmla="*/ 1782 h 28135"/>
                <a:gd name="connsiteX2" fmla="*/ 12381 w 56706"/>
                <a:gd name="connsiteY2" fmla="*/ 0 h 28135"/>
                <a:gd name="connsiteX3" fmla="*/ 0 w 56706"/>
                <a:gd name="connsiteY3" fmla="*/ 30668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06" h="28135">
                  <a:moveTo>
                    <a:pt x="59070" y="30668"/>
                  </a:moveTo>
                  <a:cubicBezTo>
                    <a:pt x="48049" y="18154"/>
                    <a:pt x="34317" y="8279"/>
                    <a:pt x="18902" y="1782"/>
                  </a:cubicBezTo>
                  <a:lnTo>
                    <a:pt x="12381" y="0"/>
                  </a:lnTo>
                  <a:cubicBezTo>
                    <a:pt x="9249" y="10591"/>
                    <a:pt x="5103" y="20860"/>
                    <a:pt x="0" y="30668"/>
                  </a:cubicBez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 177">
              <a:extLst>
                <a:ext uri="{FF2B5EF4-FFF2-40B4-BE49-F238E27FC236}">
                  <a16:creationId xmlns:a16="http://schemas.microsoft.com/office/drawing/2014/main" xmlns="" id="{D219860C-467E-4323-B6E9-66637C76A92F}"/>
                </a:ext>
              </a:extLst>
            </p:cNvPr>
            <p:cNvSpPr/>
            <p:nvPr/>
          </p:nvSpPr>
          <p:spPr>
            <a:xfrm>
              <a:off x="5204765" y="1676089"/>
              <a:ext cx="94512" cy="65649"/>
            </a:xfrm>
            <a:custGeom>
              <a:avLst/>
              <a:gdLst>
                <a:gd name="connsiteX0" fmla="*/ 94512 w 94511"/>
                <a:gd name="connsiteY0" fmla="*/ 71089 h 65649"/>
                <a:gd name="connsiteX1" fmla="*/ 94512 w 94511"/>
                <a:gd name="connsiteY1" fmla="*/ 0 h 65649"/>
                <a:gd name="connsiteX2" fmla="*/ 92054 w 94511"/>
                <a:gd name="connsiteY2" fmla="*/ 0 h 65649"/>
                <a:gd name="connsiteX3" fmla="*/ 0 w 94511"/>
                <a:gd name="connsiteY3" fmla="*/ 750 h 65649"/>
                <a:gd name="connsiteX4" fmla="*/ 0 w 94511"/>
                <a:gd name="connsiteY4" fmla="*/ 71089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11" h="65649">
                  <a:moveTo>
                    <a:pt x="94512" y="71089"/>
                  </a:moveTo>
                  <a:lnTo>
                    <a:pt x="94512" y="0"/>
                  </a:lnTo>
                  <a:lnTo>
                    <a:pt x="92054" y="0"/>
                  </a:lnTo>
                  <a:lnTo>
                    <a:pt x="0" y="750"/>
                  </a:lnTo>
                  <a:lnTo>
                    <a:pt x="0" y="71089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 178">
              <a:extLst>
                <a:ext uri="{FF2B5EF4-FFF2-40B4-BE49-F238E27FC236}">
                  <a16:creationId xmlns:a16="http://schemas.microsoft.com/office/drawing/2014/main" xmlns="" id="{98306B38-AD8E-4F58-AA0D-BDD77E4EA91C}"/>
                </a:ext>
              </a:extLst>
            </p:cNvPr>
            <p:cNvSpPr/>
            <p:nvPr/>
          </p:nvSpPr>
          <p:spPr>
            <a:xfrm>
              <a:off x="5327631" y="1673744"/>
              <a:ext cx="255181" cy="65649"/>
            </a:xfrm>
            <a:custGeom>
              <a:avLst/>
              <a:gdLst>
                <a:gd name="connsiteX0" fmla="*/ 189023 w 255181"/>
                <a:gd name="connsiteY0" fmla="*/ 563 h 65649"/>
                <a:gd name="connsiteX1" fmla="*/ 8790 w 255181"/>
                <a:gd name="connsiteY1" fmla="*/ 1969 h 65649"/>
                <a:gd name="connsiteX2" fmla="*/ 0 w 255181"/>
                <a:gd name="connsiteY2" fmla="*/ 1969 h 65649"/>
                <a:gd name="connsiteX3" fmla="*/ 0 w 255181"/>
                <a:gd name="connsiteY3" fmla="*/ 73246 h 65649"/>
                <a:gd name="connsiteX4" fmla="*/ 255181 w 255181"/>
                <a:gd name="connsiteY4" fmla="*/ 73246 h 65649"/>
                <a:gd name="connsiteX5" fmla="*/ 255181 w 255181"/>
                <a:gd name="connsiteY5" fmla="*/ 0 h 65649"/>
                <a:gd name="connsiteX6" fmla="*/ 201688 w 255181"/>
                <a:gd name="connsiteY6" fmla="*/ 0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1" h="65649">
                  <a:moveTo>
                    <a:pt x="189023" y="563"/>
                  </a:moveTo>
                  <a:lnTo>
                    <a:pt x="8790" y="1969"/>
                  </a:lnTo>
                  <a:lnTo>
                    <a:pt x="0" y="1969"/>
                  </a:lnTo>
                  <a:lnTo>
                    <a:pt x="0" y="73246"/>
                  </a:lnTo>
                  <a:lnTo>
                    <a:pt x="255181" y="73246"/>
                  </a:lnTo>
                  <a:lnTo>
                    <a:pt x="255181" y="0"/>
                  </a:lnTo>
                  <a:lnTo>
                    <a:pt x="201688" y="0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 179">
              <a:extLst>
                <a:ext uri="{FF2B5EF4-FFF2-40B4-BE49-F238E27FC236}">
                  <a16:creationId xmlns:a16="http://schemas.microsoft.com/office/drawing/2014/main" xmlns="" id="{7B56E7E4-CDCB-4851-9932-FCC12EF11FB2}"/>
                </a:ext>
              </a:extLst>
            </p:cNvPr>
            <p:cNvSpPr/>
            <p:nvPr/>
          </p:nvSpPr>
          <p:spPr>
            <a:xfrm>
              <a:off x="5752933" y="1644108"/>
              <a:ext cx="567070" cy="103163"/>
            </a:xfrm>
            <a:custGeom>
              <a:avLst/>
              <a:gdLst>
                <a:gd name="connsiteX0" fmla="*/ 567070 w 567069"/>
                <a:gd name="connsiteY0" fmla="*/ 103069 h 103163"/>
                <a:gd name="connsiteX1" fmla="*/ 567070 w 567069"/>
                <a:gd name="connsiteY1" fmla="*/ 4595 h 103163"/>
                <a:gd name="connsiteX2" fmla="*/ 567070 w 567069"/>
                <a:gd name="connsiteY2" fmla="*/ 0 h 103163"/>
                <a:gd name="connsiteX3" fmla="*/ 424263 w 567069"/>
                <a:gd name="connsiteY3" fmla="*/ 0 h 103163"/>
                <a:gd name="connsiteX4" fmla="*/ 330791 w 567069"/>
                <a:gd name="connsiteY4" fmla="*/ 26447 h 103163"/>
                <a:gd name="connsiteX5" fmla="*/ 0 w 567069"/>
                <a:gd name="connsiteY5" fmla="*/ 28604 h 103163"/>
                <a:gd name="connsiteX6" fmla="*/ 0 w 567069"/>
                <a:gd name="connsiteY6" fmla="*/ 103632 h 10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069" h="103163">
                  <a:moveTo>
                    <a:pt x="567070" y="103069"/>
                  </a:moveTo>
                  <a:lnTo>
                    <a:pt x="567070" y="4595"/>
                  </a:lnTo>
                  <a:cubicBezTo>
                    <a:pt x="567070" y="3189"/>
                    <a:pt x="567070" y="1594"/>
                    <a:pt x="567070" y="0"/>
                  </a:cubicBezTo>
                  <a:lnTo>
                    <a:pt x="424263" y="0"/>
                  </a:lnTo>
                  <a:cubicBezTo>
                    <a:pt x="396148" y="17175"/>
                    <a:pt x="363806" y="26326"/>
                    <a:pt x="330791" y="26447"/>
                  </a:cubicBezTo>
                  <a:lnTo>
                    <a:pt x="0" y="28604"/>
                  </a:lnTo>
                  <a:lnTo>
                    <a:pt x="0" y="103632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 180">
              <a:extLst>
                <a:ext uri="{FF2B5EF4-FFF2-40B4-BE49-F238E27FC236}">
                  <a16:creationId xmlns:a16="http://schemas.microsoft.com/office/drawing/2014/main" xmlns="" id="{27B63F48-E8B4-469F-9449-8A6D0C912FFC}"/>
                </a:ext>
              </a:extLst>
            </p:cNvPr>
            <p:cNvSpPr/>
            <p:nvPr/>
          </p:nvSpPr>
          <p:spPr>
            <a:xfrm>
              <a:off x="6045919" y="1583054"/>
              <a:ext cx="264633" cy="28135"/>
            </a:xfrm>
            <a:custGeom>
              <a:avLst/>
              <a:gdLst>
                <a:gd name="connsiteX0" fmla="*/ 14177 w 264632"/>
                <a:gd name="connsiteY0" fmla="*/ 0 h 28135"/>
                <a:gd name="connsiteX1" fmla="*/ 0 w 264632"/>
                <a:gd name="connsiteY1" fmla="*/ 14068 h 28135"/>
                <a:gd name="connsiteX2" fmla="*/ 14177 w 264632"/>
                <a:gd name="connsiteY2" fmla="*/ 28135 h 28135"/>
                <a:gd name="connsiteX3" fmla="*/ 265767 w 264632"/>
                <a:gd name="connsiteY3" fmla="*/ 28135 h 28135"/>
                <a:gd name="connsiteX4" fmla="*/ 257450 w 264632"/>
                <a:gd name="connsiteY4" fmla="*/ 12286 h 28135"/>
                <a:gd name="connsiteX5" fmla="*/ 247999 w 264632"/>
                <a:gd name="connsiteY5" fmla="*/ 0 h 28135"/>
                <a:gd name="connsiteX6" fmla="*/ 14177 w 264632"/>
                <a:gd name="connsiteY6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632" h="28135">
                  <a:moveTo>
                    <a:pt x="14177" y="0"/>
                  </a:moveTo>
                  <a:cubicBezTo>
                    <a:pt x="6347" y="0"/>
                    <a:pt x="0" y="6298"/>
                    <a:pt x="0" y="14068"/>
                  </a:cubicBezTo>
                  <a:cubicBezTo>
                    <a:pt x="0" y="21837"/>
                    <a:pt x="6347" y="28135"/>
                    <a:pt x="14177" y="28135"/>
                  </a:cubicBezTo>
                  <a:lnTo>
                    <a:pt x="265767" y="28135"/>
                  </a:lnTo>
                  <a:cubicBezTo>
                    <a:pt x="263453" y="22628"/>
                    <a:pt x="260670" y="17325"/>
                    <a:pt x="257450" y="12286"/>
                  </a:cubicBezTo>
                  <a:cubicBezTo>
                    <a:pt x="254613" y="7962"/>
                    <a:pt x="251454" y="3855"/>
                    <a:pt x="247999" y="0"/>
                  </a:cubicBezTo>
                  <a:lnTo>
                    <a:pt x="14177" y="0"/>
                  </a:ln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 181">
              <a:extLst>
                <a:ext uri="{FF2B5EF4-FFF2-40B4-BE49-F238E27FC236}">
                  <a16:creationId xmlns:a16="http://schemas.microsoft.com/office/drawing/2014/main" xmlns="" id="{2AB47299-E764-4D1A-B875-0EC6C8533410}"/>
                </a:ext>
              </a:extLst>
            </p:cNvPr>
            <p:cNvSpPr/>
            <p:nvPr/>
          </p:nvSpPr>
          <p:spPr>
            <a:xfrm>
              <a:off x="5781286" y="1583054"/>
              <a:ext cx="226828" cy="28135"/>
            </a:xfrm>
            <a:custGeom>
              <a:avLst/>
              <a:gdLst>
                <a:gd name="connsiteX0" fmla="*/ 212651 w 226827"/>
                <a:gd name="connsiteY0" fmla="*/ 0 h 28135"/>
                <a:gd name="connsiteX1" fmla="*/ 14177 w 226827"/>
                <a:gd name="connsiteY1" fmla="*/ 0 h 28135"/>
                <a:gd name="connsiteX2" fmla="*/ 0 w 226827"/>
                <a:gd name="connsiteY2" fmla="*/ 14068 h 28135"/>
                <a:gd name="connsiteX3" fmla="*/ 14177 w 226827"/>
                <a:gd name="connsiteY3" fmla="*/ 28135 h 28135"/>
                <a:gd name="connsiteX4" fmla="*/ 212651 w 226827"/>
                <a:gd name="connsiteY4" fmla="*/ 28135 h 28135"/>
                <a:gd name="connsiteX5" fmla="*/ 226828 w 226827"/>
                <a:gd name="connsiteY5" fmla="*/ 14068 h 28135"/>
                <a:gd name="connsiteX6" fmla="*/ 212651 w 226827"/>
                <a:gd name="connsiteY6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7" h="28135">
                  <a:moveTo>
                    <a:pt x="212651" y="0"/>
                  </a:moveTo>
                  <a:lnTo>
                    <a:pt x="14177" y="0"/>
                  </a:lnTo>
                  <a:cubicBezTo>
                    <a:pt x="6347" y="0"/>
                    <a:pt x="0" y="6298"/>
                    <a:pt x="0" y="14068"/>
                  </a:cubicBezTo>
                  <a:cubicBezTo>
                    <a:pt x="0" y="21837"/>
                    <a:pt x="6347" y="28135"/>
                    <a:pt x="14177" y="28135"/>
                  </a:cubicBezTo>
                  <a:lnTo>
                    <a:pt x="212651" y="28135"/>
                  </a:lnTo>
                  <a:cubicBezTo>
                    <a:pt x="220481" y="28135"/>
                    <a:pt x="226828" y="21837"/>
                    <a:pt x="226828" y="14068"/>
                  </a:cubicBezTo>
                  <a:cubicBezTo>
                    <a:pt x="226828" y="6298"/>
                    <a:pt x="220481" y="0"/>
                    <a:pt x="212651" y="0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 182">
              <a:extLst>
                <a:ext uri="{FF2B5EF4-FFF2-40B4-BE49-F238E27FC236}">
                  <a16:creationId xmlns:a16="http://schemas.microsoft.com/office/drawing/2014/main" xmlns="" id="{901FFBA0-D7AC-48DC-8622-10A9D6A2A105}"/>
                </a:ext>
              </a:extLst>
            </p:cNvPr>
            <p:cNvSpPr/>
            <p:nvPr/>
          </p:nvSpPr>
          <p:spPr>
            <a:xfrm>
              <a:off x="5755390" y="1348593"/>
              <a:ext cx="321340" cy="28135"/>
            </a:xfrm>
            <a:custGeom>
              <a:avLst/>
              <a:gdLst>
                <a:gd name="connsiteX0" fmla="*/ 304706 w 321339"/>
                <a:gd name="connsiteY0" fmla="*/ 28135 h 28135"/>
                <a:gd name="connsiteX1" fmla="*/ 314157 w 321339"/>
                <a:gd name="connsiteY1" fmla="*/ 28135 h 28135"/>
                <a:gd name="connsiteX2" fmla="*/ 328333 w 321339"/>
                <a:gd name="connsiteY2" fmla="*/ 14068 h 28135"/>
                <a:gd name="connsiteX3" fmla="*/ 314157 w 321339"/>
                <a:gd name="connsiteY3" fmla="*/ 0 h 28135"/>
                <a:gd name="connsiteX4" fmla="*/ 40073 w 321339"/>
                <a:gd name="connsiteY4" fmla="*/ 0 h 28135"/>
                <a:gd name="connsiteX5" fmla="*/ 0 w 321339"/>
                <a:gd name="connsiteY5" fmla="*/ 28135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39" h="28135">
                  <a:moveTo>
                    <a:pt x="304706" y="28135"/>
                  </a:moveTo>
                  <a:lnTo>
                    <a:pt x="314157" y="28135"/>
                  </a:lnTo>
                  <a:cubicBezTo>
                    <a:pt x="321986" y="28135"/>
                    <a:pt x="328333" y="21837"/>
                    <a:pt x="328333" y="14068"/>
                  </a:cubicBezTo>
                  <a:cubicBezTo>
                    <a:pt x="328333" y="6298"/>
                    <a:pt x="321986" y="0"/>
                    <a:pt x="314157" y="0"/>
                  </a:cubicBezTo>
                  <a:lnTo>
                    <a:pt x="40073" y="0"/>
                  </a:lnTo>
                  <a:cubicBezTo>
                    <a:pt x="22068" y="38"/>
                    <a:pt x="6028" y="11300"/>
                    <a:pt x="0" y="28135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 183">
              <a:extLst>
                <a:ext uri="{FF2B5EF4-FFF2-40B4-BE49-F238E27FC236}">
                  <a16:creationId xmlns:a16="http://schemas.microsoft.com/office/drawing/2014/main" xmlns="" id="{70B815A4-8AEF-4AB2-A84D-DF743D311D4C}"/>
                </a:ext>
              </a:extLst>
            </p:cNvPr>
            <p:cNvSpPr/>
            <p:nvPr/>
          </p:nvSpPr>
          <p:spPr>
            <a:xfrm>
              <a:off x="5176412" y="1292273"/>
              <a:ext cx="1219200" cy="572086"/>
            </a:xfrm>
            <a:custGeom>
              <a:avLst/>
              <a:gdLst>
                <a:gd name="connsiteX0" fmla="*/ 1208615 w 1219200"/>
                <a:gd name="connsiteY0" fmla="*/ 304849 h 572086"/>
                <a:gd name="connsiteX1" fmla="*/ 1166273 w 1219200"/>
                <a:gd name="connsiteY1" fmla="*/ 321730 h 572086"/>
                <a:gd name="connsiteX2" fmla="*/ 1150868 w 1219200"/>
                <a:gd name="connsiteY2" fmla="*/ 287968 h 572086"/>
                <a:gd name="connsiteX3" fmla="*/ 1087545 w 1219200"/>
                <a:gd name="connsiteY3" fmla="*/ 235636 h 572086"/>
                <a:gd name="connsiteX4" fmla="*/ 1085939 w 1219200"/>
                <a:gd name="connsiteY4" fmla="*/ 235073 h 572086"/>
                <a:gd name="connsiteX5" fmla="*/ 986607 w 1219200"/>
                <a:gd name="connsiteY5" fmla="*/ 208157 h 572086"/>
                <a:gd name="connsiteX6" fmla="*/ 909863 w 1219200"/>
                <a:gd name="connsiteY6" fmla="*/ 109120 h 572086"/>
                <a:gd name="connsiteX7" fmla="*/ 932009 w 1219200"/>
                <a:gd name="connsiteY7" fmla="*/ 53629 h 572086"/>
                <a:gd name="connsiteX8" fmla="*/ 893135 w 1219200"/>
                <a:gd name="connsiteY8" fmla="*/ 28184 h 572086"/>
                <a:gd name="connsiteX9" fmla="*/ 619051 w 1219200"/>
                <a:gd name="connsiteY9" fmla="*/ 28184 h 572086"/>
                <a:gd name="connsiteX10" fmla="*/ 549680 w 1219200"/>
                <a:gd name="connsiteY10" fmla="*/ 84455 h 572086"/>
                <a:gd name="connsiteX11" fmla="*/ 390050 w 1219200"/>
                <a:gd name="connsiteY11" fmla="*/ 56789 h 572086"/>
                <a:gd name="connsiteX12" fmla="*/ 199261 w 1219200"/>
                <a:gd name="connsiteY12" fmla="*/ 25324 h 572086"/>
                <a:gd name="connsiteX13" fmla="*/ 149706 w 1219200"/>
                <a:gd name="connsiteY13" fmla="*/ 90926 h 572086"/>
                <a:gd name="connsiteX14" fmla="*/ 16242 w 1219200"/>
                <a:gd name="connsiteY14" fmla="*/ 149879 h 572086"/>
                <a:gd name="connsiteX15" fmla="*/ 10585 w 1219200"/>
                <a:gd name="connsiteY15" fmla="*/ 202249 h 572086"/>
                <a:gd name="connsiteX16" fmla="*/ 0 w 1219200"/>
                <a:gd name="connsiteY16" fmla="*/ 215754 h 572086"/>
                <a:gd name="connsiteX17" fmla="*/ 0 w 1219200"/>
                <a:gd name="connsiteY17" fmla="*/ 468972 h 572086"/>
                <a:gd name="connsiteX18" fmla="*/ 14177 w 1219200"/>
                <a:gd name="connsiteY18" fmla="*/ 483040 h 572086"/>
                <a:gd name="connsiteX19" fmla="*/ 41491 w 1219200"/>
                <a:gd name="connsiteY19" fmla="*/ 483040 h 572086"/>
                <a:gd name="connsiteX20" fmla="*/ 146856 w 1219200"/>
                <a:gd name="connsiteY20" fmla="*/ 575433 h 572086"/>
                <a:gd name="connsiteX21" fmla="*/ 239965 w 1219200"/>
                <a:gd name="connsiteY21" fmla="*/ 483040 h 572086"/>
                <a:gd name="connsiteX22" fmla="*/ 247620 w 1219200"/>
                <a:gd name="connsiteY22" fmla="*/ 483040 h 572086"/>
                <a:gd name="connsiteX23" fmla="*/ 352986 w 1219200"/>
                <a:gd name="connsiteY23" fmla="*/ 575433 h 572086"/>
                <a:gd name="connsiteX24" fmla="*/ 446095 w 1219200"/>
                <a:gd name="connsiteY24" fmla="*/ 483040 h 572086"/>
                <a:gd name="connsiteX25" fmla="*/ 636914 w 1219200"/>
                <a:gd name="connsiteY25" fmla="*/ 483040 h 572086"/>
                <a:gd name="connsiteX26" fmla="*/ 742279 w 1219200"/>
                <a:gd name="connsiteY26" fmla="*/ 575433 h 572086"/>
                <a:gd name="connsiteX27" fmla="*/ 835388 w 1219200"/>
                <a:gd name="connsiteY27" fmla="*/ 483040 h 572086"/>
                <a:gd name="connsiteX28" fmla="*/ 843044 w 1219200"/>
                <a:gd name="connsiteY28" fmla="*/ 483040 h 572086"/>
                <a:gd name="connsiteX29" fmla="*/ 948409 w 1219200"/>
                <a:gd name="connsiteY29" fmla="*/ 575433 h 572086"/>
                <a:gd name="connsiteX30" fmla="*/ 1041518 w 1219200"/>
                <a:gd name="connsiteY30" fmla="*/ 483040 h 572086"/>
                <a:gd name="connsiteX31" fmla="*/ 1157768 w 1219200"/>
                <a:gd name="connsiteY31" fmla="*/ 483040 h 572086"/>
                <a:gd name="connsiteX32" fmla="*/ 1171944 w 1219200"/>
                <a:gd name="connsiteY32" fmla="*/ 468972 h 572086"/>
                <a:gd name="connsiteX33" fmla="*/ 1171944 w 1219200"/>
                <a:gd name="connsiteY33" fmla="*/ 414577 h 572086"/>
                <a:gd name="connsiteX34" fmla="*/ 1208615 w 1219200"/>
                <a:gd name="connsiteY34" fmla="*/ 426675 h 572086"/>
                <a:gd name="connsiteX35" fmla="*/ 1222792 w 1219200"/>
                <a:gd name="connsiteY35" fmla="*/ 412607 h 572086"/>
                <a:gd name="connsiteX36" fmla="*/ 1222792 w 1219200"/>
                <a:gd name="connsiteY36" fmla="*/ 318823 h 572086"/>
                <a:gd name="connsiteX37" fmla="*/ 1208615 w 1219200"/>
                <a:gd name="connsiteY37" fmla="*/ 304849 h 572086"/>
                <a:gd name="connsiteX38" fmla="*/ 619051 w 1219200"/>
                <a:gd name="connsiteY38" fmla="*/ 56320 h 572086"/>
                <a:gd name="connsiteX39" fmla="*/ 893135 w 1219200"/>
                <a:gd name="connsiteY39" fmla="*/ 56320 h 572086"/>
                <a:gd name="connsiteX40" fmla="*/ 907312 w 1219200"/>
                <a:gd name="connsiteY40" fmla="*/ 70387 h 572086"/>
                <a:gd name="connsiteX41" fmla="*/ 893135 w 1219200"/>
                <a:gd name="connsiteY41" fmla="*/ 84455 h 572086"/>
                <a:gd name="connsiteX42" fmla="*/ 578978 w 1219200"/>
                <a:gd name="connsiteY42" fmla="*/ 84455 h 572086"/>
                <a:gd name="connsiteX43" fmla="*/ 619051 w 1219200"/>
                <a:gd name="connsiteY43" fmla="*/ 56320 h 572086"/>
                <a:gd name="connsiteX44" fmla="*/ 576521 w 1219200"/>
                <a:gd name="connsiteY44" fmla="*/ 380439 h 572086"/>
                <a:gd name="connsiteX45" fmla="*/ 576521 w 1219200"/>
                <a:gd name="connsiteY45" fmla="*/ 352304 h 572086"/>
                <a:gd name="connsiteX46" fmla="*/ 1143591 w 1219200"/>
                <a:gd name="connsiteY46" fmla="*/ 352304 h 572086"/>
                <a:gd name="connsiteX47" fmla="*/ 1143591 w 1219200"/>
                <a:gd name="connsiteY47" fmla="*/ 356899 h 572086"/>
                <a:gd name="connsiteX48" fmla="*/ 1143591 w 1219200"/>
                <a:gd name="connsiteY48" fmla="*/ 455373 h 572086"/>
                <a:gd name="connsiteX49" fmla="*/ 576521 w 1219200"/>
                <a:gd name="connsiteY49" fmla="*/ 455373 h 572086"/>
                <a:gd name="connsiteX50" fmla="*/ 966948 w 1219200"/>
                <a:gd name="connsiteY50" fmla="*/ 229259 h 572086"/>
                <a:gd name="connsiteX51" fmla="*/ 974415 w 1219200"/>
                <a:gd name="connsiteY51" fmla="*/ 234229 h 572086"/>
                <a:gd name="connsiteX52" fmla="*/ 1071006 w 1219200"/>
                <a:gd name="connsiteY52" fmla="*/ 260395 h 572086"/>
                <a:gd name="connsiteX53" fmla="*/ 1077527 w 1219200"/>
                <a:gd name="connsiteY53" fmla="*/ 262177 h 572086"/>
                <a:gd name="connsiteX54" fmla="*/ 1117506 w 1219200"/>
                <a:gd name="connsiteY54" fmla="*/ 291063 h 572086"/>
                <a:gd name="connsiteX55" fmla="*/ 1126957 w 1219200"/>
                <a:gd name="connsiteY55" fmla="*/ 303348 h 572086"/>
                <a:gd name="connsiteX56" fmla="*/ 1135274 w 1219200"/>
                <a:gd name="connsiteY56" fmla="*/ 319198 h 572086"/>
                <a:gd name="connsiteX57" fmla="*/ 1140094 w 1219200"/>
                <a:gd name="connsiteY57" fmla="*/ 333359 h 572086"/>
                <a:gd name="connsiteX58" fmla="*/ 576521 w 1219200"/>
                <a:gd name="connsiteY58" fmla="*/ 333359 h 572086"/>
                <a:gd name="connsiteX59" fmla="*/ 576521 w 1219200"/>
                <a:gd name="connsiteY59" fmla="*/ 112590 h 572086"/>
                <a:gd name="connsiteX60" fmla="*/ 876690 w 1219200"/>
                <a:gd name="connsiteY60" fmla="*/ 112590 h 572086"/>
                <a:gd name="connsiteX61" fmla="*/ 28353 w 1219200"/>
                <a:gd name="connsiteY61" fmla="*/ 384566 h 572086"/>
                <a:gd name="connsiteX62" fmla="*/ 28353 w 1219200"/>
                <a:gd name="connsiteY62" fmla="*/ 229821 h 572086"/>
                <a:gd name="connsiteX63" fmla="*/ 75609 w 1219200"/>
                <a:gd name="connsiteY63" fmla="*/ 229821 h 572086"/>
                <a:gd name="connsiteX64" fmla="*/ 75609 w 1219200"/>
                <a:gd name="connsiteY64" fmla="*/ 337674 h 572086"/>
                <a:gd name="connsiteX65" fmla="*/ 89786 w 1219200"/>
                <a:gd name="connsiteY65" fmla="*/ 351741 h 572086"/>
                <a:gd name="connsiteX66" fmla="*/ 103963 w 1219200"/>
                <a:gd name="connsiteY66" fmla="*/ 337674 h 572086"/>
                <a:gd name="connsiteX67" fmla="*/ 103963 w 1219200"/>
                <a:gd name="connsiteY67" fmla="*/ 229821 h 572086"/>
                <a:gd name="connsiteX68" fmla="*/ 171161 w 1219200"/>
                <a:gd name="connsiteY68" fmla="*/ 229821 h 572086"/>
                <a:gd name="connsiteX69" fmla="*/ 170121 w 1219200"/>
                <a:gd name="connsiteY69" fmla="*/ 235073 h 572086"/>
                <a:gd name="connsiteX70" fmla="*/ 170121 w 1219200"/>
                <a:gd name="connsiteY70" fmla="*/ 337674 h 572086"/>
                <a:gd name="connsiteX71" fmla="*/ 184298 w 1219200"/>
                <a:gd name="connsiteY71" fmla="*/ 351741 h 572086"/>
                <a:gd name="connsiteX72" fmla="*/ 198474 w 1219200"/>
                <a:gd name="connsiteY72" fmla="*/ 337674 h 572086"/>
                <a:gd name="connsiteX73" fmla="*/ 198474 w 1219200"/>
                <a:gd name="connsiteY73" fmla="*/ 235073 h 572086"/>
                <a:gd name="connsiteX74" fmla="*/ 197435 w 1219200"/>
                <a:gd name="connsiteY74" fmla="*/ 229821 h 572086"/>
                <a:gd name="connsiteX75" fmla="*/ 359144 w 1219200"/>
                <a:gd name="connsiteY75" fmla="*/ 229821 h 572086"/>
                <a:gd name="connsiteX76" fmla="*/ 359144 w 1219200"/>
                <a:gd name="connsiteY76" fmla="*/ 337674 h 572086"/>
                <a:gd name="connsiteX77" fmla="*/ 373321 w 1219200"/>
                <a:gd name="connsiteY77" fmla="*/ 351741 h 572086"/>
                <a:gd name="connsiteX78" fmla="*/ 387498 w 1219200"/>
                <a:gd name="connsiteY78" fmla="*/ 337674 h 572086"/>
                <a:gd name="connsiteX79" fmla="*/ 387498 w 1219200"/>
                <a:gd name="connsiteY79" fmla="*/ 229821 h 572086"/>
                <a:gd name="connsiteX80" fmla="*/ 454695 w 1219200"/>
                <a:gd name="connsiteY80" fmla="*/ 229821 h 572086"/>
                <a:gd name="connsiteX81" fmla="*/ 453656 w 1219200"/>
                <a:gd name="connsiteY81" fmla="*/ 235073 h 572086"/>
                <a:gd name="connsiteX82" fmla="*/ 453656 w 1219200"/>
                <a:gd name="connsiteY82" fmla="*/ 337674 h 572086"/>
                <a:gd name="connsiteX83" fmla="*/ 467833 w 1219200"/>
                <a:gd name="connsiteY83" fmla="*/ 351741 h 572086"/>
                <a:gd name="connsiteX84" fmla="*/ 482009 w 1219200"/>
                <a:gd name="connsiteY84" fmla="*/ 337674 h 572086"/>
                <a:gd name="connsiteX85" fmla="*/ 482009 w 1219200"/>
                <a:gd name="connsiteY85" fmla="*/ 235073 h 572086"/>
                <a:gd name="connsiteX86" fmla="*/ 480970 w 1219200"/>
                <a:gd name="connsiteY86" fmla="*/ 229821 h 572086"/>
                <a:gd name="connsiteX87" fmla="*/ 548167 w 1219200"/>
                <a:gd name="connsiteY87" fmla="*/ 229821 h 572086"/>
                <a:gd name="connsiteX88" fmla="*/ 548167 w 1219200"/>
                <a:gd name="connsiteY88" fmla="*/ 454904 h 572086"/>
                <a:gd name="connsiteX89" fmla="*/ 434754 w 1219200"/>
                <a:gd name="connsiteY89" fmla="*/ 454904 h 572086"/>
                <a:gd name="connsiteX90" fmla="*/ 434754 w 1219200"/>
                <a:gd name="connsiteY90" fmla="*/ 351741 h 572086"/>
                <a:gd name="connsiteX91" fmla="*/ 420577 w 1219200"/>
                <a:gd name="connsiteY91" fmla="*/ 337674 h 572086"/>
                <a:gd name="connsiteX92" fmla="*/ 406400 w 1219200"/>
                <a:gd name="connsiteY92" fmla="*/ 351741 h 572086"/>
                <a:gd name="connsiteX93" fmla="*/ 406400 w 1219200"/>
                <a:gd name="connsiteY93" fmla="*/ 454904 h 572086"/>
                <a:gd name="connsiteX94" fmla="*/ 151219 w 1219200"/>
                <a:gd name="connsiteY94" fmla="*/ 454904 h 572086"/>
                <a:gd name="connsiteX95" fmla="*/ 151219 w 1219200"/>
                <a:gd name="connsiteY95" fmla="*/ 383628 h 572086"/>
                <a:gd name="connsiteX96" fmla="*/ 159630 w 1219200"/>
                <a:gd name="connsiteY96" fmla="*/ 383628 h 572086"/>
                <a:gd name="connsiteX97" fmla="*/ 151219 w 1219200"/>
                <a:gd name="connsiteY97" fmla="*/ 382315 h 572086"/>
                <a:gd name="connsiteX98" fmla="*/ 151219 w 1219200"/>
                <a:gd name="connsiteY98" fmla="*/ 351741 h 572086"/>
                <a:gd name="connsiteX99" fmla="*/ 137042 w 1219200"/>
                <a:gd name="connsiteY99" fmla="*/ 337674 h 572086"/>
                <a:gd name="connsiteX100" fmla="*/ 122865 w 1219200"/>
                <a:gd name="connsiteY100" fmla="*/ 351741 h 572086"/>
                <a:gd name="connsiteX101" fmla="*/ 122865 w 1219200"/>
                <a:gd name="connsiteY101" fmla="*/ 383440 h 572086"/>
                <a:gd name="connsiteX102" fmla="*/ 120408 w 1219200"/>
                <a:gd name="connsiteY102" fmla="*/ 383440 h 572086"/>
                <a:gd name="connsiteX103" fmla="*/ 122865 w 1219200"/>
                <a:gd name="connsiteY103" fmla="*/ 383440 h 572086"/>
                <a:gd name="connsiteX104" fmla="*/ 122865 w 1219200"/>
                <a:gd name="connsiteY104" fmla="*/ 454529 h 572086"/>
                <a:gd name="connsiteX105" fmla="*/ 28353 w 1219200"/>
                <a:gd name="connsiteY105" fmla="*/ 454529 h 572086"/>
                <a:gd name="connsiteX106" fmla="*/ 140917 w 1219200"/>
                <a:gd name="connsiteY106" fmla="*/ 546157 h 572086"/>
                <a:gd name="connsiteX107" fmla="*/ 89786 w 1219200"/>
                <a:gd name="connsiteY107" fmla="*/ 522242 h 572086"/>
                <a:gd name="connsiteX108" fmla="*/ 86006 w 1219200"/>
                <a:gd name="connsiteY108" fmla="*/ 517177 h 572086"/>
                <a:gd name="connsiteX109" fmla="*/ 79862 w 1219200"/>
                <a:gd name="connsiteY109" fmla="*/ 506017 h 572086"/>
                <a:gd name="connsiteX110" fmla="*/ 77594 w 1219200"/>
                <a:gd name="connsiteY110" fmla="*/ 500015 h 572086"/>
                <a:gd name="connsiteX111" fmla="*/ 74948 w 1219200"/>
                <a:gd name="connsiteY111" fmla="*/ 487166 h 572086"/>
                <a:gd name="connsiteX112" fmla="*/ 74948 w 1219200"/>
                <a:gd name="connsiteY112" fmla="*/ 482946 h 572086"/>
                <a:gd name="connsiteX113" fmla="*/ 117667 w 1219200"/>
                <a:gd name="connsiteY113" fmla="*/ 482946 h 572086"/>
                <a:gd name="connsiteX114" fmla="*/ 143638 w 1219200"/>
                <a:gd name="connsiteY114" fmla="*/ 503598 h 572086"/>
                <a:gd name="connsiteX115" fmla="*/ 164450 w 1219200"/>
                <a:gd name="connsiteY115" fmla="*/ 482946 h 572086"/>
                <a:gd name="connsiteX116" fmla="*/ 206980 w 1219200"/>
                <a:gd name="connsiteY116" fmla="*/ 482946 h 572086"/>
                <a:gd name="connsiteX117" fmla="*/ 140822 w 1219200"/>
                <a:gd name="connsiteY117" fmla="*/ 546157 h 572086"/>
                <a:gd name="connsiteX118" fmla="*/ 347425 w 1219200"/>
                <a:gd name="connsiteY118" fmla="*/ 546157 h 572086"/>
                <a:gd name="connsiteX119" fmla="*/ 296294 w 1219200"/>
                <a:gd name="connsiteY119" fmla="*/ 522242 h 572086"/>
                <a:gd name="connsiteX120" fmla="*/ 292514 w 1219200"/>
                <a:gd name="connsiteY120" fmla="*/ 517177 h 572086"/>
                <a:gd name="connsiteX121" fmla="*/ 286370 w 1219200"/>
                <a:gd name="connsiteY121" fmla="*/ 506017 h 572086"/>
                <a:gd name="connsiteX122" fmla="*/ 284102 w 1219200"/>
                <a:gd name="connsiteY122" fmla="*/ 500015 h 572086"/>
                <a:gd name="connsiteX123" fmla="*/ 281456 w 1219200"/>
                <a:gd name="connsiteY123" fmla="*/ 487166 h 572086"/>
                <a:gd name="connsiteX124" fmla="*/ 281456 w 1219200"/>
                <a:gd name="connsiteY124" fmla="*/ 482946 h 572086"/>
                <a:gd name="connsiteX125" fmla="*/ 324175 w 1219200"/>
                <a:gd name="connsiteY125" fmla="*/ 482946 h 572086"/>
                <a:gd name="connsiteX126" fmla="*/ 350146 w 1219200"/>
                <a:gd name="connsiteY126" fmla="*/ 503598 h 572086"/>
                <a:gd name="connsiteX127" fmla="*/ 370958 w 1219200"/>
                <a:gd name="connsiteY127" fmla="*/ 482946 h 572086"/>
                <a:gd name="connsiteX128" fmla="*/ 413677 w 1219200"/>
                <a:gd name="connsiteY128" fmla="*/ 482946 h 572086"/>
                <a:gd name="connsiteX129" fmla="*/ 347519 w 1219200"/>
                <a:gd name="connsiteY129" fmla="*/ 546157 h 572086"/>
                <a:gd name="connsiteX130" fmla="*/ 736340 w 1219200"/>
                <a:gd name="connsiteY130" fmla="*/ 546157 h 572086"/>
                <a:gd name="connsiteX131" fmla="*/ 685209 w 1219200"/>
                <a:gd name="connsiteY131" fmla="*/ 522242 h 572086"/>
                <a:gd name="connsiteX132" fmla="*/ 681429 w 1219200"/>
                <a:gd name="connsiteY132" fmla="*/ 517177 h 572086"/>
                <a:gd name="connsiteX133" fmla="*/ 675286 w 1219200"/>
                <a:gd name="connsiteY133" fmla="*/ 506017 h 572086"/>
                <a:gd name="connsiteX134" fmla="*/ 673017 w 1219200"/>
                <a:gd name="connsiteY134" fmla="*/ 500015 h 572086"/>
                <a:gd name="connsiteX135" fmla="*/ 670371 w 1219200"/>
                <a:gd name="connsiteY135" fmla="*/ 487166 h 572086"/>
                <a:gd name="connsiteX136" fmla="*/ 670371 w 1219200"/>
                <a:gd name="connsiteY136" fmla="*/ 482946 h 572086"/>
                <a:gd name="connsiteX137" fmla="*/ 713090 w 1219200"/>
                <a:gd name="connsiteY137" fmla="*/ 482946 h 572086"/>
                <a:gd name="connsiteX138" fmla="*/ 739061 w 1219200"/>
                <a:gd name="connsiteY138" fmla="*/ 503598 h 572086"/>
                <a:gd name="connsiteX139" fmla="*/ 759874 w 1219200"/>
                <a:gd name="connsiteY139" fmla="*/ 482946 h 572086"/>
                <a:gd name="connsiteX140" fmla="*/ 802404 w 1219200"/>
                <a:gd name="connsiteY140" fmla="*/ 482946 h 572086"/>
                <a:gd name="connsiteX141" fmla="*/ 736246 w 1219200"/>
                <a:gd name="connsiteY141" fmla="*/ 546157 h 572086"/>
                <a:gd name="connsiteX142" fmla="*/ 942848 w 1219200"/>
                <a:gd name="connsiteY142" fmla="*/ 546157 h 572086"/>
                <a:gd name="connsiteX143" fmla="*/ 891717 w 1219200"/>
                <a:gd name="connsiteY143" fmla="*/ 522242 h 572086"/>
                <a:gd name="connsiteX144" fmla="*/ 887937 w 1219200"/>
                <a:gd name="connsiteY144" fmla="*/ 517177 h 572086"/>
                <a:gd name="connsiteX145" fmla="*/ 881793 w 1219200"/>
                <a:gd name="connsiteY145" fmla="*/ 506017 h 572086"/>
                <a:gd name="connsiteX146" fmla="*/ 879525 w 1219200"/>
                <a:gd name="connsiteY146" fmla="*/ 500015 h 572086"/>
                <a:gd name="connsiteX147" fmla="*/ 876879 w 1219200"/>
                <a:gd name="connsiteY147" fmla="*/ 487166 h 572086"/>
                <a:gd name="connsiteX148" fmla="*/ 876879 w 1219200"/>
                <a:gd name="connsiteY148" fmla="*/ 482946 h 572086"/>
                <a:gd name="connsiteX149" fmla="*/ 919598 w 1219200"/>
                <a:gd name="connsiteY149" fmla="*/ 482946 h 572086"/>
                <a:gd name="connsiteX150" fmla="*/ 945569 w 1219200"/>
                <a:gd name="connsiteY150" fmla="*/ 503598 h 572086"/>
                <a:gd name="connsiteX151" fmla="*/ 966381 w 1219200"/>
                <a:gd name="connsiteY151" fmla="*/ 482946 h 572086"/>
                <a:gd name="connsiteX152" fmla="*/ 1009101 w 1219200"/>
                <a:gd name="connsiteY152" fmla="*/ 482946 h 572086"/>
                <a:gd name="connsiteX153" fmla="*/ 942943 w 1219200"/>
                <a:gd name="connsiteY153" fmla="*/ 546157 h 572086"/>
                <a:gd name="connsiteX154" fmla="*/ 1194438 w 1219200"/>
                <a:gd name="connsiteY154" fmla="*/ 395445 h 572086"/>
                <a:gd name="connsiteX155" fmla="*/ 1178794 w 1219200"/>
                <a:gd name="connsiteY155" fmla="*/ 351696 h 572086"/>
                <a:gd name="connsiteX156" fmla="*/ 1194438 w 1219200"/>
                <a:gd name="connsiteY156" fmla="*/ 336173 h 5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219200" h="572086">
                  <a:moveTo>
                    <a:pt x="1208615" y="304849"/>
                  </a:moveTo>
                  <a:cubicBezTo>
                    <a:pt x="1192835" y="304844"/>
                    <a:pt x="1177664" y="310893"/>
                    <a:pt x="1166273" y="321730"/>
                  </a:cubicBezTo>
                  <a:cubicBezTo>
                    <a:pt x="1162755" y="309816"/>
                    <a:pt x="1157569" y="298451"/>
                    <a:pt x="1150868" y="287968"/>
                  </a:cubicBezTo>
                  <a:cubicBezTo>
                    <a:pt x="1135634" y="264523"/>
                    <a:pt x="1113538" y="246262"/>
                    <a:pt x="1087545" y="235636"/>
                  </a:cubicBezTo>
                  <a:lnTo>
                    <a:pt x="1085939" y="235073"/>
                  </a:lnTo>
                  <a:lnTo>
                    <a:pt x="986607" y="208157"/>
                  </a:lnTo>
                  <a:lnTo>
                    <a:pt x="909863" y="109120"/>
                  </a:lnTo>
                  <a:cubicBezTo>
                    <a:pt x="931421" y="99865"/>
                    <a:pt x="941336" y="75021"/>
                    <a:pt x="932009" y="53629"/>
                  </a:cubicBezTo>
                  <a:cubicBezTo>
                    <a:pt x="925298" y="38236"/>
                    <a:pt x="910037" y="28247"/>
                    <a:pt x="893135" y="28184"/>
                  </a:cubicBezTo>
                  <a:lnTo>
                    <a:pt x="619051" y="28184"/>
                  </a:lnTo>
                  <a:cubicBezTo>
                    <a:pt x="585411" y="28258"/>
                    <a:pt x="556443" y="51755"/>
                    <a:pt x="549680" y="84455"/>
                  </a:cubicBezTo>
                  <a:cubicBezTo>
                    <a:pt x="511284" y="36323"/>
                    <a:pt x="442614" y="24422"/>
                    <a:pt x="390050" y="56789"/>
                  </a:cubicBezTo>
                  <a:cubicBezTo>
                    <a:pt x="346121" y="-4180"/>
                    <a:pt x="260702" y="-18267"/>
                    <a:pt x="199261" y="25324"/>
                  </a:cubicBezTo>
                  <a:cubicBezTo>
                    <a:pt x="176322" y="41599"/>
                    <a:pt x="159014" y="64512"/>
                    <a:pt x="149706" y="90926"/>
                  </a:cubicBezTo>
                  <a:cubicBezTo>
                    <a:pt x="96446" y="70634"/>
                    <a:pt x="36692" y="97028"/>
                    <a:pt x="16242" y="149879"/>
                  </a:cubicBezTo>
                  <a:cubicBezTo>
                    <a:pt x="9792" y="166549"/>
                    <a:pt x="7842" y="184601"/>
                    <a:pt x="10585" y="202249"/>
                  </a:cubicBezTo>
                  <a:cubicBezTo>
                    <a:pt x="4387" y="203859"/>
                    <a:pt x="47" y="209395"/>
                    <a:pt x="0" y="215754"/>
                  </a:cubicBezTo>
                  <a:lnTo>
                    <a:pt x="0" y="468972"/>
                  </a:lnTo>
                  <a:cubicBezTo>
                    <a:pt x="0" y="476741"/>
                    <a:pt x="6347" y="483040"/>
                    <a:pt x="14177" y="483040"/>
                  </a:cubicBezTo>
                  <a:lnTo>
                    <a:pt x="41491" y="483040"/>
                  </a:lnTo>
                  <a:cubicBezTo>
                    <a:pt x="44875" y="537425"/>
                    <a:pt x="92049" y="578791"/>
                    <a:pt x="146856" y="575433"/>
                  </a:cubicBezTo>
                  <a:cubicBezTo>
                    <a:pt x="196942" y="572364"/>
                    <a:pt x="236872" y="532740"/>
                    <a:pt x="239965" y="483040"/>
                  </a:cubicBezTo>
                  <a:lnTo>
                    <a:pt x="247620" y="483040"/>
                  </a:lnTo>
                  <a:cubicBezTo>
                    <a:pt x="251005" y="537425"/>
                    <a:pt x="298178" y="578791"/>
                    <a:pt x="352986" y="575433"/>
                  </a:cubicBezTo>
                  <a:cubicBezTo>
                    <a:pt x="403072" y="572364"/>
                    <a:pt x="443002" y="532740"/>
                    <a:pt x="446095" y="483040"/>
                  </a:cubicBezTo>
                  <a:lnTo>
                    <a:pt x="636914" y="483040"/>
                  </a:lnTo>
                  <a:cubicBezTo>
                    <a:pt x="640298" y="537425"/>
                    <a:pt x="687472" y="578791"/>
                    <a:pt x="742279" y="575433"/>
                  </a:cubicBezTo>
                  <a:cubicBezTo>
                    <a:pt x="792365" y="572364"/>
                    <a:pt x="832296" y="532740"/>
                    <a:pt x="835388" y="483040"/>
                  </a:cubicBezTo>
                  <a:lnTo>
                    <a:pt x="843044" y="483040"/>
                  </a:lnTo>
                  <a:cubicBezTo>
                    <a:pt x="846428" y="537425"/>
                    <a:pt x="893602" y="578791"/>
                    <a:pt x="948409" y="575433"/>
                  </a:cubicBezTo>
                  <a:cubicBezTo>
                    <a:pt x="998495" y="572364"/>
                    <a:pt x="1038425" y="532740"/>
                    <a:pt x="1041518" y="483040"/>
                  </a:cubicBezTo>
                  <a:lnTo>
                    <a:pt x="1157768" y="483040"/>
                  </a:lnTo>
                  <a:cubicBezTo>
                    <a:pt x="1165597" y="483040"/>
                    <a:pt x="1171944" y="476741"/>
                    <a:pt x="1171944" y="468972"/>
                  </a:cubicBezTo>
                  <a:lnTo>
                    <a:pt x="1171944" y="414577"/>
                  </a:lnTo>
                  <a:cubicBezTo>
                    <a:pt x="1182525" y="422443"/>
                    <a:pt x="1195394" y="426689"/>
                    <a:pt x="1208615" y="426675"/>
                  </a:cubicBezTo>
                  <a:cubicBezTo>
                    <a:pt x="1216444" y="426675"/>
                    <a:pt x="1222792" y="420377"/>
                    <a:pt x="1222792" y="412607"/>
                  </a:cubicBezTo>
                  <a:lnTo>
                    <a:pt x="1222792" y="318823"/>
                  </a:lnTo>
                  <a:cubicBezTo>
                    <a:pt x="1222740" y="311090"/>
                    <a:pt x="1216408" y="304849"/>
                    <a:pt x="1208615" y="304849"/>
                  </a:cubicBezTo>
                  <a:close/>
                  <a:moveTo>
                    <a:pt x="619051" y="56320"/>
                  </a:moveTo>
                  <a:lnTo>
                    <a:pt x="893135" y="56320"/>
                  </a:lnTo>
                  <a:cubicBezTo>
                    <a:pt x="900965" y="56320"/>
                    <a:pt x="907312" y="62618"/>
                    <a:pt x="907312" y="70387"/>
                  </a:cubicBezTo>
                  <a:cubicBezTo>
                    <a:pt x="907312" y="78157"/>
                    <a:pt x="900965" y="84455"/>
                    <a:pt x="893135" y="84455"/>
                  </a:cubicBezTo>
                  <a:lnTo>
                    <a:pt x="578978" y="84455"/>
                  </a:lnTo>
                  <a:cubicBezTo>
                    <a:pt x="585007" y="67619"/>
                    <a:pt x="601046" y="56358"/>
                    <a:pt x="619051" y="56320"/>
                  </a:cubicBezTo>
                  <a:close/>
                  <a:moveTo>
                    <a:pt x="576521" y="380439"/>
                  </a:moveTo>
                  <a:lnTo>
                    <a:pt x="576521" y="352304"/>
                  </a:lnTo>
                  <a:lnTo>
                    <a:pt x="1143591" y="352304"/>
                  </a:lnTo>
                  <a:cubicBezTo>
                    <a:pt x="1143591" y="353898"/>
                    <a:pt x="1143591" y="355493"/>
                    <a:pt x="1143591" y="356899"/>
                  </a:cubicBezTo>
                  <a:lnTo>
                    <a:pt x="1143591" y="455373"/>
                  </a:lnTo>
                  <a:lnTo>
                    <a:pt x="576521" y="455373"/>
                  </a:lnTo>
                  <a:close/>
                  <a:moveTo>
                    <a:pt x="966948" y="229259"/>
                  </a:moveTo>
                  <a:cubicBezTo>
                    <a:pt x="968828" y="231675"/>
                    <a:pt x="971449" y="233420"/>
                    <a:pt x="974415" y="234229"/>
                  </a:cubicBezTo>
                  <a:lnTo>
                    <a:pt x="1071006" y="260395"/>
                  </a:lnTo>
                  <a:lnTo>
                    <a:pt x="1077527" y="262177"/>
                  </a:lnTo>
                  <a:cubicBezTo>
                    <a:pt x="1092873" y="268698"/>
                    <a:pt x="1106539" y="278572"/>
                    <a:pt x="1117506" y="291063"/>
                  </a:cubicBezTo>
                  <a:cubicBezTo>
                    <a:pt x="1120961" y="294918"/>
                    <a:pt x="1124120" y="299024"/>
                    <a:pt x="1126957" y="303348"/>
                  </a:cubicBezTo>
                  <a:cubicBezTo>
                    <a:pt x="1130177" y="308388"/>
                    <a:pt x="1132960" y="313690"/>
                    <a:pt x="1135274" y="319198"/>
                  </a:cubicBezTo>
                  <a:cubicBezTo>
                    <a:pt x="1137212" y="323801"/>
                    <a:pt x="1138822" y="328533"/>
                    <a:pt x="1140094" y="333359"/>
                  </a:cubicBezTo>
                  <a:lnTo>
                    <a:pt x="576521" y="333359"/>
                  </a:lnTo>
                  <a:lnTo>
                    <a:pt x="576521" y="112590"/>
                  </a:lnTo>
                  <a:lnTo>
                    <a:pt x="876690" y="112590"/>
                  </a:lnTo>
                  <a:close/>
                  <a:moveTo>
                    <a:pt x="28353" y="384566"/>
                  </a:moveTo>
                  <a:lnTo>
                    <a:pt x="28353" y="229821"/>
                  </a:lnTo>
                  <a:lnTo>
                    <a:pt x="75609" y="229821"/>
                  </a:lnTo>
                  <a:lnTo>
                    <a:pt x="75609" y="337674"/>
                  </a:lnTo>
                  <a:cubicBezTo>
                    <a:pt x="75609" y="345443"/>
                    <a:pt x="81956" y="351741"/>
                    <a:pt x="89786" y="351741"/>
                  </a:cubicBezTo>
                  <a:cubicBezTo>
                    <a:pt x="97616" y="351741"/>
                    <a:pt x="103963" y="345443"/>
                    <a:pt x="103963" y="337674"/>
                  </a:cubicBezTo>
                  <a:lnTo>
                    <a:pt x="103963" y="229821"/>
                  </a:lnTo>
                  <a:lnTo>
                    <a:pt x="171161" y="229821"/>
                  </a:lnTo>
                  <a:cubicBezTo>
                    <a:pt x="170476" y="231489"/>
                    <a:pt x="170123" y="233272"/>
                    <a:pt x="170121" y="235073"/>
                  </a:cubicBezTo>
                  <a:lnTo>
                    <a:pt x="170121" y="337674"/>
                  </a:lnTo>
                  <a:cubicBezTo>
                    <a:pt x="170121" y="345443"/>
                    <a:pt x="176468" y="351741"/>
                    <a:pt x="184298" y="351741"/>
                  </a:cubicBezTo>
                  <a:cubicBezTo>
                    <a:pt x="192127" y="351741"/>
                    <a:pt x="198474" y="345443"/>
                    <a:pt x="198474" y="337674"/>
                  </a:cubicBezTo>
                  <a:lnTo>
                    <a:pt x="198474" y="235073"/>
                  </a:lnTo>
                  <a:cubicBezTo>
                    <a:pt x="198472" y="233272"/>
                    <a:pt x="198119" y="231489"/>
                    <a:pt x="197435" y="229821"/>
                  </a:cubicBezTo>
                  <a:lnTo>
                    <a:pt x="359144" y="229821"/>
                  </a:lnTo>
                  <a:lnTo>
                    <a:pt x="359144" y="337674"/>
                  </a:lnTo>
                  <a:cubicBezTo>
                    <a:pt x="359144" y="345443"/>
                    <a:pt x="365491" y="351741"/>
                    <a:pt x="373321" y="351741"/>
                  </a:cubicBezTo>
                  <a:cubicBezTo>
                    <a:pt x="381151" y="351741"/>
                    <a:pt x="387498" y="345443"/>
                    <a:pt x="387498" y="337674"/>
                  </a:cubicBezTo>
                  <a:lnTo>
                    <a:pt x="387498" y="229821"/>
                  </a:lnTo>
                  <a:lnTo>
                    <a:pt x="454695" y="229821"/>
                  </a:lnTo>
                  <a:cubicBezTo>
                    <a:pt x="454011" y="231489"/>
                    <a:pt x="453658" y="233272"/>
                    <a:pt x="453656" y="235073"/>
                  </a:cubicBezTo>
                  <a:lnTo>
                    <a:pt x="453656" y="337674"/>
                  </a:lnTo>
                  <a:cubicBezTo>
                    <a:pt x="453656" y="345443"/>
                    <a:pt x="460003" y="351741"/>
                    <a:pt x="467833" y="351741"/>
                  </a:cubicBezTo>
                  <a:cubicBezTo>
                    <a:pt x="475662" y="351741"/>
                    <a:pt x="482009" y="345443"/>
                    <a:pt x="482009" y="337674"/>
                  </a:cubicBezTo>
                  <a:lnTo>
                    <a:pt x="482009" y="235073"/>
                  </a:lnTo>
                  <a:cubicBezTo>
                    <a:pt x="482007" y="233272"/>
                    <a:pt x="481654" y="231489"/>
                    <a:pt x="480970" y="229821"/>
                  </a:cubicBezTo>
                  <a:lnTo>
                    <a:pt x="548167" y="229821"/>
                  </a:lnTo>
                  <a:lnTo>
                    <a:pt x="548167" y="454904"/>
                  </a:lnTo>
                  <a:lnTo>
                    <a:pt x="434754" y="454904"/>
                  </a:lnTo>
                  <a:lnTo>
                    <a:pt x="434754" y="351741"/>
                  </a:lnTo>
                  <a:cubicBezTo>
                    <a:pt x="434754" y="343972"/>
                    <a:pt x="428406" y="337674"/>
                    <a:pt x="420577" y="337674"/>
                  </a:cubicBezTo>
                  <a:cubicBezTo>
                    <a:pt x="412747" y="337674"/>
                    <a:pt x="406400" y="343972"/>
                    <a:pt x="406400" y="351741"/>
                  </a:cubicBezTo>
                  <a:lnTo>
                    <a:pt x="406400" y="454904"/>
                  </a:lnTo>
                  <a:lnTo>
                    <a:pt x="151219" y="454904"/>
                  </a:lnTo>
                  <a:lnTo>
                    <a:pt x="151219" y="383628"/>
                  </a:lnTo>
                  <a:lnTo>
                    <a:pt x="159630" y="383628"/>
                  </a:lnTo>
                  <a:cubicBezTo>
                    <a:pt x="156889" y="383065"/>
                    <a:pt x="154054" y="382596"/>
                    <a:pt x="151219" y="382315"/>
                  </a:cubicBezTo>
                  <a:lnTo>
                    <a:pt x="151219" y="351741"/>
                  </a:lnTo>
                  <a:cubicBezTo>
                    <a:pt x="151219" y="343972"/>
                    <a:pt x="144871" y="337674"/>
                    <a:pt x="137042" y="337674"/>
                  </a:cubicBezTo>
                  <a:cubicBezTo>
                    <a:pt x="129212" y="337674"/>
                    <a:pt x="122865" y="343972"/>
                    <a:pt x="122865" y="351741"/>
                  </a:cubicBezTo>
                  <a:lnTo>
                    <a:pt x="122865" y="383440"/>
                  </a:lnTo>
                  <a:lnTo>
                    <a:pt x="120408" y="383440"/>
                  </a:lnTo>
                  <a:lnTo>
                    <a:pt x="122865" y="383440"/>
                  </a:lnTo>
                  <a:lnTo>
                    <a:pt x="122865" y="454529"/>
                  </a:lnTo>
                  <a:lnTo>
                    <a:pt x="28353" y="454529"/>
                  </a:lnTo>
                  <a:close/>
                  <a:moveTo>
                    <a:pt x="140917" y="546157"/>
                  </a:moveTo>
                  <a:cubicBezTo>
                    <a:pt x="121126" y="546175"/>
                    <a:pt x="102367" y="537401"/>
                    <a:pt x="89786" y="522242"/>
                  </a:cubicBezTo>
                  <a:cubicBezTo>
                    <a:pt x="88463" y="520616"/>
                    <a:pt x="87203" y="518928"/>
                    <a:pt x="86006" y="517177"/>
                  </a:cubicBezTo>
                  <a:cubicBezTo>
                    <a:pt x="83599" y="513663"/>
                    <a:pt x="81541" y="509926"/>
                    <a:pt x="79862" y="506017"/>
                  </a:cubicBezTo>
                  <a:cubicBezTo>
                    <a:pt x="79043" y="504079"/>
                    <a:pt x="78287" y="502078"/>
                    <a:pt x="77594" y="500015"/>
                  </a:cubicBezTo>
                  <a:cubicBezTo>
                    <a:pt x="76282" y="495830"/>
                    <a:pt x="75395" y="491526"/>
                    <a:pt x="74948" y="487166"/>
                  </a:cubicBezTo>
                  <a:cubicBezTo>
                    <a:pt x="74948" y="485759"/>
                    <a:pt x="74948" y="484353"/>
                    <a:pt x="74948" y="482946"/>
                  </a:cubicBezTo>
                  <a:lnTo>
                    <a:pt x="117667" y="482946"/>
                  </a:lnTo>
                  <a:cubicBezTo>
                    <a:pt x="119091" y="495765"/>
                    <a:pt x="130719" y="505012"/>
                    <a:pt x="143638" y="503598"/>
                  </a:cubicBezTo>
                  <a:cubicBezTo>
                    <a:pt x="154593" y="502400"/>
                    <a:pt x="163242" y="493817"/>
                    <a:pt x="164450" y="482946"/>
                  </a:cubicBezTo>
                  <a:lnTo>
                    <a:pt x="206980" y="482946"/>
                  </a:lnTo>
                  <a:cubicBezTo>
                    <a:pt x="205658" y="518247"/>
                    <a:pt x="176422" y="546181"/>
                    <a:pt x="140822" y="546157"/>
                  </a:cubicBezTo>
                  <a:close/>
                  <a:moveTo>
                    <a:pt x="347425" y="546157"/>
                  </a:moveTo>
                  <a:cubicBezTo>
                    <a:pt x="327634" y="546175"/>
                    <a:pt x="308875" y="537401"/>
                    <a:pt x="296294" y="522242"/>
                  </a:cubicBezTo>
                  <a:cubicBezTo>
                    <a:pt x="294971" y="520616"/>
                    <a:pt x="293711" y="518928"/>
                    <a:pt x="292514" y="517177"/>
                  </a:cubicBezTo>
                  <a:cubicBezTo>
                    <a:pt x="290107" y="513663"/>
                    <a:pt x="288049" y="509926"/>
                    <a:pt x="286370" y="506017"/>
                  </a:cubicBezTo>
                  <a:cubicBezTo>
                    <a:pt x="285551" y="504079"/>
                    <a:pt x="284795" y="502078"/>
                    <a:pt x="284102" y="500015"/>
                  </a:cubicBezTo>
                  <a:cubicBezTo>
                    <a:pt x="282790" y="495830"/>
                    <a:pt x="281903" y="491526"/>
                    <a:pt x="281456" y="487166"/>
                  </a:cubicBezTo>
                  <a:cubicBezTo>
                    <a:pt x="281456" y="485759"/>
                    <a:pt x="281456" y="484353"/>
                    <a:pt x="281456" y="482946"/>
                  </a:cubicBezTo>
                  <a:lnTo>
                    <a:pt x="324175" y="482946"/>
                  </a:lnTo>
                  <a:cubicBezTo>
                    <a:pt x="325599" y="495765"/>
                    <a:pt x="337227" y="505012"/>
                    <a:pt x="350146" y="503598"/>
                  </a:cubicBezTo>
                  <a:cubicBezTo>
                    <a:pt x="361101" y="502400"/>
                    <a:pt x="369750" y="493817"/>
                    <a:pt x="370958" y="482946"/>
                  </a:cubicBezTo>
                  <a:lnTo>
                    <a:pt x="413677" y="482946"/>
                  </a:lnTo>
                  <a:cubicBezTo>
                    <a:pt x="412355" y="518247"/>
                    <a:pt x="383119" y="546181"/>
                    <a:pt x="347519" y="546157"/>
                  </a:cubicBezTo>
                  <a:close/>
                  <a:moveTo>
                    <a:pt x="736340" y="546157"/>
                  </a:moveTo>
                  <a:cubicBezTo>
                    <a:pt x="716550" y="546175"/>
                    <a:pt x="697790" y="537401"/>
                    <a:pt x="685209" y="522242"/>
                  </a:cubicBezTo>
                  <a:cubicBezTo>
                    <a:pt x="683886" y="520616"/>
                    <a:pt x="682626" y="518928"/>
                    <a:pt x="681429" y="517177"/>
                  </a:cubicBezTo>
                  <a:cubicBezTo>
                    <a:pt x="679022" y="513663"/>
                    <a:pt x="676965" y="509926"/>
                    <a:pt x="675286" y="506017"/>
                  </a:cubicBezTo>
                  <a:cubicBezTo>
                    <a:pt x="674467" y="504079"/>
                    <a:pt x="673710" y="502078"/>
                    <a:pt x="673017" y="500015"/>
                  </a:cubicBezTo>
                  <a:cubicBezTo>
                    <a:pt x="671705" y="495830"/>
                    <a:pt x="670819" y="491526"/>
                    <a:pt x="670371" y="487166"/>
                  </a:cubicBezTo>
                  <a:cubicBezTo>
                    <a:pt x="670371" y="485759"/>
                    <a:pt x="670371" y="484353"/>
                    <a:pt x="670371" y="482946"/>
                  </a:cubicBezTo>
                  <a:lnTo>
                    <a:pt x="713090" y="482946"/>
                  </a:lnTo>
                  <a:cubicBezTo>
                    <a:pt x="714515" y="495765"/>
                    <a:pt x="726142" y="505012"/>
                    <a:pt x="739061" y="503598"/>
                  </a:cubicBezTo>
                  <a:cubicBezTo>
                    <a:pt x="750016" y="502400"/>
                    <a:pt x="758666" y="493817"/>
                    <a:pt x="759874" y="482946"/>
                  </a:cubicBezTo>
                  <a:lnTo>
                    <a:pt x="802404" y="482946"/>
                  </a:lnTo>
                  <a:cubicBezTo>
                    <a:pt x="801081" y="518247"/>
                    <a:pt x="771845" y="546181"/>
                    <a:pt x="736246" y="546157"/>
                  </a:cubicBezTo>
                  <a:close/>
                  <a:moveTo>
                    <a:pt x="942848" y="546157"/>
                  </a:moveTo>
                  <a:cubicBezTo>
                    <a:pt x="923058" y="546175"/>
                    <a:pt x="904298" y="537401"/>
                    <a:pt x="891717" y="522242"/>
                  </a:cubicBezTo>
                  <a:cubicBezTo>
                    <a:pt x="890394" y="520616"/>
                    <a:pt x="889134" y="518928"/>
                    <a:pt x="887937" y="517177"/>
                  </a:cubicBezTo>
                  <a:cubicBezTo>
                    <a:pt x="885530" y="513663"/>
                    <a:pt x="883472" y="509926"/>
                    <a:pt x="881793" y="506017"/>
                  </a:cubicBezTo>
                  <a:cubicBezTo>
                    <a:pt x="880974" y="504079"/>
                    <a:pt x="880218" y="502078"/>
                    <a:pt x="879525" y="500015"/>
                  </a:cubicBezTo>
                  <a:cubicBezTo>
                    <a:pt x="878213" y="495830"/>
                    <a:pt x="877327" y="491526"/>
                    <a:pt x="876879" y="487166"/>
                  </a:cubicBezTo>
                  <a:cubicBezTo>
                    <a:pt x="876879" y="485759"/>
                    <a:pt x="876879" y="484353"/>
                    <a:pt x="876879" y="482946"/>
                  </a:cubicBezTo>
                  <a:lnTo>
                    <a:pt x="919598" y="482946"/>
                  </a:lnTo>
                  <a:cubicBezTo>
                    <a:pt x="921023" y="495765"/>
                    <a:pt x="932650" y="505012"/>
                    <a:pt x="945569" y="503598"/>
                  </a:cubicBezTo>
                  <a:cubicBezTo>
                    <a:pt x="956524" y="502400"/>
                    <a:pt x="965173" y="493817"/>
                    <a:pt x="966381" y="482946"/>
                  </a:cubicBezTo>
                  <a:lnTo>
                    <a:pt x="1009101" y="482946"/>
                  </a:lnTo>
                  <a:cubicBezTo>
                    <a:pt x="1007778" y="518247"/>
                    <a:pt x="978542" y="546181"/>
                    <a:pt x="942943" y="546157"/>
                  </a:cubicBezTo>
                  <a:close/>
                  <a:moveTo>
                    <a:pt x="1194438" y="395445"/>
                  </a:moveTo>
                  <a:cubicBezTo>
                    <a:pt x="1177944" y="387651"/>
                    <a:pt x="1170940" y="368064"/>
                    <a:pt x="1178794" y="351696"/>
                  </a:cubicBezTo>
                  <a:cubicBezTo>
                    <a:pt x="1182059" y="344894"/>
                    <a:pt x="1187583" y="339412"/>
                    <a:pt x="1194438" y="336173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 184">
              <a:extLst>
                <a:ext uri="{FF2B5EF4-FFF2-40B4-BE49-F238E27FC236}">
                  <a16:creationId xmlns:a16="http://schemas.microsoft.com/office/drawing/2014/main" xmlns="" id="{4C1F02EE-D7BD-43D2-ACE7-3B2AB9657949}"/>
                </a:ext>
              </a:extLst>
            </p:cNvPr>
            <p:cNvSpPr/>
            <p:nvPr/>
          </p:nvSpPr>
          <p:spPr>
            <a:xfrm>
              <a:off x="5927779" y="1437594"/>
              <a:ext cx="141767" cy="84406"/>
            </a:xfrm>
            <a:custGeom>
              <a:avLst/>
              <a:gdLst>
                <a:gd name="connsiteX0" fmla="*/ 84588 w 141767"/>
                <a:gd name="connsiteY0" fmla="*/ 1407 h 84406"/>
                <a:gd name="connsiteX1" fmla="*/ 81847 w 141767"/>
                <a:gd name="connsiteY1" fmla="*/ 0 h 84406"/>
                <a:gd name="connsiteX2" fmla="*/ 3308 w 141767"/>
                <a:gd name="connsiteY2" fmla="*/ 0 h 84406"/>
                <a:gd name="connsiteX3" fmla="*/ 0 w 141767"/>
                <a:gd name="connsiteY3" fmla="*/ 3283 h 84406"/>
                <a:gd name="connsiteX4" fmla="*/ 0 w 141767"/>
                <a:gd name="connsiteY4" fmla="*/ 90221 h 84406"/>
                <a:gd name="connsiteX5" fmla="*/ 3308 w 141767"/>
                <a:gd name="connsiteY5" fmla="*/ 93503 h 84406"/>
                <a:gd name="connsiteX6" fmla="*/ 144414 w 141767"/>
                <a:gd name="connsiteY6" fmla="*/ 93503 h 84406"/>
                <a:gd name="connsiteX7" fmla="*/ 147816 w 141767"/>
                <a:gd name="connsiteY7" fmla="*/ 90317 h 84406"/>
                <a:gd name="connsiteX8" fmla="*/ 147155 w 141767"/>
                <a:gd name="connsiteY8" fmla="*/ 88251 h 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67" h="84406">
                  <a:moveTo>
                    <a:pt x="84588" y="1407"/>
                  </a:moveTo>
                  <a:cubicBezTo>
                    <a:pt x="83964" y="518"/>
                    <a:pt x="82939" y="-8"/>
                    <a:pt x="81847" y="0"/>
                  </a:cubicBezTo>
                  <a:lnTo>
                    <a:pt x="3308" y="0"/>
                  </a:lnTo>
                  <a:cubicBezTo>
                    <a:pt x="1481" y="0"/>
                    <a:pt x="0" y="1470"/>
                    <a:pt x="0" y="3283"/>
                  </a:cubicBezTo>
                  <a:lnTo>
                    <a:pt x="0" y="90221"/>
                  </a:lnTo>
                  <a:cubicBezTo>
                    <a:pt x="0" y="92034"/>
                    <a:pt x="1481" y="93503"/>
                    <a:pt x="3308" y="93503"/>
                  </a:cubicBezTo>
                  <a:lnTo>
                    <a:pt x="144414" y="93503"/>
                  </a:lnTo>
                  <a:cubicBezTo>
                    <a:pt x="146240" y="93556"/>
                    <a:pt x="147763" y="92129"/>
                    <a:pt x="147816" y="90317"/>
                  </a:cubicBezTo>
                  <a:cubicBezTo>
                    <a:pt x="147837" y="89574"/>
                    <a:pt x="147604" y="88846"/>
                    <a:pt x="147155" y="88251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 185">
              <a:extLst>
                <a:ext uri="{FF2B5EF4-FFF2-40B4-BE49-F238E27FC236}">
                  <a16:creationId xmlns:a16="http://schemas.microsoft.com/office/drawing/2014/main" xmlns="" id="{DE00BFDB-AF5F-46A8-9369-4E7BDE4CEAE9}"/>
                </a:ext>
              </a:extLst>
            </p:cNvPr>
            <p:cNvSpPr/>
            <p:nvPr/>
          </p:nvSpPr>
          <p:spPr>
            <a:xfrm>
              <a:off x="5899426" y="1409553"/>
              <a:ext cx="198474" cy="140677"/>
            </a:xfrm>
            <a:custGeom>
              <a:avLst/>
              <a:gdLst>
                <a:gd name="connsiteX0" fmla="*/ 110295 w 198474"/>
                <a:gd name="connsiteY0" fmla="*/ 0 h 140676"/>
                <a:gd name="connsiteX1" fmla="*/ 31661 w 198474"/>
                <a:gd name="connsiteY1" fmla="*/ 0 h 140676"/>
                <a:gd name="connsiteX2" fmla="*/ 0 w 198474"/>
                <a:gd name="connsiteY2" fmla="*/ 31418 h 140676"/>
                <a:gd name="connsiteX3" fmla="*/ 0 w 198474"/>
                <a:gd name="connsiteY3" fmla="*/ 118356 h 140676"/>
                <a:gd name="connsiteX4" fmla="*/ 31661 w 198474"/>
                <a:gd name="connsiteY4" fmla="*/ 149774 h 140676"/>
                <a:gd name="connsiteX5" fmla="*/ 172767 w 198474"/>
                <a:gd name="connsiteY5" fmla="*/ 149774 h 140676"/>
                <a:gd name="connsiteX6" fmla="*/ 204486 w 198474"/>
                <a:gd name="connsiteY6" fmla="*/ 118413 h 140676"/>
                <a:gd name="connsiteX7" fmla="*/ 198569 w 198474"/>
                <a:gd name="connsiteY7" fmla="*/ 100068 h 140676"/>
                <a:gd name="connsiteX8" fmla="*/ 136002 w 198474"/>
                <a:gd name="connsiteY8" fmla="*/ 13224 h 140676"/>
                <a:gd name="connsiteX9" fmla="*/ 110295 w 198474"/>
                <a:gd name="connsiteY9" fmla="*/ 0 h 140676"/>
                <a:gd name="connsiteX10" fmla="*/ 175792 w 198474"/>
                <a:gd name="connsiteY10" fmla="*/ 119857 h 140676"/>
                <a:gd name="connsiteX11" fmla="*/ 172862 w 198474"/>
                <a:gd name="connsiteY11" fmla="*/ 121639 h 140676"/>
                <a:gd name="connsiteX12" fmla="*/ 31661 w 198474"/>
                <a:gd name="connsiteY12" fmla="*/ 121639 h 140676"/>
                <a:gd name="connsiteX13" fmla="*/ 28353 w 198474"/>
                <a:gd name="connsiteY13" fmla="*/ 118356 h 140676"/>
                <a:gd name="connsiteX14" fmla="*/ 28353 w 198474"/>
                <a:gd name="connsiteY14" fmla="*/ 31418 h 140676"/>
                <a:gd name="connsiteX15" fmla="*/ 31661 w 198474"/>
                <a:gd name="connsiteY15" fmla="*/ 28135 h 140676"/>
                <a:gd name="connsiteX16" fmla="*/ 110201 w 198474"/>
                <a:gd name="connsiteY16" fmla="*/ 28135 h 140676"/>
                <a:gd name="connsiteX17" fmla="*/ 112941 w 198474"/>
                <a:gd name="connsiteY17" fmla="*/ 29542 h 140676"/>
                <a:gd name="connsiteX18" fmla="*/ 175508 w 198474"/>
                <a:gd name="connsiteY18" fmla="*/ 116387 h 140676"/>
                <a:gd name="connsiteX19" fmla="*/ 175792 w 198474"/>
                <a:gd name="connsiteY19" fmla="*/ 119857 h 1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8474" h="140676">
                  <a:moveTo>
                    <a:pt x="110295" y="0"/>
                  </a:moveTo>
                  <a:lnTo>
                    <a:pt x="31661" y="0"/>
                  </a:lnTo>
                  <a:cubicBezTo>
                    <a:pt x="14197" y="51"/>
                    <a:pt x="52" y="14088"/>
                    <a:pt x="0" y="31418"/>
                  </a:cubicBezTo>
                  <a:lnTo>
                    <a:pt x="0" y="118356"/>
                  </a:lnTo>
                  <a:cubicBezTo>
                    <a:pt x="52" y="135686"/>
                    <a:pt x="14197" y="149723"/>
                    <a:pt x="31661" y="149774"/>
                  </a:cubicBezTo>
                  <a:lnTo>
                    <a:pt x="172767" y="149774"/>
                  </a:lnTo>
                  <a:cubicBezTo>
                    <a:pt x="190253" y="149805"/>
                    <a:pt x="204454" y="135764"/>
                    <a:pt x="204486" y="118413"/>
                  </a:cubicBezTo>
                  <a:cubicBezTo>
                    <a:pt x="204498" y="111834"/>
                    <a:pt x="202428" y="105418"/>
                    <a:pt x="198569" y="100068"/>
                  </a:cubicBezTo>
                  <a:lnTo>
                    <a:pt x="136002" y="13224"/>
                  </a:lnTo>
                  <a:cubicBezTo>
                    <a:pt x="130075" y="4970"/>
                    <a:pt x="120509" y="49"/>
                    <a:pt x="110295" y="0"/>
                  </a:cubicBezTo>
                  <a:close/>
                  <a:moveTo>
                    <a:pt x="175792" y="119857"/>
                  </a:moveTo>
                  <a:cubicBezTo>
                    <a:pt x="175244" y="120963"/>
                    <a:pt x="174103" y="121656"/>
                    <a:pt x="172862" y="121639"/>
                  </a:cubicBezTo>
                  <a:lnTo>
                    <a:pt x="31661" y="121639"/>
                  </a:lnTo>
                  <a:cubicBezTo>
                    <a:pt x="29834" y="121639"/>
                    <a:pt x="28353" y="120169"/>
                    <a:pt x="28353" y="118356"/>
                  </a:cubicBezTo>
                  <a:lnTo>
                    <a:pt x="28353" y="31418"/>
                  </a:lnTo>
                  <a:cubicBezTo>
                    <a:pt x="28353" y="29605"/>
                    <a:pt x="29834" y="28135"/>
                    <a:pt x="31661" y="28135"/>
                  </a:cubicBezTo>
                  <a:lnTo>
                    <a:pt x="110201" y="28135"/>
                  </a:lnTo>
                  <a:cubicBezTo>
                    <a:pt x="111292" y="28127"/>
                    <a:pt x="112318" y="28653"/>
                    <a:pt x="112941" y="29542"/>
                  </a:cubicBezTo>
                  <a:lnTo>
                    <a:pt x="175508" y="116387"/>
                  </a:lnTo>
                  <a:cubicBezTo>
                    <a:pt x="176287" y="117386"/>
                    <a:pt x="176398" y="118746"/>
                    <a:pt x="175792" y="119857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 186">
              <a:extLst>
                <a:ext uri="{FF2B5EF4-FFF2-40B4-BE49-F238E27FC236}">
                  <a16:creationId xmlns:a16="http://schemas.microsoft.com/office/drawing/2014/main" xmlns="" id="{08C3B9D7-76F9-4B0A-98F7-72BE20748CE0}"/>
                </a:ext>
              </a:extLst>
            </p:cNvPr>
            <p:cNvSpPr/>
            <p:nvPr/>
          </p:nvSpPr>
          <p:spPr>
            <a:xfrm>
              <a:off x="5795463" y="1437688"/>
              <a:ext cx="56707" cy="93785"/>
            </a:xfrm>
            <a:custGeom>
              <a:avLst/>
              <a:gdLst>
                <a:gd name="connsiteX0" fmla="*/ 55006 w 56706"/>
                <a:gd name="connsiteY0" fmla="*/ 0 h 93784"/>
                <a:gd name="connsiteX1" fmla="*/ 61433 w 56706"/>
                <a:gd name="connsiteY1" fmla="*/ 6377 h 93784"/>
                <a:gd name="connsiteX2" fmla="*/ 61433 w 56706"/>
                <a:gd name="connsiteY2" fmla="*/ 87407 h 93784"/>
                <a:gd name="connsiteX3" fmla="*/ 55006 w 56706"/>
                <a:gd name="connsiteY3" fmla="*/ 93785 h 93784"/>
                <a:gd name="connsiteX4" fmla="*/ 6427 w 56706"/>
                <a:gd name="connsiteY4" fmla="*/ 93785 h 93784"/>
                <a:gd name="connsiteX5" fmla="*/ 0 w 56706"/>
                <a:gd name="connsiteY5" fmla="*/ 87407 h 93784"/>
                <a:gd name="connsiteX6" fmla="*/ 0 w 56706"/>
                <a:gd name="connsiteY6" fmla="*/ 6377 h 93784"/>
                <a:gd name="connsiteX7" fmla="*/ 6427 w 56706"/>
                <a:gd name="connsiteY7" fmla="*/ 0 h 9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06" h="93784">
                  <a:moveTo>
                    <a:pt x="55006" y="0"/>
                  </a:moveTo>
                  <a:cubicBezTo>
                    <a:pt x="58555" y="0"/>
                    <a:pt x="61433" y="2855"/>
                    <a:pt x="61433" y="6377"/>
                  </a:cubicBezTo>
                  <a:lnTo>
                    <a:pt x="61433" y="87407"/>
                  </a:lnTo>
                  <a:cubicBezTo>
                    <a:pt x="61433" y="90929"/>
                    <a:pt x="58555" y="93785"/>
                    <a:pt x="55006" y="93785"/>
                  </a:cubicBezTo>
                  <a:lnTo>
                    <a:pt x="6427" y="93785"/>
                  </a:lnTo>
                  <a:cubicBezTo>
                    <a:pt x="2877" y="93785"/>
                    <a:pt x="0" y="90929"/>
                    <a:pt x="0" y="87407"/>
                  </a:cubicBezTo>
                  <a:lnTo>
                    <a:pt x="0" y="6377"/>
                  </a:lnTo>
                  <a:cubicBezTo>
                    <a:pt x="0" y="2855"/>
                    <a:pt x="2877" y="0"/>
                    <a:pt x="6427" y="0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 187">
              <a:extLst>
                <a:ext uri="{FF2B5EF4-FFF2-40B4-BE49-F238E27FC236}">
                  <a16:creationId xmlns:a16="http://schemas.microsoft.com/office/drawing/2014/main" xmlns="" id="{2A4ECFD2-B1BB-4897-AE89-F4372987CA9A}"/>
                </a:ext>
              </a:extLst>
            </p:cNvPr>
            <p:cNvSpPr/>
            <p:nvPr/>
          </p:nvSpPr>
          <p:spPr>
            <a:xfrm>
              <a:off x="5767110" y="1409553"/>
              <a:ext cx="113414" cy="150055"/>
            </a:xfrm>
            <a:custGeom>
              <a:avLst/>
              <a:gdLst>
                <a:gd name="connsiteX0" fmla="*/ 83359 w 113413"/>
                <a:gd name="connsiteY0" fmla="*/ 150055 h 150055"/>
                <a:gd name="connsiteX1" fmla="*/ 118140 w 113413"/>
                <a:gd name="connsiteY1" fmla="*/ 115449 h 150055"/>
                <a:gd name="connsiteX2" fmla="*/ 118140 w 113413"/>
                <a:gd name="connsiteY2" fmla="*/ 34513 h 150055"/>
                <a:gd name="connsiteX3" fmla="*/ 83359 w 113413"/>
                <a:gd name="connsiteY3" fmla="*/ 0 h 150055"/>
                <a:gd name="connsiteX4" fmla="*/ 34780 w 113413"/>
                <a:gd name="connsiteY4" fmla="*/ 0 h 150055"/>
                <a:gd name="connsiteX5" fmla="*/ 0 w 113413"/>
                <a:gd name="connsiteY5" fmla="*/ 34513 h 150055"/>
                <a:gd name="connsiteX6" fmla="*/ 0 w 113413"/>
                <a:gd name="connsiteY6" fmla="*/ 115449 h 150055"/>
                <a:gd name="connsiteX7" fmla="*/ 34780 w 113413"/>
                <a:gd name="connsiteY7" fmla="*/ 149962 h 150055"/>
                <a:gd name="connsiteX8" fmla="*/ 28353 w 113413"/>
                <a:gd name="connsiteY8" fmla="*/ 115449 h 150055"/>
                <a:gd name="connsiteX9" fmla="*/ 28353 w 113413"/>
                <a:gd name="connsiteY9" fmla="*/ 34513 h 150055"/>
                <a:gd name="connsiteX10" fmla="*/ 34780 w 113413"/>
                <a:gd name="connsiteY10" fmla="*/ 28135 h 150055"/>
                <a:gd name="connsiteX11" fmla="*/ 83265 w 113413"/>
                <a:gd name="connsiteY11" fmla="*/ 28135 h 150055"/>
                <a:gd name="connsiteX12" fmla="*/ 89692 w 113413"/>
                <a:gd name="connsiteY12" fmla="*/ 34513 h 150055"/>
                <a:gd name="connsiteX13" fmla="*/ 89692 w 113413"/>
                <a:gd name="connsiteY13" fmla="*/ 115449 h 150055"/>
                <a:gd name="connsiteX14" fmla="*/ 83265 w 113413"/>
                <a:gd name="connsiteY14" fmla="*/ 121826 h 150055"/>
                <a:gd name="connsiteX15" fmla="*/ 34780 w 113413"/>
                <a:gd name="connsiteY15" fmla="*/ 121826 h 150055"/>
                <a:gd name="connsiteX16" fmla="*/ 28353 w 113413"/>
                <a:gd name="connsiteY16" fmla="*/ 115449 h 15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13" h="150055">
                  <a:moveTo>
                    <a:pt x="83359" y="150055"/>
                  </a:moveTo>
                  <a:cubicBezTo>
                    <a:pt x="102583" y="150004"/>
                    <a:pt x="118140" y="134525"/>
                    <a:pt x="118140" y="115449"/>
                  </a:cubicBezTo>
                  <a:lnTo>
                    <a:pt x="118140" y="34513"/>
                  </a:lnTo>
                  <a:cubicBezTo>
                    <a:pt x="118088" y="15473"/>
                    <a:pt x="102546" y="52"/>
                    <a:pt x="83359" y="0"/>
                  </a:cubicBezTo>
                  <a:lnTo>
                    <a:pt x="34780" y="0"/>
                  </a:lnTo>
                  <a:cubicBezTo>
                    <a:pt x="15593" y="52"/>
                    <a:pt x="52" y="15473"/>
                    <a:pt x="0" y="34513"/>
                  </a:cubicBezTo>
                  <a:lnTo>
                    <a:pt x="0" y="115449"/>
                  </a:lnTo>
                  <a:cubicBezTo>
                    <a:pt x="52" y="134488"/>
                    <a:pt x="15593" y="149910"/>
                    <a:pt x="34780" y="149962"/>
                  </a:cubicBezTo>
                  <a:close/>
                  <a:moveTo>
                    <a:pt x="28353" y="115449"/>
                  </a:moveTo>
                  <a:lnTo>
                    <a:pt x="28353" y="34513"/>
                  </a:lnTo>
                  <a:cubicBezTo>
                    <a:pt x="28404" y="31012"/>
                    <a:pt x="31252" y="28186"/>
                    <a:pt x="34780" y="28135"/>
                  </a:cubicBezTo>
                  <a:lnTo>
                    <a:pt x="83265" y="28135"/>
                  </a:lnTo>
                  <a:cubicBezTo>
                    <a:pt x="86793" y="28186"/>
                    <a:pt x="89641" y="31012"/>
                    <a:pt x="89692" y="34513"/>
                  </a:cubicBezTo>
                  <a:lnTo>
                    <a:pt x="89692" y="115449"/>
                  </a:lnTo>
                  <a:cubicBezTo>
                    <a:pt x="89641" y="118950"/>
                    <a:pt x="86793" y="121776"/>
                    <a:pt x="83265" y="121826"/>
                  </a:cubicBezTo>
                  <a:lnTo>
                    <a:pt x="34780" y="121826"/>
                  </a:lnTo>
                  <a:cubicBezTo>
                    <a:pt x="31252" y="121776"/>
                    <a:pt x="28404" y="118950"/>
                    <a:pt x="28353" y="115449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8" name="Graphic 14" descr="moving truck icon">
            <a:extLst>
              <a:ext uri="{FF2B5EF4-FFF2-40B4-BE49-F238E27FC236}">
                <a16:creationId xmlns:a16="http://schemas.microsoft.com/office/drawing/2014/main" xmlns="" id="{77615FDE-6224-4ACA-A57A-E00EDC4E16F1}"/>
              </a:ext>
            </a:extLst>
          </p:cNvPr>
          <p:cNvGrpSpPr/>
          <p:nvPr/>
        </p:nvGrpSpPr>
        <p:grpSpPr>
          <a:xfrm>
            <a:off x="618157" y="2276571"/>
            <a:ext cx="1250874" cy="794474"/>
            <a:chOff x="618157" y="2856645"/>
            <a:chExt cx="1250874" cy="794474"/>
          </a:xfrm>
        </p:grpSpPr>
        <p:sp>
          <p:nvSpPr>
            <p:cNvPr id="959" name="Freeform 7">
              <a:extLst>
                <a:ext uri="{FF2B5EF4-FFF2-40B4-BE49-F238E27FC236}">
                  <a16:creationId xmlns:a16="http://schemas.microsoft.com/office/drawing/2014/main" xmlns="" id="{AA2620E5-681E-437C-AB9B-C9071BBFDFBE}"/>
                </a:ext>
              </a:extLst>
            </p:cNvPr>
            <p:cNvSpPr/>
            <p:nvPr/>
          </p:nvSpPr>
          <p:spPr>
            <a:xfrm>
              <a:off x="1324711" y="3042779"/>
              <a:ext cx="505404" cy="327878"/>
            </a:xfrm>
            <a:custGeom>
              <a:avLst/>
              <a:gdLst>
                <a:gd name="connsiteX0" fmla="*/ 163372 w 505403"/>
                <a:gd name="connsiteY0" fmla="*/ 338723 h 327878"/>
                <a:gd name="connsiteX1" fmla="*/ 352898 w 505403"/>
                <a:gd name="connsiteY1" fmla="*/ 338723 h 327878"/>
                <a:gd name="connsiteX2" fmla="*/ 511721 w 505403"/>
                <a:gd name="connsiteY2" fmla="*/ 338723 h 327878"/>
                <a:gd name="connsiteX3" fmla="*/ 511721 w 505403"/>
                <a:gd name="connsiteY3" fmla="*/ 246035 h 327878"/>
                <a:gd name="connsiteX4" fmla="*/ 63049 w 505403"/>
                <a:gd name="connsiteY4" fmla="*/ 246035 h 327878"/>
                <a:gd name="connsiteX5" fmla="*/ 44096 w 505403"/>
                <a:gd name="connsiteY5" fmla="*/ 227119 h 327878"/>
                <a:gd name="connsiteX6" fmla="*/ 63049 w 505403"/>
                <a:gd name="connsiteY6" fmla="*/ 208203 h 327878"/>
                <a:gd name="connsiteX7" fmla="*/ 510331 w 505403"/>
                <a:gd name="connsiteY7" fmla="*/ 208203 h 327878"/>
                <a:gd name="connsiteX8" fmla="*/ 471289 w 505403"/>
                <a:gd name="connsiteY8" fmla="*/ 177937 h 327878"/>
                <a:gd name="connsiteX9" fmla="*/ 374757 w 505403"/>
                <a:gd name="connsiteY9" fmla="*/ 177937 h 327878"/>
                <a:gd name="connsiteX10" fmla="*/ 300210 w 505403"/>
                <a:gd name="connsiteY10" fmla="*/ 140105 h 327878"/>
                <a:gd name="connsiteX11" fmla="*/ 197613 w 505403"/>
                <a:gd name="connsiteY11" fmla="*/ 4288 h 327878"/>
                <a:gd name="connsiteX12" fmla="*/ 189021 w 505403"/>
                <a:gd name="connsiteY12" fmla="*/ 0 h 327878"/>
                <a:gd name="connsiteX13" fmla="*/ 10740 w 505403"/>
                <a:gd name="connsiteY13" fmla="*/ 0 h 327878"/>
                <a:gd name="connsiteX14" fmla="*/ 0 w 505403"/>
                <a:gd name="connsiteY14" fmla="*/ 10719 h 327878"/>
                <a:gd name="connsiteX15" fmla="*/ 0 w 505403"/>
                <a:gd name="connsiteY15" fmla="*/ 338597 h 327878"/>
                <a:gd name="connsiteX16" fmla="*/ 44096 w 505403"/>
                <a:gd name="connsiteY16" fmla="*/ 71881 h 327878"/>
                <a:gd name="connsiteX17" fmla="*/ 77959 w 505403"/>
                <a:gd name="connsiteY17" fmla="*/ 38084 h 327878"/>
                <a:gd name="connsiteX18" fmla="*/ 144545 w 505403"/>
                <a:gd name="connsiteY18" fmla="*/ 38084 h 327878"/>
                <a:gd name="connsiteX19" fmla="*/ 172090 w 505403"/>
                <a:gd name="connsiteY19" fmla="*/ 52208 h 327878"/>
                <a:gd name="connsiteX20" fmla="*/ 225157 w 505403"/>
                <a:gd name="connsiteY20" fmla="*/ 126359 h 327878"/>
                <a:gd name="connsiteX21" fmla="*/ 216903 w 505403"/>
                <a:gd name="connsiteY21" fmla="*/ 173440 h 327878"/>
                <a:gd name="connsiteX22" fmla="*/ 197613 w 505403"/>
                <a:gd name="connsiteY22" fmla="*/ 179576 h 327878"/>
                <a:gd name="connsiteX23" fmla="*/ 77959 w 505403"/>
                <a:gd name="connsiteY23" fmla="*/ 179576 h 327878"/>
                <a:gd name="connsiteX24" fmla="*/ 44096 w 505403"/>
                <a:gd name="connsiteY24" fmla="*/ 145780 h 3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5403" h="327878">
                  <a:moveTo>
                    <a:pt x="163372" y="338723"/>
                  </a:moveTo>
                  <a:cubicBezTo>
                    <a:pt x="218764" y="294460"/>
                    <a:pt x="297506" y="294460"/>
                    <a:pt x="352898" y="338723"/>
                  </a:cubicBezTo>
                  <a:lnTo>
                    <a:pt x="511721" y="338723"/>
                  </a:lnTo>
                  <a:lnTo>
                    <a:pt x="511721" y="246035"/>
                  </a:lnTo>
                  <a:lnTo>
                    <a:pt x="63049" y="246035"/>
                  </a:lnTo>
                  <a:cubicBezTo>
                    <a:pt x="52582" y="246035"/>
                    <a:pt x="44096" y="237566"/>
                    <a:pt x="44096" y="227119"/>
                  </a:cubicBezTo>
                  <a:cubicBezTo>
                    <a:pt x="44096" y="216672"/>
                    <a:pt x="52582" y="208203"/>
                    <a:pt x="63049" y="208203"/>
                  </a:cubicBezTo>
                  <a:lnTo>
                    <a:pt x="510331" y="208203"/>
                  </a:lnTo>
                  <a:cubicBezTo>
                    <a:pt x="505732" y="190424"/>
                    <a:pt x="489687" y="177985"/>
                    <a:pt x="471289" y="177937"/>
                  </a:cubicBezTo>
                  <a:lnTo>
                    <a:pt x="374757" y="177937"/>
                  </a:lnTo>
                  <a:cubicBezTo>
                    <a:pt x="345337" y="177699"/>
                    <a:pt x="317735" y="163691"/>
                    <a:pt x="300210" y="140105"/>
                  </a:cubicBezTo>
                  <a:lnTo>
                    <a:pt x="197613" y="4288"/>
                  </a:lnTo>
                  <a:cubicBezTo>
                    <a:pt x="195585" y="1589"/>
                    <a:pt x="192401" y="0"/>
                    <a:pt x="189021" y="0"/>
                  </a:cubicBezTo>
                  <a:lnTo>
                    <a:pt x="10740" y="0"/>
                  </a:lnTo>
                  <a:cubicBezTo>
                    <a:pt x="4808" y="0"/>
                    <a:pt x="0" y="4799"/>
                    <a:pt x="0" y="10719"/>
                  </a:cubicBezTo>
                  <a:lnTo>
                    <a:pt x="0" y="338597"/>
                  </a:lnTo>
                  <a:close/>
                  <a:moveTo>
                    <a:pt x="44096" y="71881"/>
                  </a:moveTo>
                  <a:cubicBezTo>
                    <a:pt x="44096" y="53216"/>
                    <a:pt x="59257" y="38084"/>
                    <a:pt x="77959" y="38084"/>
                  </a:cubicBezTo>
                  <a:lnTo>
                    <a:pt x="144545" y="38084"/>
                  </a:lnTo>
                  <a:cubicBezTo>
                    <a:pt x="155472" y="38081"/>
                    <a:pt x="165730" y="43340"/>
                    <a:pt x="172090" y="52208"/>
                  </a:cubicBezTo>
                  <a:lnTo>
                    <a:pt x="225157" y="126359"/>
                  </a:lnTo>
                  <a:cubicBezTo>
                    <a:pt x="235904" y="141635"/>
                    <a:pt x="232208" y="162714"/>
                    <a:pt x="216903" y="173440"/>
                  </a:cubicBezTo>
                  <a:cubicBezTo>
                    <a:pt x="211250" y="177401"/>
                    <a:pt x="204519" y="179542"/>
                    <a:pt x="197613" y="179576"/>
                  </a:cubicBezTo>
                  <a:lnTo>
                    <a:pt x="77959" y="179576"/>
                  </a:lnTo>
                  <a:cubicBezTo>
                    <a:pt x="59257" y="179576"/>
                    <a:pt x="44096" y="164445"/>
                    <a:pt x="44096" y="145780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 9">
              <a:extLst>
                <a:ext uri="{FF2B5EF4-FFF2-40B4-BE49-F238E27FC236}">
                  <a16:creationId xmlns:a16="http://schemas.microsoft.com/office/drawing/2014/main" xmlns="" id="{915CFB74-A9CA-4818-BC17-55B98E35917A}"/>
                </a:ext>
              </a:extLst>
            </p:cNvPr>
            <p:cNvSpPr/>
            <p:nvPr/>
          </p:nvSpPr>
          <p:spPr>
            <a:xfrm>
              <a:off x="799723" y="3239254"/>
              <a:ext cx="404323" cy="138718"/>
            </a:xfrm>
            <a:custGeom>
              <a:avLst/>
              <a:gdLst>
                <a:gd name="connsiteX0" fmla="*/ 412283 w 404322"/>
                <a:gd name="connsiteY0" fmla="*/ 142249 h 138717"/>
                <a:gd name="connsiteX1" fmla="*/ 412283 w 404322"/>
                <a:gd name="connsiteY1" fmla="*/ 0 h 138717"/>
                <a:gd name="connsiteX2" fmla="*/ 0 w 404322"/>
                <a:gd name="connsiteY2" fmla="*/ 0 h 138717"/>
                <a:gd name="connsiteX3" fmla="*/ 7581 w 404322"/>
                <a:gd name="connsiteY3" fmla="*/ 11728 h 138717"/>
                <a:gd name="connsiteX4" fmla="*/ 229580 w 404322"/>
                <a:gd name="connsiteY4" fmla="*/ 11728 h 138717"/>
                <a:gd name="connsiteX5" fmla="*/ 248532 w 404322"/>
                <a:gd name="connsiteY5" fmla="*/ 30644 h 138717"/>
                <a:gd name="connsiteX6" fmla="*/ 229580 w 404322"/>
                <a:gd name="connsiteY6" fmla="*/ 49560 h 138717"/>
                <a:gd name="connsiteX7" fmla="*/ 38032 w 404322"/>
                <a:gd name="connsiteY7" fmla="*/ 49560 h 138717"/>
                <a:gd name="connsiteX8" fmla="*/ 116748 w 404322"/>
                <a:gd name="connsiteY8" fmla="*/ 109209 h 138717"/>
                <a:gd name="connsiteX9" fmla="*/ 232107 w 404322"/>
                <a:gd name="connsiteY9" fmla="*/ 141744 h 138717"/>
                <a:gd name="connsiteX10" fmla="*/ 253839 w 404322"/>
                <a:gd name="connsiteY10" fmla="*/ 142627 h 138717"/>
                <a:gd name="connsiteX11" fmla="*/ 304379 w 404322"/>
                <a:gd name="connsiteY11" fmla="*/ 11728 h 138717"/>
                <a:gd name="connsiteX12" fmla="*/ 381201 w 404322"/>
                <a:gd name="connsiteY12" fmla="*/ 11728 h 138717"/>
                <a:gd name="connsiteX13" fmla="*/ 400153 w 404322"/>
                <a:gd name="connsiteY13" fmla="*/ 30644 h 138717"/>
                <a:gd name="connsiteX14" fmla="*/ 381201 w 404322"/>
                <a:gd name="connsiteY14" fmla="*/ 49560 h 138717"/>
                <a:gd name="connsiteX15" fmla="*/ 304379 w 404322"/>
                <a:gd name="connsiteY15" fmla="*/ 49560 h 138717"/>
                <a:gd name="connsiteX16" fmla="*/ 285427 w 404322"/>
                <a:gd name="connsiteY16" fmla="*/ 30644 h 138717"/>
                <a:gd name="connsiteX17" fmla="*/ 304379 w 404322"/>
                <a:gd name="connsiteY17" fmla="*/ 11728 h 1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322" h="138717">
                  <a:moveTo>
                    <a:pt x="412283" y="142249"/>
                  </a:moveTo>
                  <a:lnTo>
                    <a:pt x="412283" y="0"/>
                  </a:lnTo>
                  <a:lnTo>
                    <a:pt x="0" y="0"/>
                  </a:lnTo>
                  <a:cubicBezTo>
                    <a:pt x="2443" y="3951"/>
                    <a:pt x="4970" y="7861"/>
                    <a:pt x="7581" y="11728"/>
                  </a:cubicBezTo>
                  <a:lnTo>
                    <a:pt x="229580" y="11728"/>
                  </a:lnTo>
                  <a:cubicBezTo>
                    <a:pt x="240047" y="11728"/>
                    <a:pt x="248532" y="20197"/>
                    <a:pt x="248532" y="30644"/>
                  </a:cubicBezTo>
                  <a:cubicBezTo>
                    <a:pt x="248532" y="41091"/>
                    <a:pt x="240047" y="49560"/>
                    <a:pt x="229580" y="49560"/>
                  </a:cubicBezTo>
                  <a:lnTo>
                    <a:pt x="38032" y="49560"/>
                  </a:lnTo>
                  <a:cubicBezTo>
                    <a:pt x="60762" y="73676"/>
                    <a:pt x="87366" y="93836"/>
                    <a:pt x="116748" y="109209"/>
                  </a:cubicBezTo>
                  <a:cubicBezTo>
                    <a:pt x="158063" y="103547"/>
                    <a:pt x="199871" y="115338"/>
                    <a:pt x="232107" y="141744"/>
                  </a:cubicBezTo>
                  <a:cubicBezTo>
                    <a:pt x="239309" y="141744"/>
                    <a:pt x="246511" y="142627"/>
                    <a:pt x="253839" y="142627"/>
                  </a:cubicBezTo>
                  <a:close/>
                  <a:moveTo>
                    <a:pt x="304379" y="11728"/>
                  </a:moveTo>
                  <a:lnTo>
                    <a:pt x="381201" y="11728"/>
                  </a:lnTo>
                  <a:cubicBezTo>
                    <a:pt x="391668" y="11728"/>
                    <a:pt x="400153" y="20197"/>
                    <a:pt x="400153" y="30644"/>
                  </a:cubicBezTo>
                  <a:cubicBezTo>
                    <a:pt x="400153" y="41091"/>
                    <a:pt x="391668" y="49560"/>
                    <a:pt x="381201" y="49560"/>
                  </a:cubicBezTo>
                  <a:lnTo>
                    <a:pt x="304379" y="49560"/>
                  </a:lnTo>
                  <a:cubicBezTo>
                    <a:pt x="293912" y="49560"/>
                    <a:pt x="285427" y="41091"/>
                    <a:pt x="285427" y="30644"/>
                  </a:cubicBezTo>
                  <a:cubicBezTo>
                    <a:pt x="285427" y="20197"/>
                    <a:pt x="293912" y="11728"/>
                    <a:pt x="304379" y="11728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 11">
              <a:extLst>
                <a:ext uri="{FF2B5EF4-FFF2-40B4-BE49-F238E27FC236}">
                  <a16:creationId xmlns:a16="http://schemas.microsoft.com/office/drawing/2014/main" xmlns="" id="{A566ABF7-2A70-411D-89CE-39A41435A797}"/>
                </a:ext>
              </a:extLst>
            </p:cNvPr>
            <p:cNvSpPr/>
            <p:nvPr/>
          </p:nvSpPr>
          <p:spPr>
            <a:xfrm>
              <a:off x="756385" y="2894477"/>
              <a:ext cx="454863" cy="315267"/>
            </a:xfrm>
            <a:custGeom>
              <a:avLst/>
              <a:gdLst>
                <a:gd name="connsiteX0" fmla="*/ 0 w 454863"/>
                <a:gd name="connsiteY0" fmla="*/ 190548 h 315267"/>
                <a:gd name="connsiteX1" fmla="*/ 29566 w 454863"/>
                <a:gd name="connsiteY1" fmla="*/ 319555 h 315267"/>
                <a:gd name="connsiteX2" fmla="*/ 455622 w 454863"/>
                <a:gd name="connsiteY2" fmla="*/ 319555 h 315267"/>
                <a:gd name="connsiteX3" fmla="*/ 455622 w 454863"/>
                <a:gd name="connsiteY3" fmla="*/ 10719 h 315267"/>
                <a:gd name="connsiteX4" fmla="*/ 445261 w 454863"/>
                <a:gd name="connsiteY4" fmla="*/ 0 h 315267"/>
                <a:gd name="connsiteX5" fmla="*/ 29314 w 454863"/>
                <a:gd name="connsiteY5" fmla="*/ 0 h 315267"/>
                <a:gd name="connsiteX6" fmla="*/ 0 w 454863"/>
                <a:gd name="connsiteY6" fmla="*/ 3405 h 315267"/>
                <a:gd name="connsiteX7" fmla="*/ 58122 w 454863"/>
                <a:gd name="connsiteY7" fmla="*/ 268230 h 315267"/>
                <a:gd name="connsiteX8" fmla="*/ 411904 w 454863"/>
                <a:gd name="connsiteY8" fmla="*/ 268230 h 315267"/>
                <a:gd name="connsiteX9" fmla="*/ 430857 w 454863"/>
                <a:gd name="connsiteY9" fmla="*/ 287146 h 315267"/>
                <a:gd name="connsiteX10" fmla="*/ 411904 w 454863"/>
                <a:gd name="connsiteY10" fmla="*/ 306062 h 315267"/>
                <a:gd name="connsiteX11" fmla="*/ 58122 w 454863"/>
                <a:gd name="connsiteY11" fmla="*/ 306062 h 315267"/>
                <a:gd name="connsiteX12" fmla="*/ 39169 w 454863"/>
                <a:gd name="connsiteY12" fmla="*/ 287146 h 315267"/>
                <a:gd name="connsiteX13" fmla="*/ 58122 w 454863"/>
                <a:gd name="connsiteY13" fmla="*/ 268230 h 3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863" h="315267">
                  <a:moveTo>
                    <a:pt x="0" y="190548"/>
                  </a:moveTo>
                  <a:cubicBezTo>
                    <a:pt x="-49" y="235229"/>
                    <a:pt x="10060" y="279338"/>
                    <a:pt x="29566" y="319555"/>
                  </a:cubicBezTo>
                  <a:lnTo>
                    <a:pt x="455622" y="319555"/>
                  </a:lnTo>
                  <a:lnTo>
                    <a:pt x="455622" y="10719"/>
                  </a:lnTo>
                  <a:cubicBezTo>
                    <a:pt x="455625" y="4944"/>
                    <a:pt x="451044" y="204"/>
                    <a:pt x="445261" y="0"/>
                  </a:cubicBezTo>
                  <a:lnTo>
                    <a:pt x="29314" y="0"/>
                  </a:lnTo>
                  <a:cubicBezTo>
                    <a:pt x="19444" y="14"/>
                    <a:pt x="9609" y="1157"/>
                    <a:pt x="0" y="3405"/>
                  </a:cubicBezTo>
                  <a:close/>
                  <a:moveTo>
                    <a:pt x="58122" y="268230"/>
                  </a:moveTo>
                  <a:lnTo>
                    <a:pt x="411904" y="268230"/>
                  </a:lnTo>
                  <a:cubicBezTo>
                    <a:pt x="422371" y="268230"/>
                    <a:pt x="430857" y="276699"/>
                    <a:pt x="430857" y="287146"/>
                  </a:cubicBezTo>
                  <a:cubicBezTo>
                    <a:pt x="430857" y="297593"/>
                    <a:pt x="422371" y="306062"/>
                    <a:pt x="411904" y="306062"/>
                  </a:cubicBezTo>
                  <a:lnTo>
                    <a:pt x="58122" y="306062"/>
                  </a:lnTo>
                  <a:cubicBezTo>
                    <a:pt x="47654" y="306062"/>
                    <a:pt x="39169" y="297593"/>
                    <a:pt x="39169" y="287146"/>
                  </a:cubicBezTo>
                  <a:cubicBezTo>
                    <a:pt x="39169" y="276699"/>
                    <a:pt x="47654" y="268230"/>
                    <a:pt x="58122" y="268230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 13">
              <a:extLst>
                <a:ext uri="{FF2B5EF4-FFF2-40B4-BE49-F238E27FC236}">
                  <a16:creationId xmlns:a16="http://schemas.microsoft.com/office/drawing/2014/main" xmlns="" id="{176CC025-3E1C-493F-B80E-18A4DE2E3B92}"/>
                </a:ext>
              </a:extLst>
            </p:cNvPr>
            <p:cNvSpPr/>
            <p:nvPr/>
          </p:nvSpPr>
          <p:spPr>
            <a:xfrm>
              <a:off x="1368807" y="3250855"/>
              <a:ext cx="467498" cy="37832"/>
            </a:xfrm>
            <a:custGeom>
              <a:avLst/>
              <a:gdLst>
                <a:gd name="connsiteX0" fmla="*/ 0 w 467498"/>
                <a:gd name="connsiteY0" fmla="*/ 19042 h 37832"/>
                <a:gd name="connsiteX1" fmla="*/ 18953 w 467498"/>
                <a:gd name="connsiteY1" fmla="*/ 37958 h 37832"/>
                <a:gd name="connsiteX2" fmla="*/ 467625 w 467498"/>
                <a:gd name="connsiteY2" fmla="*/ 37958 h 37832"/>
                <a:gd name="connsiteX3" fmla="*/ 467625 w 467498"/>
                <a:gd name="connsiteY3" fmla="*/ 10215 h 37832"/>
                <a:gd name="connsiteX4" fmla="*/ 466109 w 467498"/>
                <a:gd name="connsiteY4" fmla="*/ 0 h 37832"/>
                <a:gd name="connsiteX5" fmla="*/ 18953 w 467498"/>
                <a:gd name="connsiteY5" fmla="*/ 0 h 37832"/>
                <a:gd name="connsiteX6" fmla="*/ 0 w 467498"/>
                <a:gd name="connsiteY6" fmla="*/ 18916 h 37832"/>
                <a:gd name="connsiteX7" fmla="*/ 0 w 467498"/>
                <a:gd name="connsiteY7" fmla="*/ 1904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498" h="37832">
                  <a:moveTo>
                    <a:pt x="0" y="19042"/>
                  </a:moveTo>
                  <a:cubicBezTo>
                    <a:pt x="0" y="29489"/>
                    <a:pt x="8486" y="37958"/>
                    <a:pt x="18953" y="37958"/>
                  </a:cubicBezTo>
                  <a:lnTo>
                    <a:pt x="467625" y="37958"/>
                  </a:lnTo>
                  <a:lnTo>
                    <a:pt x="467625" y="10215"/>
                  </a:lnTo>
                  <a:cubicBezTo>
                    <a:pt x="467566" y="6759"/>
                    <a:pt x="467056" y="3325"/>
                    <a:pt x="466109" y="0"/>
                  </a:cubicBezTo>
                  <a:lnTo>
                    <a:pt x="18953" y="0"/>
                  </a:lnTo>
                  <a:cubicBezTo>
                    <a:pt x="8486" y="0"/>
                    <a:pt x="0" y="8469"/>
                    <a:pt x="0" y="18916"/>
                  </a:cubicBezTo>
                  <a:cubicBezTo>
                    <a:pt x="0" y="18958"/>
                    <a:pt x="0" y="19000"/>
                    <a:pt x="0" y="1904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 15">
              <a:extLst>
                <a:ext uri="{FF2B5EF4-FFF2-40B4-BE49-F238E27FC236}">
                  <a16:creationId xmlns:a16="http://schemas.microsoft.com/office/drawing/2014/main" xmlns="" id="{9E6FC3B3-6E00-469B-963E-35C33CEED9D5}"/>
                </a:ext>
              </a:extLst>
            </p:cNvPr>
            <p:cNvSpPr/>
            <p:nvPr/>
          </p:nvSpPr>
          <p:spPr>
            <a:xfrm>
              <a:off x="656062" y="3288814"/>
              <a:ext cx="252702" cy="189160"/>
            </a:xfrm>
            <a:custGeom>
              <a:avLst/>
              <a:gdLst>
                <a:gd name="connsiteX0" fmla="*/ 181693 w 252701"/>
                <a:gd name="connsiteY0" fmla="*/ 0 h 189160"/>
                <a:gd name="connsiteX1" fmla="*/ 0 w 252701"/>
                <a:gd name="connsiteY1" fmla="*/ 0 h 189160"/>
                <a:gd name="connsiteX2" fmla="*/ 0 w 252701"/>
                <a:gd name="connsiteY2" fmla="*/ 179955 h 189160"/>
                <a:gd name="connsiteX3" fmla="*/ 10740 w 252701"/>
                <a:gd name="connsiteY3" fmla="*/ 190674 h 189160"/>
                <a:gd name="connsiteX4" fmla="*/ 128625 w 252701"/>
                <a:gd name="connsiteY4" fmla="*/ 190674 h 189160"/>
                <a:gd name="connsiteX5" fmla="*/ 260409 w 252701"/>
                <a:gd name="connsiteY5" fmla="*/ 59649 h 189160"/>
                <a:gd name="connsiteX6" fmla="*/ 181693 w 252701"/>
                <a:gd name="connsiteY6" fmla="*/ 0 h 1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701" h="189160">
                  <a:moveTo>
                    <a:pt x="181693" y="0"/>
                  </a:moveTo>
                  <a:lnTo>
                    <a:pt x="0" y="0"/>
                  </a:lnTo>
                  <a:lnTo>
                    <a:pt x="0" y="179955"/>
                  </a:lnTo>
                  <a:cubicBezTo>
                    <a:pt x="0" y="185875"/>
                    <a:pt x="4808" y="190674"/>
                    <a:pt x="10740" y="190674"/>
                  </a:cubicBezTo>
                  <a:lnTo>
                    <a:pt x="128625" y="190674"/>
                  </a:lnTo>
                  <a:cubicBezTo>
                    <a:pt x="137775" y="122262"/>
                    <a:pt x="191831" y="68518"/>
                    <a:pt x="260409" y="59649"/>
                  </a:cubicBezTo>
                  <a:cubicBezTo>
                    <a:pt x="231027" y="44276"/>
                    <a:pt x="204423" y="24116"/>
                    <a:pt x="181693" y="0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 17">
              <a:extLst>
                <a:ext uri="{FF2B5EF4-FFF2-40B4-BE49-F238E27FC236}">
                  <a16:creationId xmlns:a16="http://schemas.microsoft.com/office/drawing/2014/main" xmlns="" id="{5E2E69CD-75D2-45AF-AF54-D403A4FDA1AE}"/>
                </a:ext>
              </a:extLst>
            </p:cNvPr>
            <p:cNvSpPr/>
            <p:nvPr/>
          </p:nvSpPr>
          <p:spPr>
            <a:xfrm>
              <a:off x="656062" y="3239254"/>
              <a:ext cx="151621" cy="12611"/>
            </a:xfrm>
            <a:custGeom>
              <a:avLst/>
              <a:gdLst>
                <a:gd name="connsiteX0" fmla="*/ 143661 w 151621"/>
                <a:gd name="connsiteY0" fmla="*/ 0 h 0"/>
                <a:gd name="connsiteX1" fmla="*/ 0 w 151621"/>
                <a:gd name="connsiteY1" fmla="*/ 0 h 0"/>
                <a:gd name="connsiteX2" fmla="*/ 0 w 151621"/>
                <a:gd name="connsiteY2" fmla="*/ 11728 h 0"/>
                <a:gd name="connsiteX3" fmla="*/ 151621 w 151621"/>
                <a:gd name="connsiteY3" fmla="*/ 11728 h 0"/>
                <a:gd name="connsiteX4" fmla="*/ 143661 w 151621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21">
                  <a:moveTo>
                    <a:pt x="143661" y="0"/>
                  </a:moveTo>
                  <a:lnTo>
                    <a:pt x="0" y="0"/>
                  </a:lnTo>
                  <a:lnTo>
                    <a:pt x="0" y="11728"/>
                  </a:lnTo>
                  <a:lnTo>
                    <a:pt x="151621" y="11728"/>
                  </a:lnTo>
                  <a:cubicBezTo>
                    <a:pt x="148673" y="7861"/>
                    <a:pt x="146020" y="3951"/>
                    <a:pt x="143661" y="0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 19">
              <a:extLst>
                <a:ext uri="{FF2B5EF4-FFF2-40B4-BE49-F238E27FC236}">
                  <a16:creationId xmlns:a16="http://schemas.microsoft.com/office/drawing/2014/main" xmlns="" id="{AC2B1552-2E22-41C5-AD74-567B1648B629}"/>
                </a:ext>
              </a:extLst>
            </p:cNvPr>
            <p:cNvSpPr/>
            <p:nvPr/>
          </p:nvSpPr>
          <p:spPr>
            <a:xfrm>
              <a:off x="656062" y="2897882"/>
              <a:ext cx="126351" cy="315267"/>
            </a:xfrm>
            <a:custGeom>
              <a:avLst/>
              <a:gdLst>
                <a:gd name="connsiteX0" fmla="*/ 100323 w 126350"/>
                <a:gd name="connsiteY0" fmla="*/ 0 h 315267"/>
                <a:gd name="connsiteX1" fmla="*/ 0 w 126350"/>
                <a:gd name="connsiteY1" fmla="*/ 125981 h 315267"/>
                <a:gd name="connsiteX2" fmla="*/ 0 w 126350"/>
                <a:gd name="connsiteY2" fmla="*/ 264699 h 315267"/>
                <a:gd name="connsiteX3" fmla="*/ 82633 w 126350"/>
                <a:gd name="connsiteY3" fmla="*/ 264699 h 315267"/>
                <a:gd name="connsiteX4" fmla="*/ 101586 w 126350"/>
                <a:gd name="connsiteY4" fmla="*/ 283615 h 315267"/>
                <a:gd name="connsiteX5" fmla="*/ 82633 w 126350"/>
                <a:gd name="connsiteY5" fmla="*/ 302531 h 315267"/>
                <a:gd name="connsiteX6" fmla="*/ 0 w 126350"/>
                <a:gd name="connsiteY6" fmla="*/ 302531 h 315267"/>
                <a:gd name="connsiteX7" fmla="*/ 0 w 126350"/>
                <a:gd name="connsiteY7" fmla="*/ 316024 h 315267"/>
                <a:gd name="connsiteX8" fmla="*/ 129762 w 126350"/>
                <a:gd name="connsiteY8" fmla="*/ 316024 h 315267"/>
                <a:gd name="connsiteX9" fmla="*/ 100196 w 126350"/>
                <a:gd name="connsiteY9" fmla="*/ 187017 h 3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50" h="315267">
                  <a:moveTo>
                    <a:pt x="100323" y="0"/>
                  </a:moveTo>
                  <a:cubicBezTo>
                    <a:pt x="41627" y="13647"/>
                    <a:pt x="72" y="65831"/>
                    <a:pt x="0" y="125981"/>
                  </a:cubicBezTo>
                  <a:lnTo>
                    <a:pt x="0" y="264699"/>
                  </a:lnTo>
                  <a:lnTo>
                    <a:pt x="82633" y="264699"/>
                  </a:lnTo>
                  <a:cubicBezTo>
                    <a:pt x="93101" y="264699"/>
                    <a:pt x="101586" y="273168"/>
                    <a:pt x="101586" y="283615"/>
                  </a:cubicBezTo>
                  <a:cubicBezTo>
                    <a:pt x="101586" y="294062"/>
                    <a:pt x="93101" y="302531"/>
                    <a:pt x="82633" y="302531"/>
                  </a:cubicBezTo>
                  <a:lnTo>
                    <a:pt x="0" y="302531"/>
                  </a:lnTo>
                  <a:lnTo>
                    <a:pt x="0" y="316024"/>
                  </a:lnTo>
                  <a:lnTo>
                    <a:pt x="129762" y="316024"/>
                  </a:lnTo>
                  <a:cubicBezTo>
                    <a:pt x="110257" y="275807"/>
                    <a:pt x="100147" y="231698"/>
                    <a:pt x="100196" y="187017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 21">
              <a:extLst>
                <a:ext uri="{FF2B5EF4-FFF2-40B4-BE49-F238E27FC236}">
                  <a16:creationId xmlns:a16="http://schemas.microsoft.com/office/drawing/2014/main" xmlns="" id="{6F1FF5CA-32D6-4865-A7AC-862DFB2F1A9C}"/>
                </a:ext>
              </a:extLst>
            </p:cNvPr>
            <p:cNvSpPr/>
            <p:nvPr/>
          </p:nvSpPr>
          <p:spPr>
            <a:xfrm>
              <a:off x="1031830" y="3380620"/>
              <a:ext cx="176891" cy="88275"/>
            </a:xfrm>
            <a:custGeom>
              <a:avLst/>
              <a:gdLst>
                <a:gd name="connsiteX0" fmla="*/ 21732 w 176891"/>
                <a:gd name="connsiteY0" fmla="*/ 883 h 88274"/>
                <a:gd name="connsiteX1" fmla="*/ 0 w 176891"/>
                <a:gd name="connsiteY1" fmla="*/ 0 h 88274"/>
                <a:gd name="connsiteX2" fmla="*/ 55468 w 176891"/>
                <a:gd name="connsiteY2" fmla="*/ 98742 h 88274"/>
                <a:gd name="connsiteX3" fmla="*/ 180176 w 176891"/>
                <a:gd name="connsiteY3" fmla="*/ 98742 h 88274"/>
                <a:gd name="connsiteX4" fmla="*/ 180176 w 176891"/>
                <a:gd name="connsiteY4" fmla="*/ 883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1" h="88274">
                  <a:moveTo>
                    <a:pt x="21732" y="883"/>
                  </a:moveTo>
                  <a:cubicBezTo>
                    <a:pt x="14404" y="883"/>
                    <a:pt x="7202" y="883"/>
                    <a:pt x="0" y="0"/>
                  </a:cubicBezTo>
                  <a:cubicBezTo>
                    <a:pt x="30521" y="24573"/>
                    <a:pt x="50385" y="59934"/>
                    <a:pt x="55468" y="98742"/>
                  </a:cubicBezTo>
                  <a:lnTo>
                    <a:pt x="180176" y="98742"/>
                  </a:lnTo>
                  <a:lnTo>
                    <a:pt x="180176" y="883"/>
                  </a:ln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 22">
              <a:extLst>
                <a:ext uri="{FF2B5EF4-FFF2-40B4-BE49-F238E27FC236}">
                  <a16:creationId xmlns:a16="http://schemas.microsoft.com/office/drawing/2014/main" xmlns="" id="{5E88A1C8-9FEC-404F-99A3-257DE20F8387}"/>
                </a:ext>
              </a:extLst>
            </p:cNvPr>
            <p:cNvSpPr/>
            <p:nvPr/>
          </p:nvSpPr>
          <p:spPr>
            <a:xfrm>
              <a:off x="1324711" y="3381628"/>
              <a:ext cx="151621" cy="88275"/>
            </a:xfrm>
            <a:custGeom>
              <a:avLst/>
              <a:gdLst>
                <a:gd name="connsiteX0" fmla="*/ 0 w 151621"/>
                <a:gd name="connsiteY0" fmla="*/ 97859 h 88274"/>
                <a:gd name="connsiteX1" fmla="*/ 107146 w 151621"/>
                <a:gd name="connsiteY1" fmla="*/ 97859 h 88274"/>
                <a:gd name="connsiteX2" fmla="*/ 163245 w 151621"/>
                <a:gd name="connsiteY2" fmla="*/ 0 h 88274"/>
                <a:gd name="connsiteX3" fmla="*/ 0 w 151621"/>
                <a:gd name="connsiteY3" fmla="*/ 0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21" h="88274">
                  <a:moveTo>
                    <a:pt x="0" y="97859"/>
                  </a:moveTo>
                  <a:lnTo>
                    <a:pt x="107146" y="97859"/>
                  </a:lnTo>
                  <a:cubicBezTo>
                    <a:pt x="112606" y="59275"/>
                    <a:pt x="132684" y="24250"/>
                    <a:pt x="1632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 23">
              <a:extLst>
                <a:ext uri="{FF2B5EF4-FFF2-40B4-BE49-F238E27FC236}">
                  <a16:creationId xmlns:a16="http://schemas.microsoft.com/office/drawing/2014/main" xmlns="" id="{E6E0CA9F-6A63-4030-AF5C-1C473276F32F}"/>
                </a:ext>
              </a:extLst>
            </p:cNvPr>
            <p:cNvSpPr/>
            <p:nvPr/>
          </p:nvSpPr>
          <p:spPr>
            <a:xfrm>
              <a:off x="1677862" y="3381502"/>
              <a:ext cx="151621" cy="88275"/>
            </a:xfrm>
            <a:custGeom>
              <a:avLst/>
              <a:gdLst>
                <a:gd name="connsiteX0" fmla="*/ 56100 w 151621"/>
                <a:gd name="connsiteY0" fmla="*/ 97985 h 88274"/>
                <a:gd name="connsiteX1" fmla="*/ 118138 w 151621"/>
                <a:gd name="connsiteY1" fmla="*/ 97985 h 88274"/>
                <a:gd name="connsiteX2" fmla="*/ 158570 w 151621"/>
                <a:gd name="connsiteY2" fmla="*/ 57631 h 88274"/>
                <a:gd name="connsiteX3" fmla="*/ 158570 w 151621"/>
                <a:gd name="connsiteY3" fmla="*/ 0 h 88274"/>
                <a:gd name="connsiteX4" fmla="*/ 0 w 151621"/>
                <a:gd name="connsiteY4" fmla="*/ 0 h 88274"/>
                <a:gd name="connsiteX5" fmla="*/ 56100 w 151621"/>
                <a:gd name="connsiteY5" fmla="*/ 97985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21" h="88274">
                  <a:moveTo>
                    <a:pt x="56100" y="97985"/>
                  </a:moveTo>
                  <a:lnTo>
                    <a:pt x="118138" y="97985"/>
                  </a:lnTo>
                  <a:cubicBezTo>
                    <a:pt x="140439" y="97916"/>
                    <a:pt x="158501" y="79889"/>
                    <a:pt x="158570" y="57631"/>
                  </a:cubicBezTo>
                  <a:lnTo>
                    <a:pt x="158570" y="0"/>
                  </a:lnTo>
                  <a:lnTo>
                    <a:pt x="0" y="0"/>
                  </a:lnTo>
                  <a:cubicBezTo>
                    <a:pt x="30589" y="24280"/>
                    <a:pt x="50671" y="59355"/>
                    <a:pt x="56100" y="97985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 24">
              <a:extLst>
                <a:ext uri="{FF2B5EF4-FFF2-40B4-BE49-F238E27FC236}">
                  <a16:creationId xmlns:a16="http://schemas.microsoft.com/office/drawing/2014/main" xmlns="" id="{971B4FBF-3B83-4F25-A9B9-031793BD0ACE}"/>
                </a:ext>
              </a:extLst>
            </p:cNvPr>
            <p:cNvSpPr/>
            <p:nvPr/>
          </p:nvSpPr>
          <p:spPr>
            <a:xfrm>
              <a:off x="1406713" y="3118695"/>
              <a:ext cx="101081" cy="63053"/>
            </a:xfrm>
            <a:custGeom>
              <a:avLst/>
              <a:gdLst>
                <a:gd name="connsiteX0" fmla="*/ 60522 w 101080"/>
                <a:gd name="connsiteY0" fmla="*/ 0 h 63053"/>
                <a:gd name="connsiteX1" fmla="*/ 0 w 101080"/>
                <a:gd name="connsiteY1" fmla="*/ 0 h 63053"/>
                <a:gd name="connsiteX2" fmla="*/ 0 w 101080"/>
                <a:gd name="connsiteY2" fmla="*/ 65954 h 63053"/>
                <a:gd name="connsiteX3" fmla="*/ 107651 w 101080"/>
                <a:gd name="connsiteY3" fmla="*/ 65954 h 63053"/>
                <a:gd name="connsiteX4" fmla="*/ 60522 w 101080"/>
                <a:gd name="connsiteY4" fmla="*/ 0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80" h="63053">
                  <a:moveTo>
                    <a:pt x="60522" y="0"/>
                  </a:moveTo>
                  <a:lnTo>
                    <a:pt x="0" y="0"/>
                  </a:lnTo>
                  <a:lnTo>
                    <a:pt x="0" y="65954"/>
                  </a:lnTo>
                  <a:lnTo>
                    <a:pt x="107651" y="65954"/>
                  </a:lnTo>
                  <a:lnTo>
                    <a:pt x="60522" y="0"/>
                  </a:ln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 71">
              <a:extLst>
                <a:ext uri="{FF2B5EF4-FFF2-40B4-BE49-F238E27FC236}">
                  <a16:creationId xmlns:a16="http://schemas.microsoft.com/office/drawing/2014/main" xmlns="" id="{E73800F9-76A8-44B1-9B39-B2E21EE9B423}"/>
                </a:ext>
              </a:extLst>
            </p:cNvPr>
            <p:cNvSpPr/>
            <p:nvPr/>
          </p:nvSpPr>
          <p:spPr>
            <a:xfrm>
              <a:off x="656062" y="3250982"/>
              <a:ext cx="391688" cy="37832"/>
            </a:xfrm>
            <a:custGeom>
              <a:avLst/>
              <a:gdLst>
                <a:gd name="connsiteX0" fmla="*/ 373241 w 391687"/>
                <a:gd name="connsiteY0" fmla="*/ 37832 h 37832"/>
                <a:gd name="connsiteX1" fmla="*/ 392193 w 391687"/>
                <a:gd name="connsiteY1" fmla="*/ 18916 h 37832"/>
                <a:gd name="connsiteX2" fmla="*/ 373241 w 391687"/>
                <a:gd name="connsiteY2" fmla="*/ 0 h 37832"/>
                <a:gd name="connsiteX3" fmla="*/ 0 w 391687"/>
                <a:gd name="connsiteY3" fmla="*/ 0 h 37832"/>
                <a:gd name="connsiteX4" fmla="*/ 0 w 391687"/>
                <a:gd name="connsiteY4" fmla="*/ 37832 h 37832"/>
                <a:gd name="connsiteX5" fmla="*/ 373241 w 391687"/>
                <a:gd name="connsiteY5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7" h="37832">
                  <a:moveTo>
                    <a:pt x="373241" y="37832"/>
                  </a:moveTo>
                  <a:cubicBezTo>
                    <a:pt x="383708" y="37832"/>
                    <a:pt x="392193" y="29363"/>
                    <a:pt x="392193" y="18916"/>
                  </a:cubicBezTo>
                  <a:cubicBezTo>
                    <a:pt x="392193" y="8469"/>
                    <a:pt x="383708" y="0"/>
                    <a:pt x="373241" y="0"/>
                  </a:cubicBezTo>
                  <a:lnTo>
                    <a:pt x="0" y="0"/>
                  </a:lnTo>
                  <a:lnTo>
                    <a:pt x="0" y="37832"/>
                  </a:lnTo>
                  <a:lnTo>
                    <a:pt x="373241" y="37832"/>
                  </a:ln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 72">
              <a:extLst>
                <a:ext uri="{FF2B5EF4-FFF2-40B4-BE49-F238E27FC236}">
                  <a16:creationId xmlns:a16="http://schemas.microsoft.com/office/drawing/2014/main" xmlns="" id="{8E75C0C5-090A-4E77-A7C1-F2B7387206A0}"/>
                </a:ext>
              </a:extLst>
            </p:cNvPr>
            <p:cNvSpPr/>
            <p:nvPr/>
          </p:nvSpPr>
          <p:spPr>
            <a:xfrm>
              <a:off x="1085150" y="3250982"/>
              <a:ext cx="113716" cy="37832"/>
            </a:xfrm>
            <a:custGeom>
              <a:avLst/>
              <a:gdLst>
                <a:gd name="connsiteX0" fmla="*/ 18953 w 113715"/>
                <a:gd name="connsiteY0" fmla="*/ 37832 h 37832"/>
                <a:gd name="connsiteX1" fmla="*/ 95774 w 113715"/>
                <a:gd name="connsiteY1" fmla="*/ 37832 h 37832"/>
                <a:gd name="connsiteX2" fmla="*/ 114727 w 113715"/>
                <a:gd name="connsiteY2" fmla="*/ 18916 h 37832"/>
                <a:gd name="connsiteX3" fmla="*/ 95774 w 113715"/>
                <a:gd name="connsiteY3" fmla="*/ 0 h 37832"/>
                <a:gd name="connsiteX4" fmla="*/ 18953 w 113715"/>
                <a:gd name="connsiteY4" fmla="*/ 0 h 37832"/>
                <a:gd name="connsiteX5" fmla="*/ 0 w 113715"/>
                <a:gd name="connsiteY5" fmla="*/ 18916 h 37832"/>
                <a:gd name="connsiteX6" fmla="*/ 18953 w 113715"/>
                <a:gd name="connsiteY6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15" h="37832">
                  <a:moveTo>
                    <a:pt x="18953" y="37832"/>
                  </a:moveTo>
                  <a:lnTo>
                    <a:pt x="95774" y="37832"/>
                  </a:lnTo>
                  <a:cubicBezTo>
                    <a:pt x="106241" y="37832"/>
                    <a:pt x="114727" y="29363"/>
                    <a:pt x="114727" y="18916"/>
                  </a:cubicBezTo>
                  <a:cubicBezTo>
                    <a:pt x="114727" y="8469"/>
                    <a:pt x="106241" y="0"/>
                    <a:pt x="95774" y="0"/>
                  </a:cubicBezTo>
                  <a:lnTo>
                    <a:pt x="18953" y="0"/>
                  </a:lnTo>
                  <a:cubicBezTo>
                    <a:pt x="8485" y="0"/>
                    <a:pt x="0" y="8469"/>
                    <a:pt x="0" y="18916"/>
                  </a:cubicBezTo>
                  <a:cubicBezTo>
                    <a:pt x="0" y="29363"/>
                    <a:pt x="8485" y="37832"/>
                    <a:pt x="18953" y="3783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 73">
              <a:extLst>
                <a:ext uri="{FF2B5EF4-FFF2-40B4-BE49-F238E27FC236}">
                  <a16:creationId xmlns:a16="http://schemas.microsoft.com/office/drawing/2014/main" xmlns="" id="{2301F50A-2BD6-49E9-94A6-029E5C0DADF8}"/>
                </a:ext>
              </a:extLst>
            </p:cNvPr>
            <p:cNvSpPr/>
            <p:nvPr/>
          </p:nvSpPr>
          <p:spPr>
            <a:xfrm>
              <a:off x="656062" y="3162707"/>
              <a:ext cx="101081" cy="37832"/>
            </a:xfrm>
            <a:custGeom>
              <a:avLst/>
              <a:gdLst>
                <a:gd name="connsiteX0" fmla="*/ 101081 w 101080"/>
                <a:gd name="connsiteY0" fmla="*/ 18916 h 37832"/>
                <a:gd name="connsiteX1" fmla="*/ 82128 w 101080"/>
                <a:gd name="connsiteY1" fmla="*/ 0 h 37832"/>
                <a:gd name="connsiteX2" fmla="*/ 0 w 101080"/>
                <a:gd name="connsiteY2" fmla="*/ 0 h 37832"/>
                <a:gd name="connsiteX3" fmla="*/ 0 w 101080"/>
                <a:gd name="connsiteY3" fmla="*/ 37832 h 37832"/>
                <a:gd name="connsiteX4" fmla="*/ 82633 w 101080"/>
                <a:gd name="connsiteY4" fmla="*/ 37832 h 37832"/>
                <a:gd name="connsiteX5" fmla="*/ 101081 w 101080"/>
                <a:gd name="connsiteY5" fmla="*/ 18916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080" h="37832">
                  <a:moveTo>
                    <a:pt x="101081" y="18916"/>
                  </a:moveTo>
                  <a:cubicBezTo>
                    <a:pt x="101081" y="8469"/>
                    <a:pt x="92595" y="0"/>
                    <a:pt x="82128" y="0"/>
                  </a:cubicBezTo>
                  <a:lnTo>
                    <a:pt x="0" y="0"/>
                  </a:lnTo>
                  <a:lnTo>
                    <a:pt x="0" y="37832"/>
                  </a:lnTo>
                  <a:lnTo>
                    <a:pt x="82633" y="37832"/>
                  </a:lnTo>
                  <a:cubicBezTo>
                    <a:pt x="92903" y="37559"/>
                    <a:pt x="101084" y="29169"/>
                    <a:pt x="101081" y="18916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 74">
              <a:extLst>
                <a:ext uri="{FF2B5EF4-FFF2-40B4-BE49-F238E27FC236}">
                  <a16:creationId xmlns:a16="http://schemas.microsoft.com/office/drawing/2014/main" xmlns="" id="{21A51C3C-34FE-4F7D-A048-AF819EFEEBEC}"/>
                </a:ext>
              </a:extLst>
            </p:cNvPr>
            <p:cNvSpPr/>
            <p:nvPr/>
          </p:nvSpPr>
          <p:spPr>
            <a:xfrm>
              <a:off x="795554" y="3162707"/>
              <a:ext cx="391688" cy="37832"/>
            </a:xfrm>
            <a:custGeom>
              <a:avLst/>
              <a:gdLst>
                <a:gd name="connsiteX0" fmla="*/ 18953 w 391687"/>
                <a:gd name="connsiteY0" fmla="*/ 37832 h 37832"/>
                <a:gd name="connsiteX1" fmla="*/ 372735 w 391687"/>
                <a:gd name="connsiteY1" fmla="*/ 37832 h 37832"/>
                <a:gd name="connsiteX2" fmla="*/ 391688 w 391687"/>
                <a:gd name="connsiteY2" fmla="*/ 18916 h 37832"/>
                <a:gd name="connsiteX3" fmla="*/ 372735 w 391687"/>
                <a:gd name="connsiteY3" fmla="*/ 0 h 37832"/>
                <a:gd name="connsiteX4" fmla="*/ 18953 w 391687"/>
                <a:gd name="connsiteY4" fmla="*/ 0 h 37832"/>
                <a:gd name="connsiteX5" fmla="*/ 0 w 391687"/>
                <a:gd name="connsiteY5" fmla="*/ 18916 h 37832"/>
                <a:gd name="connsiteX6" fmla="*/ 18953 w 391687"/>
                <a:gd name="connsiteY6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687" h="37832">
                  <a:moveTo>
                    <a:pt x="18953" y="37832"/>
                  </a:moveTo>
                  <a:lnTo>
                    <a:pt x="372735" y="37832"/>
                  </a:lnTo>
                  <a:cubicBezTo>
                    <a:pt x="383202" y="37832"/>
                    <a:pt x="391688" y="29363"/>
                    <a:pt x="391688" y="18916"/>
                  </a:cubicBezTo>
                  <a:cubicBezTo>
                    <a:pt x="391688" y="8469"/>
                    <a:pt x="383202" y="0"/>
                    <a:pt x="372735" y="0"/>
                  </a:cubicBezTo>
                  <a:lnTo>
                    <a:pt x="18953" y="0"/>
                  </a:lnTo>
                  <a:cubicBezTo>
                    <a:pt x="8485" y="0"/>
                    <a:pt x="0" y="8469"/>
                    <a:pt x="0" y="18916"/>
                  </a:cubicBezTo>
                  <a:cubicBezTo>
                    <a:pt x="0" y="29363"/>
                    <a:pt x="8485" y="37832"/>
                    <a:pt x="18953" y="3783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 75">
              <a:extLst>
                <a:ext uri="{FF2B5EF4-FFF2-40B4-BE49-F238E27FC236}">
                  <a16:creationId xmlns:a16="http://schemas.microsoft.com/office/drawing/2014/main" xmlns="" id="{EC6134E5-2077-419E-A84C-4FEF74D715E2}"/>
                </a:ext>
              </a:extLst>
            </p:cNvPr>
            <p:cNvSpPr/>
            <p:nvPr/>
          </p:nvSpPr>
          <p:spPr>
            <a:xfrm>
              <a:off x="1286806" y="3004947"/>
              <a:ext cx="581214" cy="643146"/>
            </a:xfrm>
            <a:custGeom>
              <a:avLst/>
              <a:gdLst>
                <a:gd name="connsiteX0" fmla="*/ 509194 w 581214"/>
                <a:gd name="connsiteY0" fmla="*/ 177937 h 643145"/>
                <a:gd name="connsiteX1" fmla="*/ 412662 w 581214"/>
                <a:gd name="connsiteY1" fmla="*/ 177937 h 643145"/>
                <a:gd name="connsiteX2" fmla="*/ 368439 w 581214"/>
                <a:gd name="connsiteY2" fmla="*/ 155868 h 643145"/>
                <a:gd name="connsiteX3" fmla="*/ 266348 w 581214"/>
                <a:gd name="connsiteY3" fmla="*/ 19420 h 643145"/>
                <a:gd name="connsiteX4" fmla="*/ 227432 w 581214"/>
                <a:gd name="connsiteY4" fmla="*/ 0 h 643145"/>
                <a:gd name="connsiteX5" fmla="*/ 48645 w 581214"/>
                <a:gd name="connsiteY5" fmla="*/ 0 h 643145"/>
                <a:gd name="connsiteX6" fmla="*/ 0 w 581214"/>
                <a:gd name="connsiteY6" fmla="*/ 48551 h 643145"/>
                <a:gd name="connsiteX7" fmla="*/ 0 w 581214"/>
                <a:gd name="connsiteY7" fmla="*/ 493457 h 643145"/>
                <a:gd name="connsiteX8" fmla="*/ 18953 w 581214"/>
                <a:gd name="connsiteY8" fmla="*/ 512373 h 643145"/>
                <a:gd name="connsiteX9" fmla="*/ 144419 w 581214"/>
                <a:gd name="connsiteY9" fmla="*/ 512373 h 643145"/>
                <a:gd name="connsiteX10" fmla="*/ 313577 w 581214"/>
                <a:gd name="connsiteY10" fmla="*/ 646198 h 643145"/>
                <a:gd name="connsiteX11" fmla="*/ 447661 w 581214"/>
                <a:gd name="connsiteY11" fmla="*/ 512373 h 643145"/>
                <a:gd name="connsiteX12" fmla="*/ 509068 w 581214"/>
                <a:gd name="connsiteY12" fmla="*/ 512373 h 643145"/>
                <a:gd name="connsiteX13" fmla="*/ 587405 w 581214"/>
                <a:gd name="connsiteY13" fmla="*/ 434186 h 643145"/>
                <a:gd name="connsiteX14" fmla="*/ 587405 w 581214"/>
                <a:gd name="connsiteY14" fmla="*/ 256123 h 643145"/>
                <a:gd name="connsiteX15" fmla="*/ 509194 w 581214"/>
                <a:gd name="connsiteY15" fmla="*/ 177937 h 643145"/>
                <a:gd name="connsiteX16" fmla="*/ 48645 w 581214"/>
                <a:gd name="connsiteY16" fmla="*/ 37832 h 643145"/>
                <a:gd name="connsiteX17" fmla="*/ 226926 w 581214"/>
                <a:gd name="connsiteY17" fmla="*/ 37832 h 643145"/>
                <a:gd name="connsiteX18" fmla="*/ 235518 w 581214"/>
                <a:gd name="connsiteY18" fmla="*/ 42120 h 643145"/>
                <a:gd name="connsiteX19" fmla="*/ 337989 w 581214"/>
                <a:gd name="connsiteY19" fmla="*/ 178567 h 643145"/>
                <a:gd name="connsiteX20" fmla="*/ 412536 w 581214"/>
                <a:gd name="connsiteY20" fmla="*/ 216400 h 643145"/>
                <a:gd name="connsiteX21" fmla="*/ 509068 w 581214"/>
                <a:gd name="connsiteY21" fmla="*/ 216400 h 643145"/>
                <a:gd name="connsiteX22" fmla="*/ 548110 w 581214"/>
                <a:gd name="connsiteY22" fmla="*/ 246665 h 643145"/>
                <a:gd name="connsiteX23" fmla="*/ 549626 w 581214"/>
                <a:gd name="connsiteY23" fmla="*/ 256880 h 643145"/>
                <a:gd name="connsiteX24" fmla="*/ 549626 w 581214"/>
                <a:gd name="connsiteY24" fmla="*/ 434060 h 643145"/>
                <a:gd name="connsiteX25" fmla="*/ 509194 w 581214"/>
                <a:gd name="connsiteY25" fmla="*/ 474415 h 643145"/>
                <a:gd name="connsiteX26" fmla="*/ 447156 w 581214"/>
                <a:gd name="connsiteY26" fmla="*/ 474415 h 643145"/>
                <a:gd name="connsiteX27" fmla="*/ 274715 w 581214"/>
                <a:gd name="connsiteY27" fmla="*/ 345127 h 643145"/>
                <a:gd name="connsiteX28" fmla="*/ 145177 w 581214"/>
                <a:gd name="connsiteY28" fmla="*/ 474415 h 643145"/>
                <a:gd name="connsiteX29" fmla="*/ 37905 w 581214"/>
                <a:gd name="connsiteY29" fmla="*/ 474415 h 643145"/>
                <a:gd name="connsiteX30" fmla="*/ 37905 w 581214"/>
                <a:gd name="connsiteY30" fmla="*/ 48551 h 643145"/>
                <a:gd name="connsiteX31" fmla="*/ 48645 w 581214"/>
                <a:gd name="connsiteY31" fmla="*/ 37832 h 643145"/>
                <a:gd name="connsiteX32" fmla="*/ 410893 w 581214"/>
                <a:gd name="connsiteY32" fmla="*/ 495727 h 643145"/>
                <a:gd name="connsiteX33" fmla="*/ 296293 w 581214"/>
                <a:gd name="connsiteY33" fmla="*/ 610358 h 643145"/>
                <a:gd name="connsiteX34" fmla="*/ 181440 w 581214"/>
                <a:gd name="connsiteY34" fmla="*/ 495979 h 643145"/>
                <a:gd name="connsiteX35" fmla="*/ 296040 w 581214"/>
                <a:gd name="connsiteY35" fmla="*/ 381348 h 643145"/>
                <a:gd name="connsiteX36" fmla="*/ 296167 w 581214"/>
                <a:gd name="connsiteY36" fmla="*/ 381348 h 643145"/>
                <a:gd name="connsiteX37" fmla="*/ 410893 w 581214"/>
                <a:gd name="connsiteY37" fmla="*/ 495727 h 64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1214" h="643145">
                  <a:moveTo>
                    <a:pt x="509194" y="177937"/>
                  </a:moveTo>
                  <a:lnTo>
                    <a:pt x="412662" y="177937"/>
                  </a:lnTo>
                  <a:cubicBezTo>
                    <a:pt x="395275" y="177888"/>
                    <a:pt x="378911" y="169722"/>
                    <a:pt x="368439" y="155868"/>
                  </a:cubicBezTo>
                  <a:lnTo>
                    <a:pt x="266348" y="19420"/>
                  </a:lnTo>
                  <a:cubicBezTo>
                    <a:pt x="257135" y="7226"/>
                    <a:pt x="242734" y="39"/>
                    <a:pt x="227432" y="0"/>
                  </a:cubicBezTo>
                  <a:lnTo>
                    <a:pt x="48645" y="0"/>
                  </a:lnTo>
                  <a:cubicBezTo>
                    <a:pt x="21808" y="69"/>
                    <a:pt x="69" y="21766"/>
                    <a:pt x="0" y="48551"/>
                  </a:cubicBezTo>
                  <a:lnTo>
                    <a:pt x="0" y="493457"/>
                  </a:lnTo>
                  <a:cubicBezTo>
                    <a:pt x="0" y="503904"/>
                    <a:pt x="8485" y="512373"/>
                    <a:pt x="18953" y="512373"/>
                  </a:cubicBezTo>
                  <a:lnTo>
                    <a:pt x="144419" y="512373"/>
                  </a:lnTo>
                  <a:cubicBezTo>
                    <a:pt x="154104" y="595949"/>
                    <a:pt x="229839" y="655865"/>
                    <a:pt x="313577" y="646198"/>
                  </a:cubicBezTo>
                  <a:cubicBezTo>
                    <a:pt x="383982" y="638071"/>
                    <a:pt x="439518" y="582642"/>
                    <a:pt x="447661" y="512373"/>
                  </a:cubicBezTo>
                  <a:lnTo>
                    <a:pt x="509068" y="512373"/>
                  </a:lnTo>
                  <a:cubicBezTo>
                    <a:pt x="552304" y="512303"/>
                    <a:pt x="587336" y="477339"/>
                    <a:pt x="587405" y="434186"/>
                  </a:cubicBezTo>
                  <a:lnTo>
                    <a:pt x="587405" y="256123"/>
                  </a:lnTo>
                  <a:cubicBezTo>
                    <a:pt x="587336" y="213020"/>
                    <a:pt x="552381" y="178076"/>
                    <a:pt x="509194" y="177937"/>
                  </a:cubicBezTo>
                  <a:close/>
                  <a:moveTo>
                    <a:pt x="48645" y="37832"/>
                  </a:moveTo>
                  <a:lnTo>
                    <a:pt x="226926" y="37832"/>
                  </a:lnTo>
                  <a:cubicBezTo>
                    <a:pt x="230307" y="37832"/>
                    <a:pt x="233490" y="39421"/>
                    <a:pt x="235518" y="42120"/>
                  </a:cubicBezTo>
                  <a:lnTo>
                    <a:pt x="337989" y="178567"/>
                  </a:lnTo>
                  <a:cubicBezTo>
                    <a:pt x="355513" y="202154"/>
                    <a:pt x="383116" y="216162"/>
                    <a:pt x="412536" y="216400"/>
                  </a:cubicBezTo>
                  <a:lnTo>
                    <a:pt x="509068" y="216400"/>
                  </a:lnTo>
                  <a:cubicBezTo>
                    <a:pt x="527465" y="216448"/>
                    <a:pt x="543511" y="228886"/>
                    <a:pt x="548110" y="246665"/>
                  </a:cubicBezTo>
                  <a:cubicBezTo>
                    <a:pt x="549057" y="249990"/>
                    <a:pt x="549567" y="253424"/>
                    <a:pt x="549626" y="256880"/>
                  </a:cubicBezTo>
                  <a:lnTo>
                    <a:pt x="549626" y="434060"/>
                  </a:lnTo>
                  <a:cubicBezTo>
                    <a:pt x="549557" y="456319"/>
                    <a:pt x="531496" y="474345"/>
                    <a:pt x="509194" y="474415"/>
                  </a:cubicBezTo>
                  <a:lnTo>
                    <a:pt x="447156" y="474415"/>
                  </a:lnTo>
                  <a:cubicBezTo>
                    <a:pt x="435309" y="391186"/>
                    <a:pt x="358104" y="333302"/>
                    <a:pt x="274715" y="345127"/>
                  </a:cubicBezTo>
                  <a:cubicBezTo>
                    <a:pt x="207523" y="354654"/>
                    <a:pt x="154723" y="407352"/>
                    <a:pt x="145177" y="474415"/>
                  </a:cubicBezTo>
                  <a:lnTo>
                    <a:pt x="37905" y="474415"/>
                  </a:lnTo>
                  <a:lnTo>
                    <a:pt x="37905" y="48551"/>
                  </a:lnTo>
                  <a:cubicBezTo>
                    <a:pt x="37905" y="42631"/>
                    <a:pt x="42714" y="37832"/>
                    <a:pt x="48645" y="37832"/>
                  </a:cubicBezTo>
                  <a:close/>
                  <a:moveTo>
                    <a:pt x="410893" y="495727"/>
                  </a:moveTo>
                  <a:cubicBezTo>
                    <a:pt x="410963" y="558966"/>
                    <a:pt x="359655" y="610288"/>
                    <a:pt x="296293" y="610358"/>
                  </a:cubicBezTo>
                  <a:cubicBezTo>
                    <a:pt x="232931" y="610427"/>
                    <a:pt x="181510" y="559218"/>
                    <a:pt x="181440" y="495979"/>
                  </a:cubicBezTo>
                  <a:cubicBezTo>
                    <a:pt x="181370" y="432739"/>
                    <a:pt x="232679" y="381417"/>
                    <a:pt x="296040" y="381348"/>
                  </a:cubicBezTo>
                  <a:cubicBezTo>
                    <a:pt x="296082" y="381348"/>
                    <a:pt x="296124" y="381348"/>
                    <a:pt x="296167" y="381348"/>
                  </a:cubicBezTo>
                  <a:cubicBezTo>
                    <a:pt x="359450" y="381417"/>
                    <a:pt x="410754" y="432565"/>
                    <a:pt x="410893" y="4957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 76">
              <a:extLst>
                <a:ext uri="{FF2B5EF4-FFF2-40B4-BE49-F238E27FC236}">
                  <a16:creationId xmlns:a16="http://schemas.microsoft.com/office/drawing/2014/main" xmlns="" id="{B63318AD-1FCA-473E-99C5-C60B6F73CF06}"/>
                </a:ext>
              </a:extLst>
            </p:cNvPr>
            <p:cNvSpPr/>
            <p:nvPr/>
          </p:nvSpPr>
          <p:spPr>
            <a:xfrm>
              <a:off x="1468246" y="3386294"/>
              <a:ext cx="227432" cy="226993"/>
            </a:xfrm>
            <a:custGeom>
              <a:avLst/>
              <a:gdLst>
                <a:gd name="connsiteX0" fmla="*/ 114727 w 227431"/>
                <a:gd name="connsiteY0" fmla="*/ 0 h 226992"/>
                <a:gd name="connsiteX1" fmla="*/ 0 w 227431"/>
                <a:gd name="connsiteY1" fmla="*/ 114505 h 226992"/>
                <a:gd name="connsiteX2" fmla="*/ 114727 w 227431"/>
                <a:gd name="connsiteY2" fmla="*/ 229010 h 226992"/>
                <a:gd name="connsiteX3" fmla="*/ 229453 w 227431"/>
                <a:gd name="connsiteY3" fmla="*/ 114505 h 226992"/>
                <a:gd name="connsiteX4" fmla="*/ 114727 w 227431"/>
                <a:gd name="connsiteY4" fmla="*/ 0 h 226992"/>
                <a:gd name="connsiteX5" fmla="*/ 146314 w 227431"/>
                <a:gd name="connsiteY5" fmla="*/ 114505 h 226992"/>
                <a:gd name="connsiteX6" fmla="*/ 114727 w 227431"/>
                <a:gd name="connsiteY6" fmla="*/ 146032 h 226992"/>
                <a:gd name="connsiteX7" fmla="*/ 83139 w 227431"/>
                <a:gd name="connsiteY7" fmla="*/ 114505 h 226992"/>
                <a:gd name="connsiteX8" fmla="*/ 114727 w 227431"/>
                <a:gd name="connsiteY8" fmla="*/ 82978 h 226992"/>
                <a:gd name="connsiteX9" fmla="*/ 146314 w 227431"/>
                <a:gd name="connsiteY9" fmla="*/ 114379 h 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31" h="226992">
                  <a:moveTo>
                    <a:pt x="114727" y="0"/>
                  </a:moveTo>
                  <a:cubicBezTo>
                    <a:pt x="51365" y="0"/>
                    <a:pt x="0" y="51266"/>
                    <a:pt x="0" y="114505"/>
                  </a:cubicBezTo>
                  <a:cubicBezTo>
                    <a:pt x="0" y="177745"/>
                    <a:pt x="51365" y="229010"/>
                    <a:pt x="114727" y="229010"/>
                  </a:cubicBezTo>
                  <a:cubicBezTo>
                    <a:pt x="178088" y="229010"/>
                    <a:pt x="229453" y="177745"/>
                    <a:pt x="229453" y="114505"/>
                  </a:cubicBezTo>
                  <a:cubicBezTo>
                    <a:pt x="229384" y="51295"/>
                    <a:pt x="178060" y="70"/>
                    <a:pt x="114727" y="0"/>
                  </a:cubicBezTo>
                  <a:close/>
                  <a:moveTo>
                    <a:pt x="146314" y="114505"/>
                  </a:moveTo>
                  <a:cubicBezTo>
                    <a:pt x="146314" y="131917"/>
                    <a:pt x="132172" y="146032"/>
                    <a:pt x="114727" y="146032"/>
                  </a:cubicBezTo>
                  <a:cubicBezTo>
                    <a:pt x="97281" y="146032"/>
                    <a:pt x="83139" y="131917"/>
                    <a:pt x="83139" y="114505"/>
                  </a:cubicBezTo>
                  <a:cubicBezTo>
                    <a:pt x="83139" y="97093"/>
                    <a:pt x="97281" y="82978"/>
                    <a:pt x="114727" y="82978"/>
                  </a:cubicBezTo>
                  <a:cubicBezTo>
                    <a:pt x="132123" y="82978"/>
                    <a:pt x="146245" y="97017"/>
                    <a:pt x="146314" y="114379"/>
                  </a:cubicBezTo>
                  <a:close/>
                </a:path>
              </a:pathLst>
            </a:custGeom>
            <a:solidFill>
              <a:srgbClr val="FFFFFF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 77">
              <a:extLst>
                <a:ext uri="{FF2B5EF4-FFF2-40B4-BE49-F238E27FC236}">
                  <a16:creationId xmlns:a16="http://schemas.microsoft.com/office/drawing/2014/main" xmlns="" id="{40AEC896-D0FE-4D53-9B69-703648DD642E}"/>
                </a:ext>
              </a:extLst>
            </p:cNvPr>
            <p:cNvSpPr/>
            <p:nvPr/>
          </p:nvSpPr>
          <p:spPr>
            <a:xfrm>
              <a:off x="1368808" y="3080737"/>
              <a:ext cx="176891" cy="138718"/>
            </a:xfrm>
            <a:custGeom>
              <a:avLst/>
              <a:gdLst>
                <a:gd name="connsiteX0" fmla="*/ 33862 w 176891"/>
                <a:gd name="connsiteY0" fmla="*/ 141618 h 138717"/>
                <a:gd name="connsiteX1" fmla="*/ 153516 w 176891"/>
                <a:gd name="connsiteY1" fmla="*/ 141618 h 138717"/>
                <a:gd name="connsiteX2" fmla="*/ 187299 w 176891"/>
                <a:gd name="connsiteY2" fmla="*/ 107742 h 138717"/>
                <a:gd name="connsiteX3" fmla="*/ 181061 w 176891"/>
                <a:gd name="connsiteY3" fmla="*/ 88275 h 138717"/>
                <a:gd name="connsiteX4" fmla="*/ 127993 w 176891"/>
                <a:gd name="connsiteY4" fmla="*/ 14124 h 138717"/>
                <a:gd name="connsiteX5" fmla="*/ 100449 w 176891"/>
                <a:gd name="connsiteY5" fmla="*/ 0 h 138717"/>
                <a:gd name="connsiteX6" fmla="*/ 33862 w 176891"/>
                <a:gd name="connsiteY6" fmla="*/ 0 h 138717"/>
                <a:gd name="connsiteX7" fmla="*/ 0 w 176891"/>
                <a:gd name="connsiteY7" fmla="*/ 33797 h 138717"/>
                <a:gd name="connsiteX8" fmla="*/ 0 w 176891"/>
                <a:gd name="connsiteY8" fmla="*/ 107948 h 138717"/>
                <a:gd name="connsiteX9" fmla="*/ 33862 w 176891"/>
                <a:gd name="connsiteY9" fmla="*/ 141618 h 138717"/>
                <a:gd name="connsiteX10" fmla="*/ 37905 w 176891"/>
                <a:gd name="connsiteY10" fmla="*/ 37832 h 138717"/>
                <a:gd name="connsiteX11" fmla="*/ 98427 w 176891"/>
                <a:gd name="connsiteY11" fmla="*/ 37832 h 138717"/>
                <a:gd name="connsiteX12" fmla="*/ 145556 w 176891"/>
                <a:gd name="connsiteY12" fmla="*/ 103786 h 138717"/>
                <a:gd name="connsiteX13" fmla="*/ 37905 w 176891"/>
                <a:gd name="connsiteY13" fmla="*/ 103786 h 1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91" h="138717">
                  <a:moveTo>
                    <a:pt x="33862" y="141618"/>
                  </a:moveTo>
                  <a:lnTo>
                    <a:pt x="153516" y="141618"/>
                  </a:lnTo>
                  <a:cubicBezTo>
                    <a:pt x="172218" y="141574"/>
                    <a:pt x="187343" y="126408"/>
                    <a:pt x="187299" y="107742"/>
                  </a:cubicBezTo>
                  <a:cubicBezTo>
                    <a:pt x="187282" y="100766"/>
                    <a:pt x="185103" y="93966"/>
                    <a:pt x="181061" y="88275"/>
                  </a:cubicBezTo>
                  <a:lnTo>
                    <a:pt x="127993" y="14124"/>
                  </a:lnTo>
                  <a:cubicBezTo>
                    <a:pt x="121633" y="5256"/>
                    <a:pt x="111376" y="-3"/>
                    <a:pt x="100449" y="0"/>
                  </a:cubicBezTo>
                  <a:lnTo>
                    <a:pt x="33862" y="0"/>
                  </a:lnTo>
                  <a:cubicBezTo>
                    <a:pt x="15161" y="0"/>
                    <a:pt x="0" y="15131"/>
                    <a:pt x="0" y="33797"/>
                  </a:cubicBezTo>
                  <a:lnTo>
                    <a:pt x="0" y="107948"/>
                  </a:lnTo>
                  <a:cubicBezTo>
                    <a:pt x="70" y="126564"/>
                    <a:pt x="15210" y="141618"/>
                    <a:pt x="33862" y="141618"/>
                  </a:cubicBezTo>
                  <a:close/>
                  <a:moveTo>
                    <a:pt x="37905" y="37832"/>
                  </a:moveTo>
                  <a:lnTo>
                    <a:pt x="98427" y="37832"/>
                  </a:lnTo>
                  <a:lnTo>
                    <a:pt x="145556" y="103786"/>
                  </a:lnTo>
                  <a:lnTo>
                    <a:pt x="37905" y="103786"/>
                  </a:ln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 78">
              <a:extLst>
                <a:ext uri="{FF2B5EF4-FFF2-40B4-BE49-F238E27FC236}">
                  <a16:creationId xmlns:a16="http://schemas.microsoft.com/office/drawing/2014/main" xmlns="" id="{D78DF185-37A4-4D21-9FFA-C48CE873B406}"/>
                </a:ext>
              </a:extLst>
            </p:cNvPr>
            <p:cNvSpPr/>
            <p:nvPr/>
          </p:nvSpPr>
          <p:spPr>
            <a:xfrm>
              <a:off x="618157" y="2856645"/>
              <a:ext cx="631755" cy="794474"/>
            </a:xfrm>
            <a:custGeom>
              <a:avLst/>
              <a:gdLst>
                <a:gd name="connsiteX0" fmla="*/ 583489 w 631754"/>
                <a:gd name="connsiteY0" fmla="*/ 0 h 794474"/>
                <a:gd name="connsiteX1" fmla="*/ 167541 w 631754"/>
                <a:gd name="connsiteY1" fmla="*/ 0 h 794474"/>
                <a:gd name="connsiteX2" fmla="*/ 0 w 631754"/>
                <a:gd name="connsiteY2" fmla="*/ 167218 h 794474"/>
                <a:gd name="connsiteX3" fmla="*/ 0 w 631754"/>
                <a:gd name="connsiteY3" fmla="*/ 612123 h 794474"/>
                <a:gd name="connsiteX4" fmla="*/ 48645 w 631754"/>
                <a:gd name="connsiteY4" fmla="*/ 660675 h 794474"/>
                <a:gd name="connsiteX5" fmla="*/ 166278 w 631754"/>
                <a:gd name="connsiteY5" fmla="*/ 660675 h 794474"/>
                <a:gd name="connsiteX6" fmla="*/ 334300 w 631754"/>
                <a:gd name="connsiteY6" fmla="*/ 795634 h 794474"/>
                <a:gd name="connsiteX7" fmla="*/ 469520 w 631754"/>
                <a:gd name="connsiteY7" fmla="*/ 660675 h 794474"/>
                <a:gd name="connsiteX8" fmla="*/ 613307 w 631754"/>
                <a:gd name="connsiteY8" fmla="*/ 660675 h 794474"/>
                <a:gd name="connsiteX9" fmla="*/ 632260 w 631754"/>
                <a:gd name="connsiteY9" fmla="*/ 641758 h 794474"/>
                <a:gd name="connsiteX10" fmla="*/ 632260 w 631754"/>
                <a:gd name="connsiteY10" fmla="*/ 49056 h 794474"/>
                <a:gd name="connsiteX11" fmla="*/ 583869 w 631754"/>
                <a:gd name="connsiteY11" fmla="*/ 1 h 794474"/>
                <a:gd name="connsiteX12" fmla="*/ 583489 w 631754"/>
                <a:gd name="connsiteY12" fmla="*/ 0 h 794474"/>
                <a:gd name="connsiteX13" fmla="*/ 583489 w 631754"/>
                <a:gd name="connsiteY13" fmla="*/ 37832 h 794474"/>
                <a:gd name="connsiteX14" fmla="*/ 594228 w 631754"/>
                <a:gd name="connsiteY14" fmla="*/ 48551 h 794474"/>
                <a:gd name="connsiteX15" fmla="*/ 594228 w 631754"/>
                <a:gd name="connsiteY15" fmla="*/ 357387 h 794474"/>
                <a:gd name="connsiteX16" fmla="*/ 37905 w 631754"/>
                <a:gd name="connsiteY16" fmla="*/ 357387 h 794474"/>
                <a:gd name="connsiteX17" fmla="*/ 37905 w 631754"/>
                <a:gd name="connsiteY17" fmla="*/ 167218 h 794474"/>
                <a:gd name="connsiteX18" fmla="*/ 167541 w 631754"/>
                <a:gd name="connsiteY18" fmla="*/ 37832 h 794474"/>
                <a:gd name="connsiteX19" fmla="*/ 432626 w 631754"/>
                <a:gd name="connsiteY19" fmla="*/ 642515 h 794474"/>
                <a:gd name="connsiteX20" fmla="*/ 317899 w 631754"/>
                <a:gd name="connsiteY20" fmla="*/ 757020 h 794474"/>
                <a:gd name="connsiteX21" fmla="*/ 203172 w 631754"/>
                <a:gd name="connsiteY21" fmla="*/ 642515 h 794474"/>
                <a:gd name="connsiteX22" fmla="*/ 317899 w 631754"/>
                <a:gd name="connsiteY22" fmla="*/ 528010 h 794474"/>
                <a:gd name="connsiteX23" fmla="*/ 432626 w 631754"/>
                <a:gd name="connsiteY23" fmla="*/ 642515 h 794474"/>
                <a:gd name="connsiteX24" fmla="*/ 469141 w 631754"/>
                <a:gd name="connsiteY24" fmla="*/ 622842 h 794474"/>
                <a:gd name="connsiteX25" fmla="*/ 298308 w 631754"/>
                <a:gd name="connsiteY25" fmla="*/ 491445 h 794474"/>
                <a:gd name="connsiteX26" fmla="*/ 166657 w 631754"/>
                <a:gd name="connsiteY26" fmla="*/ 622842 h 794474"/>
                <a:gd name="connsiteX27" fmla="*/ 48645 w 631754"/>
                <a:gd name="connsiteY27" fmla="*/ 622842 h 794474"/>
                <a:gd name="connsiteX28" fmla="*/ 37905 w 631754"/>
                <a:gd name="connsiteY28" fmla="*/ 612123 h 794474"/>
                <a:gd name="connsiteX29" fmla="*/ 37905 w 631754"/>
                <a:gd name="connsiteY29" fmla="*/ 382609 h 794474"/>
                <a:gd name="connsiteX30" fmla="*/ 593849 w 631754"/>
                <a:gd name="connsiteY30" fmla="*/ 382609 h 794474"/>
                <a:gd name="connsiteX31" fmla="*/ 593849 w 631754"/>
                <a:gd name="connsiteY31" fmla="*/ 622842 h 79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31754" h="794474">
                  <a:moveTo>
                    <a:pt x="583489" y="0"/>
                  </a:moveTo>
                  <a:lnTo>
                    <a:pt x="167541" y="0"/>
                  </a:lnTo>
                  <a:cubicBezTo>
                    <a:pt x="75040" y="70"/>
                    <a:pt x="70" y="74895"/>
                    <a:pt x="0" y="167218"/>
                  </a:cubicBezTo>
                  <a:lnTo>
                    <a:pt x="0" y="612123"/>
                  </a:lnTo>
                  <a:cubicBezTo>
                    <a:pt x="69" y="638909"/>
                    <a:pt x="21808" y="660605"/>
                    <a:pt x="48645" y="660675"/>
                  </a:cubicBezTo>
                  <a:lnTo>
                    <a:pt x="166278" y="660675"/>
                  </a:lnTo>
                  <a:cubicBezTo>
                    <a:pt x="175336" y="744251"/>
                    <a:pt x="250562" y="804674"/>
                    <a:pt x="334300" y="795634"/>
                  </a:cubicBezTo>
                  <a:cubicBezTo>
                    <a:pt x="405544" y="787942"/>
                    <a:pt x="461813" y="731781"/>
                    <a:pt x="469520" y="660675"/>
                  </a:cubicBezTo>
                  <a:lnTo>
                    <a:pt x="613307" y="660675"/>
                  </a:lnTo>
                  <a:cubicBezTo>
                    <a:pt x="623775" y="660675"/>
                    <a:pt x="632260" y="652206"/>
                    <a:pt x="632260" y="641758"/>
                  </a:cubicBezTo>
                  <a:lnTo>
                    <a:pt x="632260" y="49056"/>
                  </a:lnTo>
                  <a:cubicBezTo>
                    <a:pt x="632469" y="22173"/>
                    <a:pt x="610804" y="210"/>
                    <a:pt x="583869" y="1"/>
                  </a:cubicBezTo>
                  <a:cubicBezTo>
                    <a:pt x="583742" y="0"/>
                    <a:pt x="583615" y="0"/>
                    <a:pt x="583489" y="0"/>
                  </a:cubicBezTo>
                  <a:close/>
                  <a:moveTo>
                    <a:pt x="583489" y="37832"/>
                  </a:moveTo>
                  <a:cubicBezTo>
                    <a:pt x="589420" y="37832"/>
                    <a:pt x="594228" y="42631"/>
                    <a:pt x="594228" y="48551"/>
                  </a:cubicBezTo>
                  <a:lnTo>
                    <a:pt x="594228" y="357387"/>
                  </a:lnTo>
                  <a:lnTo>
                    <a:pt x="37905" y="357387"/>
                  </a:lnTo>
                  <a:lnTo>
                    <a:pt x="37905" y="167218"/>
                  </a:lnTo>
                  <a:cubicBezTo>
                    <a:pt x="38182" y="95875"/>
                    <a:pt x="96060" y="38109"/>
                    <a:pt x="167541" y="37832"/>
                  </a:cubicBezTo>
                  <a:close/>
                  <a:moveTo>
                    <a:pt x="432626" y="642515"/>
                  </a:moveTo>
                  <a:cubicBezTo>
                    <a:pt x="432626" y="705755"/>
                    <a:pt x="381261" y="757020"/>
                    <a:pt x="317899" y="757020"/>
                  </a:cubicBezTo>
                  <a:cubicBezTo>
                    <a:pt x="254537" y="757020"/>
                    <a:pt x="203172" y="705755"/>
                    <a:pt x="203172" y="642515"/>
                  </a:cubicBezTo>
                  <a:cubicBezTo>
                    <a:pt x="203172" y="579276"/>
                    <a:pt x="254537" y="528010"/>
                    <a:pt x="317899" y="528010"/>
                  </a:cubicBezTo>
                  <a:cubicBezTo>
                    <a:pt x="381232" y="528079"/>
                    <a:pt x="432556" y="579304"/>
                    <a:pt x="432626" y="642515"/>
                  </a:cubicBezTo>
                  <a:close/>
                  <a:moveTo>
                    <a:pt x="469141" y="622842"/>
                  </a:moveTo>
                  <a:cubicBezTo>
                    <a:pt x="458321" y="539475"/>
                    <a:pt x="381837" y="480646"/>
                    <a:pt x="298308" y="491445"/>
                  </a:cubicBezTo>
                  <a:cubicBezTo>
                    <a:pt x="229621" y="500325"/>
                    <a:pt x="175554" y="554287"/>
                    <a:pt x="166657" y="622842"/>
                  </a:cubicBezTo>
                  <a:lnTo>
                    <a:pt x="48645" y="622842"/>
                  </a:lnTo>
                  <a:cubicBezTo>
                    <a:pt x="42714" y="622842"/>
                    <a:pt x="37905" y="618043"/>
                    <a:pt x="37905" y="612123"/>
                  </a:cubicBezTo>
                  <a:lnTo>
                    <a:pt x="37905" y="382609"/>
                  </a:lnTo>
                  <a:lnTo>
                    <a:pt x="593849" y="382609"/>
                  </a:lnTo>
                  <a:lnTo>
                    <a:pt x="593849" y="622842"/>
                  </a:ln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 79">
              <a:extLst>
                <a:ext uri="{FF2B5EF4-FFF2-40B4-BE49-F238E27FC236}">
                  <a16:creationId xmlns:a16="http://schemas.microsoft.com/office/drawing/2014/main" xmlns="" id="{A187F8BB-AAF8-48C7-8123-979470CDEABA}"/>
                </a:ext>
              </a:extLst>
            </p:cNvPr>
            <p:cNvSpPr/>
            <p:nvPr/>
          </p:nvSpPr>
          <p:spPr>
            <a:xfrm>
              <a:off x="821203" y="3384529"/>
              <a:ext cx="227432" cy="226993"/>
            </a:xfrm>
            <a:custGeom>
              <a:avLst/>
              <a:gdLst>
                <a:gd name="connsiteX0" fmla="*/ 114727 w 227431"/>
                <a:gd name="connsiteY0" fmla="*/ 0 h 226992"/>
                <a:gd name="connsiteX1" fmla="*/ 0 w 227431"/>
                <a:gd name="connsiteY1" fmla="*/ 114505 h 226992"/>
                <a:gd name="connsiteX2" fmla="*/ 114727 w 227431"/>
                <a:gd name="connsiteY2" fmla="*/ 229010 h 226992"/>
                <a:gd name="connsiteX3" fmla="*/ 229453 w 227431"/>
                <a:gd name="connsiteY3" fmla="*/ 114505 h 226992"/>
                <a:gd name="connsiteX4" fmla="*/ 114727 w 227431"/>
                <a:gd name="connsiteY4" fmla="*/ 0 h 226992"/>
                <a:gd name="connsiteX5" fmla="*/ 146314 w 227431"/>
                <a:gd name="connsiteY5" fmla="*/ 114505 h 226992"/>
                <a:gd name="connsiteX6" fmla="*/ 114727 w 227431"/>
                <a:gd name="connsiteY6" fmla="*/ 146032 h 226992"/>
                <a:gd name="connsiteX7" fmla="*/ 83139 w 227431"/>
                <a:gd name="connsiteY7" fmla="*/ 114505 h 226992"/>
                <a:gd name="connsiteX8" fmla="*/ 114727 w 227431"/>
                <a:gd name="connsiteY8" fmla="*/ 82978 h 226992"/>
                <a:gd name="connsiteX9" fmla="*/ 146315 w 227431"/>
                <a:gd name="connsiteY9" fmla="*/ 114505 h 226992"/>
                <a:gd name="connsiteX10" fmla="*/ 146314 w 227431"/>
                <a:gd name="connsiteY10" fmla="*/ 114631 h 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431" h="226992">
                  <a:moveTo>
                    <a:pt x="114727" y="0"/>
                  </a:moveTo>
                  <a:cubicBezTo>
                    <a:pt x="51365" y="0"/>
                    <a:pt x="0" y="51266"/>
                    <a:pt x="0" y="114505"/>
                  </a:cubicBezTo>
                  <a:cubicBezTo>
                    <a:pt x="0" y="177745"/>
                    <a:pt x="51365" y="229010"/>
                    <a:pt x="114727" y="229010"/>
                  </a:cubicBezTo>
                  <a:cubicBezTo>
                    <a:pt x="178088" y="229010"/>
                    <a:pt x="229453" y="177745"/>
                    <a:pt x="229453" y="114505"/>
                  </a:cubicBezTo>
                  <a:cubicBezTo>
                    <a:pt x="229384" y="51295"/>
                    <a:pt x="178060" y="70"/>
                    <a:pt x="114727" y="0"/>
                  </a:cubicBezTo>
                  <a:close/>
                  <a:moveTo>
                    <a:pt x="146314" y="114505"/>
                  </a:moveTo>
                  <a:cubicBezTo>
                    <a:pt x="146314" y="131917"/>
                    <a:pt x="132172" y="146032"/>
                    <a:pt x="114727" y="146032"/>
                  </a:cubicBezTo>
                  <a:cubicBezTo>
                    <a:pt x="97281" y="146032"/>
                    <a:pt x="83139" y="131917"/>
                    <a:pt x="83139" y="114505"/>
                  </a:cubicBezTo>
                  <a:cubicBezTo>
                    <a:pt x="83139" y="97093"/>
                    <a:pt x="97281" y="82978"/>
                    <a:pt x="114727" y="82978"/>
                  </a:cubicBezTo>
                  <a:cubicBezTo>
                    <a:pt x="132172" y="82978"/>
                    <a:pt x="146314" y="97093"/>
                    <a:pt x="146315" y="114505"/>
                  </a:cubicBezTo>
                  <a:cubicBezTo>
                    <a:pt x="146315" y="114547"/>
                    <a:pt x="146315" y="114589"/>
                    <a:pt x="146314" y="114631"/>
                  </a:cubicBezTo>
                  <a:close/>
                </a:path>
              </a:pathLst>
            </a:custGeom>
            <a:solidFill>
              <a:srgbClr val="FFFFFF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 80">
              <a:extLst>
                <a:ext uri="{FF2B5EF4-FFF2-40B4-BE49-F238E27FC236}">
                  <a16:creationId xmlns:a16="http://schemas.microsoft.com/office/drawing/2014/main" xmlns="" id="{AD4CFCDD-548F-45E9-B94B-A2E57CA581FC}"/>
                </a:ext>
              </a:extLst>
            </p:cNvPr>
            <p:cNvSpPr/>
            <p:nvPr/>
          </p:nvSpPr>
          <p:spPr>
            <a:xfrm>
              <a:off x="904342" y="3467633"/>
              <a:ext cx="63175" cy="63053"/>
            </a:xfrm>
            <a:custGeom>
              <a:avLst/>
              <a:gdLst>
                <a:gd name="connsiteX0" fmla="*/ 63175 w 63175"/>
                <a:gd name="connsiteY0" fmla="*/ 31527 h 63053"/>
                <a:gd name="connsiteX1" fmla="*/ 31588 w 63175"/>
                <a:gd name="connsiteY1" fmla="*/ 63054 h 63053"/>
                <a:gd name="connsiteX2" fmla="*/ 0 w 63175"/>
                <a:gd name="connsiteY2" fmla="*/ 31527 h 63053"/>
                <a:gd name="connsiteX3" fmla="*/ 31588 w 63175"/>
                <a:gd name="connsiteY3" fmla="*/ 0 h 63053"/>
                <a:gd name="connsiteX4" fmla="*/ 63175 w 63175"/>
                <a:gd name="connsiteY4" fmla="*/ 31527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5" h="63053">
                  <a:moveTo>
                    <a:pt x="63175" y="31527"/>
                  </a:moveTo>
                  <a:cubicBezTo>
                    <a:pt x="63175" y="48938"/>
                    <a:pt x="49033" y="63054"/>
                    <a:pt x="31588" y="63054"/>
                  </a:cubicBezTo>
                  <a:cubicBezTo>
                    <a:pt x="14142" y="63054"/>
                    <a:pt x="0" y="48938"/>
                    <a:pt x="0" y="31527"/>
                  </a:cubicBezTo>
                  <a:cubicBezTo>
                    <a:pt x="0" y="14115"/>
                    <a:pt x="14142" y="0"/>
                    <a:pt x="31588" y="0"/>
                  </a:cubicBezTo>
                  <a:cubicBezTo>
                    <a:pt x="49033" y="0"/>
                    <a:pt x="63175" y="14115"/>
                    <a:pt x="63175" y="315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 81">
              <a:extLst>
                <a:ext uri="{FF2B5EF4-FFF2-40B4-BE49-F238E27FC236}">
                  <a16:creationId xmlns:a16="http://schemas.microsoft.com/office/drawing/2014/main" xmlns="" id="{CEC64F9F-F7DF-4B28-9721-A8A00AED2D1E}"/>
                </a:ext>
              </a:extLst>
            </p:cNvPr>
            <p:cNvSpPr/>
            <p:nvPr/>
          </p:nvSpPr>
          <p:spPr>
            <a:xfrm>
              <a:off x="1551385" y="3469147"/>
              <a:ext cx="63175" cy="63053"/>
            </a:xfrm>
            <a:custGeom>
              <a:avLst/>
              <a:gdLst>
                <a:gd name="connsiteX0" fmla="*/ 63175 w 63175"/>
                <a:gd name="connsiteY0" fmla="*/ 31527 h 63053"/>
                <a:gd name="connsiteX1" fmla="*/ 31588 w 63175"/>
                <a:gd name="connsiteY1" fmla="*/ 63053 h 63053"/>
                <a:gd name="connsiteX2" fmla="*/ 0 w 63175"/>
                <a:gd name="connsiteY2" fmla="*/ 31527 h 63053"/>
                <a:gd name="connsiteX3" fmla="*/ 31588 w 63175"/>
                <a:gd name="connsiteY3" fmla="*/ 0 h 63053"/>
                <a:gd name="connsiteX4" fmla="*/ 63175 w 63175"/>
                <a:gd name="connsiteY4" fmla="*/ 31527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5" h="63053">
                  <a:moveTo>
                    <a:pt x="63175" y="31527"/>
                  </a:moveTo>
                  <a:cubicBezTo>
                    <a:pt x="63175" y="48938"/>
                    <a:pt x="49033" y="63053"/>
                    <a:pt x="31588" y="63053"/>
                  </a:cubicBezTo>
                  <a:cubicBezTo>
                    <a:pt x="14142" y="63053"/>
                    <a:pt x="0" y="48938"/>
                    <a:pt x="0" y="31527"/>
                  </a:cubicBezTo>
                  <a:cubicBezTo>
                    <a:pt x="0" y="14115"/>
                    <a:pt x="14142" y="0"/>
                    <a:pt x="31588" y="0"/>
                  </a:cubicBezTo>
                  <a:cubicBezTo>
                    <a:pt x="49033" y="0"/>
                    <a:pt x="63175" y="14115"/>
                    <a:pt x="63175" y="315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81" name="Graphic 12" descr="pick up truck icon">
            <a:extLst>
              <a:ext uri="{FF2B5EF4-FFF2-40B4-BE49-F238E27FC236}">
                <a16:creationId xmlns:a16="http://schemas.microsoft.com/office/drawing/2014/main" xmlns="" id="{C07B3B57-5020-45F9-8078-6AA809B60431}"/>
              </a:ext>
            </a:extLst>
          </p:cNvPr>
          <p:cNvGrpSpPr/>
          <p:nvPr/>
        </p:nvGrpSpPr>
        <p:grpSpPr>
          <a:xfrm>
            <a:off x="2144417" y="2368010"/>
            <a:ext cx="1314875" cy="675206"/>
            <a:chOff x="2144417" y="2474340"/>
            <a:chExt cx="1314875" cy="675206"/>
          </a:xfrm>
        </p:grpSpPr>
        <p:sp>
          <p:nvSpPr>
            <p:cNvPr id="982" name="Freeform 136">
              <a:extLst>
                <a:ext uri="{FF2B5EF4-FFF2-40B4-BE49-F238E27FC236}">
                  <a16:creationId xmlns:a16="http://schemas.microsoft.com/office/drawing/2014/main" xmlns="" id="{1ADE9D6F-8112-47B4-99B9-0F75F6873CD1}"/>
                </a:ext>
              </a:extLst>
            </p:cNvPr>
            <p:cNvSpPr/>
            <p:nvPr/>
          </p:nvSpPr>
          <p:spPr>
            <a:xfrm>
              <a:off x="2933475" y="2732639"/>
              <a:ext cx="517981" cy="39718"/>
            </a:xfrm>
            <a:custGeom>
              <a:avLst/>
              <a:gdLst>
                <a:gd name="connsiteX0" fmla="*/ 506426 w 517981"/>
                <a:gd name="connsiteY0" fmla="*/ 39718 h 39718"/>
                <a:gd name="connsiteX1" fmla="*/ 19922 w 517981"/>
                <a:gd name="connsiteY1" fmla="*/ 39718 h 39718"/>
                <a:gd name="connsiteX2" fmla="*/ 0 w 517981"/>
                <a:gd name="connsiteY2" fmla="*/ 19859 h 39718"/>
                <a:gd name="connsiteX3" fmla="*/ 19922 w 517981"/>
                <a:gd name="connsiteY3" fmla="*/ 0 h 39718"/>
                <a:gd name="connsiteX4" fmla="*/ 506426 w 517981"/>
                <a:gd name="connsiteY4" fmla="*/ 0 h 39718"/>
                <a:gd name="connsiteX5" fmla="*/ 526348 w 517981"/>
                <a:gd name="connsiteY5" fmla="*/ 19859 h 39718"/>
                <a:gd name="connsiteX6" fmla="*/ 506426 w 517981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81" h="39718">
                  <a:moveTo>
                    <a:pt x="506426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506426" y="0"/>
                  </a:lnTo>
                  <a:cubicBezTo>
                    <a:pt x="517429" y="0"/>
                    <a:pt x="526348" y="8891"/>
                    <a:pt x="526348" y="19859"/>
                  </a:cubicBezTo>
                  <a:cubicBezTo>
                    <a:pt x="526348" y="30827"/>
                    <a:pt x="517429" y="39718"/>
                    <a:pt x="506426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 137">
              <a:extLst>
                <a:ext uri="{FF2B5EF4-FFF2-40B4-BE49-F238E27FC236}">
                  <a16:creationId xmlns:a16="http://schemas.microsoft.com/office/drawing/2014/main" xmlns="" id="{76513660-482E-430F-9508-F456319164CF}"/>
                </a:ext>
              </a:extLst>
            </p:cNvPr>
            <p:cNvSpPr/>
            <p:nvPr/>
          </p:nvSpPr>
          <p:spPr>
            <a:xfrm>
              <a:off x="2164339" y="2706690"/>
              <a:ext cx="624234" cy="278026"/>
            </a:xfrm>
            <a:custGeom>
              <a:avLst/>
              <a:gdLst>
                <a:gd name="connsiteX0" fmla="*/ 437760 w 624233"/>
                <a:gd name="connsiteY0" fmla="*/ 162976 h 278026"/>
                <a:gd name="connsiteX1" fmla="*/ 166020 w 624233"/>
                <a:gd name="connsiteY1" fmla="*/ 5958 h 278026"/>
                <a:gd name="connsiteX2" fmla="*/ 0 w 624233"/>
                <a:gd name="connsiteY2" fmla="*/ 0 h 278026"/>
                <a:gd name="connsiteX3" fmla="*/ 0 w 624233"/>
                <a:gd name="connsiteY3" fmla="*/ 254592 h 278026"/>
                <a:gd name="connsiteX4" fmla="*/ 31212 w 624233"/>
                <a:gd name="connsiteY4" fmla="*/ 285705 h 278026"/>
                <a:gd name="connsiteX5" fmla="*/ 624765 w 624233"/>
                <a:gd name="connsiteY5" fmla="*/ 285705 h 278026"/>
                <a:gd name="connsiteX6" fmla="*/ 624765 w 624233"/>
                <a:gd name="connsiteY6" fmla="*/ 162976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33" h="278026">
                  <a:moveTo>
                    <a:pt x="437760" y="162976"/>
                  </a:moveTo>
                  <a:cubicBezTo>
                    <a:pt x="325412" y="163275"/>
                    <a:pt x="221595" y="103287"/>
                    <a:pt x="166020" y="5958"/>
                  </a:cubicBezTo>
                  <a:cubicBezTo>
                    <a:pt x="110613" y="6946"/>
                    <a:pt x="55192" y="4958"/>
                    <a:pt x="0" y="0"/>
                  </a:cubicBezTo>
                  <a:lnTo>
                    <a:pt x="0" y="254592"/>
                  </a:lnTo>
                  <a:cubicBezTo>
                    <a:pt x="0" y="271775"/>
                    <a:pt x="13974" y="285705"/>
                    <a:pt x="31212" y="285705"/>
                  </a:cubicBezTo>
                  <a:lnTo>
                    <a:pt x="624765" y="285705"/>
                  </a:lnTo>
                  <a:lnTo>
                    <a:pt x="624765" y="162976"/>
                  </a:lnTo>
                  <a:close/>
                </a:path>
              </a:pathLst>
            </a:custGeom>
            <a:solidFill>
              <a:schemeClr val="accent4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 138">
              <a:extLst>
                <a:ext uri="{FF2B5EF4-FFF2-40B4-BE49-F238E27FC236}">
                  <a16:creationId xmlns:a16="http://schemas.microsoft.com/office/drawing/2014/main" xmlns="" id="{9D549B87-34A2-402E-BF23-778C6EF27D2E}"/>
                </a:ext>
              </a:extLst>
            </p:cNvPr>
            <p:cNvSpPr/>
            <p:nvPr/>
          </p:nvSpPr>
          <p:spPr>
            <a:xfrm>
              <a:off x="2867200" y="2869667"/>
              <a:ext cx="571107" cy="119154"/>
            </a:xfrm>
            <a:custGeom>
              <a:avLst/>
              <a:gdLst>
                <a:gd name="connsiteX0" fmla="*/ 0 w 571107"/>
                <a:gd name="connsiteY0" fmla="*/ 0 h 119154"/>
                <a:gd name="connsiteX1" fmla="*/ 0 w 571107"/>
                <a:gd name="connsiteY1" fmla="*/ 122596 h 119154"/>
                <a:gd name="connsiteX2" fmla="*/ 515325 w 571107"/>
                <a:gd name="connsiteY2" fmla="*/ 122596 h 119154"/>
                <a:gd name="connsiteX3" fmla="*/ 577748 w 571107"/>
                <a:gd name="connsiteY3" fmla="*/ 60371 h 119154"/>
                <a:gd name="connsiteX4" fmla="*/ 577748 w 571107"/>
                <a:gd name="connsiteY4" fmla="*/ 0 h 1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107" h="119154">
                  <a:moveTo>
                    <a:pt x="0" y="0"/>
                  </a:moveTo>
                  <a:lnTo>
                    <a:pt x="0" y="122596"/>
                  </a:lnTo>
                  <a:lnTo>
                    <a:pt x="515325" y="122596"/>
                  </a:lnTo>
                  <a:cubicBezTo>
                    <a:pt x="549800" y="122596"/>
                    <a:pt x="577748" y="94737"/>
                    <a:pt x="577748" y="60371"/>
                  </a:cubicBezTo>
                  <a:lnTo>
                    <a:pt x="577748" y="0"/>
                  </a:lnTo>
                  <a:close/>
                </a:path>
              </a:pathLst>
            </a:custGeom>
            <a:solidFill>
              <a:schemeClr val="accent4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 139">
              <a:extLst>
                <a:ext uri="{FF2B5EF4-FFF2-40B4-BE49-F238E27FC236}">
                  <a16:creationId xmlns:a16="http://schemas.microsoft.com/office/drawing/2014/main" xmlns="" id="{0FA758D3-DA64-4C34-B248-0811240F2B54}"/>
                </a:ext>
              </a:extLst>
            </p:cNvPr>
            <p:cNvSpPr/>
            <p:nvPr/>
          </p:nvSpPr>
          <p:spPr>
            <a:xfrm>
              <a:off x="2952202" y="2569256"/>
              <a:ext cx="146097" cy="105915"/>
            </a:xfrm>
            <a:custGeom>
              <a:avLst/>
              <a:gdLst>
                <a:gd name="connsiteX0" fmla="*/ 141847 w 146097"/>
                <a:gd name="connsiteY0" fmla="*/ 108970 h 105914"/>
                <a:gd name="connsiteX1" fmla="*/ 15672 w 146097"/>
                <a:gd name="connsiteY1" fmla="*/ 108970 h 105914"/>
                <a:gd name="connsiteX2" fmla="*/ 0 w 146097"/>
                <a:gd name="connsiteY2" fmla="*/ 93347 h 105914"/>
                <a:gd name="connsiteX3" fmla="*/ 0 w 146097"/>
                <a:gd name="connsiteY3" fmla="*/ 15632 h 105914"/>
                <a:gd name="connsiteX4" fmla="*/ 15672 w 146097"/>
                <a:gd name="connsiteY4" fmla="*/ 10 h 105914"/>
                <a:gd name="connsiteX5" fmla="*/ 86065 w 146097"/>
                <a:gd name="connsiteY5" fmla="*/ 10 h 105914"/>
                <a:gd name="connsiteX6" fmla="*/ 99346 w 146097"/>
                <a:gd name="connsiteY6" fmla="*/ 6497 h 105914"/>
                <a:gd name="connsiteX7" fmla="*/ 155129 w 146097"/>
                <a:gd name="connsiteY7" fmla="*/ 84345 h 105914"/>
                <a:gd name="connsiteX8" fmla="*/ 151364 w 146097"/>
                <a:gd name="connsiteY8" fmla="*/ 106117 h 105914"/>
                <a:gd name="connsiteX9" fmla="*/ 141847 w 146097"/>
                <a:gd name="connsiteY9" fmla="*/ 108970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97" h="105914">
                  <a:moveTo>
                    <a:pt x="141847" y="108970"/>
                  </a:moveTo>
                  <a:lnTo>
                    <a:pt x="15672" y="108970"/>
                  </a:lnTo>
                  <a:cubicBezTo>
                    <a:pt x="7017" y="108970"/>
                    <a:pt x="0" y="101975"/>
                    <a:pt x="0" y="93347"/>
                  </a:cubicBezTo>
                  <a:lnTo>
                    <a:pt x="0" y="15632"/>
                  </a:lnTo>
                  <a:cubicBezTo>
                    <a:pt x="0" y="7004"/>
                    <a:pt x="7017" y="10"/>
                    <a:pt x="15672" y="10"/>
                  </a:cubicBezTo>
                  <a:lnTo>
                    <a:pt x="86065" y="10"/>
                  </a:lnTo>
                  <a:cubicBezTo>
                    <a:pt x="91301" y="-177"/>
                    <a:pt x="96285" y="2258"/>
                    <a:pt x="99346" y="6497"/>
                  </a:cubicBezTo>
                  <a:lnTo>
                    <a:pt x="155129" y="84345"/>
                  </a:lnTo>
                  <a:cubicBezTo>
                    <a:pt x="160121" y="91393"/>
                    <a:pt x="158435" y="101141"/>
                    <a:pt x="151364" y="106117"/>
                  </a:cubicBezTo>
                  <a:cubicBezTo>
                    <a:pt x="148586" y="108072"/>
                    <a:pt x="145246" y="109073"/>
                    <a:pt x="141847" y="108970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 140">
              <a:extLst>
                <a:ext uri="{FF2B5EF4-FFF2-40B4-BE49-F238E27FC236}">
                  <a16:creationId xmlns:a16="http://schemas.microsoft.com/office/drawing/2014/main" xmlns="" id="{BFB7590C-C63E-49C4-91B7-390C2D9D2B45}"/>
                </a:ext>
              </a:extLst>
            </p:cNvPr>
            <p:cNvSpPr/>
            <p:nvPr/>
          </p:nvSpPr>
          <p:spPr>
            <a:xfrm>
              <a:off x="2152652" y="2785597"/>
              <a:ext cx="438292" cy="39718"/>
            </a:xfrm>
            <a:custGeom>
              <a:avLst/>
              <a:gdLst>
                <a:gd name="connsiteX0" fmla="*/ 423948 w 438291"/>
                <a:gd name="connsiteY0" fmla="*/ 39718 h 39718"/>
                <a:gd name="connsiteX1" fmla="*/ 19922 w 438291"/>
                <a:gd name="connsiteY1" fmla="*/ 39718 h 39718"/>
                <a:gd name="connsiteX2" fmla="*/ 0 w 438291"/>
                <a:gd name="connsiteY2" fmla="*/ 19859 h 39718"/>
                <a:gd name="connsiteX3" fmla="*/ 19922 w 438291"/>
                <a:gd name="connsiteY3" fmla="*/ 0 h 39718"/>
                <a:gd name="connsiteX4" fmla="*/ 423948 w 438291"/>
                <a:gd name="connsiteY4" fmla="*/ 0 h 39718"/>
                <a:gd name="connsiteX5" fmla="*/ 443870 w 438291"/>
                <a:gd name="connsiteY5" fmla="*/ 19859 h 39718"/>
                <a:gd name="connsiteX6" fmla="*/ 423948 w 438291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91" h="39718">
                  <a:moveTo>
                    <a:pt x="423948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423948" y="0"/>
                  </a:lnTo>
                  <a:cubicBezTo>
                    <a:pt x="434950" y="0"/>
                    <a:pt x="443870" y="8891"/>
                    <a:pt x="443870" y="19859"/>
                  </a:cubicBezTo>
                  <a:cubicBezTo>
                    <a:pt x="443870" y="30827"/>
                    <a:pt x="434950" y="39718"/>
                    <a:pt x="423948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 141">
              <a:extLst>
                <a:ext uri="{FF2B5EF4-FFF2-40B4-BE49-F238E27FC236}">
                  <a16:creationId xmlns:a16="http://schemas.microsoft.com/office/drawing/2014/main" xmlns="" id="{198F3434-802B-4031-BC1F-9957A8FA297A}"/>
                </a:ext>
              </a:extLst>
            </p:cNvPr>
            <p:cNvSpPr/>
            <p:nvPr/>
          </p:nvSpPr>
          <p:spPr>
            <a:xfrm>
              <a:off x="2635304" y="2785597"/>
              <a:ext cx="119534" cy="39718"/>
            </a:xfrm>
            <a:custGeom>
              <a:avLst/>
              <a:gdLst>
                <a:gd name="connsiteX0" fmla="*/ 100674 w 119534"/>
                <a:gd name="connsiteY0" fmla="*/ 39718 h 39718"/>
                <a:gd name="connsiteX1" fmla="*/ 19922 w 119534"/>
                <a:gd name="connsiteY1" fmla="*/ 39718 h 39718"/>
                <a:gd name="connsiteX2" fmla="*/ 0 w 119534"/>
                <a:gd name="connsiteY2" fmla="*/ 19859 h 39718"/>
                <a:gd name="connsiteX3" fmla="*/ 19922 w 119534"/>
                <a:gd name="connsiteY3" fmla="*/ 0 h 39718"/>
                <a:gd name="connsiteX4" fmla="*/ 100674 w 119534"/>
                <a:gd name="connsiteY4" fmla="*/ 0 h 39718"/>
                <a:gd name="connsiteX5" fmla="*/ 120597 w 119534"/>
                <a:gd name="connsiteY5" fmla="*/ 19859 h 39718"/>
                <a:gd name="connsiteX6" fmla="*/ 100674 w 119534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4" h="39718">
                  <a:moveTo>
                    <a:pt x="100674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100674" y="0"/>
                  </a:lnTo>
                  <a:cubicBezTo>
                    <a:pt x="111677" y="0"/>
                    <a:pt x="120597" y="8891"/>
                    <a:pt x="120597" y="19859"/>
                  </a:cubicBezTo>
                  <a:cubicBezTo>
                    <a:pt x="120597" y="30827"/>
                    <a:pt x="111677" y="39718"/>
                    <a:pt x="100674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 142">
              <a:extLst>
                <a:ext uri="{FF2B5EF4-FFF2-40B4-BE49-F238E27FC236}">
                  <a16:creationId xmlns:a16="http://schemas.microsoft.com/office/drawing/2014/main" xmlns="" id="{56BB381A-6F3D-40AE-BB7D-09F3B000725D}"/>
                </a:ext>
              </a:extLst>
            </p:cNvPr>
            <p:cNvSpPr/>
            <p:nvPr/>
          </p:nvSpPr>
          <p:spPr>
            <a:xfrm>
              <a:off x="2847277" y="2474338"/>
              <a:ext cx="610952" cy="529573"/>
            </a:xfrm>
            <a:custGeom>
              <a:avLst/>
              <a:gdLst>
                <a:gd name="connsiteX0" fmla="*/ 535247 w 610952"/>
                <a:gd name="connsiteY0" fmla="*/ 537916 h 529573"/>
                <a:gd name="connsiteX1" fmla="*/ 19922 w 610952"/>
                <a:gd name="connsiteY1" fmla="*/ 537916 h 529573"/>
                <a:gd name="connsiteX2" fmla="*/ 0 w 610952"/>
                <a:gd name="connsiteY2" fmla="*/ 518057 h 529573"/>
                <a:gd name="connsiteX3" fmla="*/ 0 w 610952"/>
                <a:gd name="connsiteY3" fmla="*/ 50973 h 529573"/>
                <a:gd name="connsiteX4" fmla="*/ 51134 w 610952"/>
                <a:gd name="connsiteY4" fmla="*/ 2 h 529573"/>
                <a:gd name="connsiteX5" fmla="*/ 238537 w 610952"/>
                <a:gd name="connsiteY5" fmla="*/ 2 h 529573"/>
                <a:gd name="connsiteX6" fmla="*/ 279975 w 610952"/>
                <a:gd name="connsiteY6" fmla="*/ 20390 h 529573"/>
                <a:gd name="connsiteX7" fmla="*/ 387689 w 610952"/>
                <a:gd name="connsiteY7" fmla="*/ 163640 h 529573"/>
                <a:gd name="connsiteX8" fmla="*/ 387689 w 610952"/>
                <a:gd name="connsiteY8" fmla="*/ 163640 h 529573"/>
                <a:gd name="connsiteX9" fmla="*/ 434174 w 610952"/>
                <a:gd name="connsiteY9" fmla="*/ 186809 h 529573"/>
                <a:gd name="connsiteX10" fmla="*/ 535646 w 610952"/>
                <a:gd name="connsiteY10" fmla="*/ 186809 h 529573"/>
                <a:gd name="connsiteX11" fmla="*/ 617991 w 610952"/>
                <a:gd name="connsiteY11" fmla="*/ 268892 h 529573"/>
                <a:gd name="connsiteX12" fmla="*/ 617991 w 610952"/>
                <a:gd name="connsiteY12" fmla="*/ 455832 h 529573"/>
                <a:gd name="connsiteX13" fmla="*/ 535380 w 610952"/>
                <a:gd name="connsiteY13" fmla="*/ 537916 h 529573"/>
                <a:gd name="connsiteX14" fmla="*/ 535247 w 610952"/>
                <a:gd name="connsiteY14" fmla="*/ 537916 h 529573"/>
                <a:gd name="connsiteX15" fmla="*/ 39845 w 610952"/>
                <a:gd name="connsiteY15" fmla="*/ 498198 h 529573"/>
                <a:gd name="connsiteX16" fmla="*/ 535247 w 610952"/>
                <a:gd name="connsiteY16" fmla="*/ 498198 h 529573"/>
                <a:gd name="connsiteX17" fmla="*/ 577748 w 610952"/>
                <a:gd name="connsiteY17" fmla="*/ 455832 h 529573"/>
                <a:gd name="connsiteX18" fmla="*/ 577748 w 610952"/>
                <a:gd name="connsiteY18" fmla="*/ 268892 h 529573"/>
                <a:gd name="connsiteX19" fmla="*/ 535247 w 610952"/>
                <a:gd name="connsiteY19" fmla="*/ 226527 h 529573"/>
                <a:gd name="connsiteX20" fmla="*/ 433776 w 610952"/>
                <a:gd name="connsiteY20" fmla="*/ 226527 h 529573"/>
                <a:gd name="connsiteX21" fmla="*/ 355415 w 610952"/>
                <a:gd name="connsiteY21" fmla="*/ 186809 h 529573"/>
                <a:gd name="connsiteX22" fmla="*/ 247568 w 610952"/>
                <a:gd name="connsiteY22" fmla="*/ 44221 h 529573"/>
                <a:gd name="connsiteX23" fmla="*/ 238537 w 610952"/>
                <a:gd name="connsiteY23" fmla="*/ 39720 h 529573"/>
                <a:gd name="connsiteX24" fmla="*/ 51134 w 610952"/>
                <a:gd name="connsiteY24" fmla="*/ 39720 h 529573"/>
                <a:gd name="connsiteX25" fmla="*/ 39845 w 610952"/>
                <a:gd name="connsiteY25" fmla="*/ 50973 h 5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0952" h="529573">
                  <a:moveTo>
                    <a:pt x="535247" y="537916"/>
                  </a:moveTo>
                  <a:lnTo>
                    <a:pt x="19922" y="537916"/>
                  </a:lnTo>
                  <a:cubicBezTo>
                    <a:pt x="8920" y="537916"/>
                    <a:pt x="0" y="529025"/>
                    <a:pt x="0" y="518057"/>
                  </a:cubicBezTo>
                  <a:lnTo>
                    <a:pt x="0" y="50973"/>
                  </a:lnTo>
                  <a:cubicBezTo>
                    <a:pt x="73" y="22852"/>
                    <a:pt x="22924" y="74"/>
                    <a:pt x="51134" y="2"/>
                  </a:cubicBezTo>
                  <a:lnTo>
                    <a:pt x="238537" y="2"/>
                  </a:lnTo>
                  <a:cubicBezTo>
                    <a:pt x="254809" y="-124"/>
                    <a:pt x="270179" y="7439"/>
                    <a:pt x="279975" y="20390"/>
                  </a:cubicBezTo>
                  <a:lnTo>
                    <a:pt x="387689" y="163640"/>
                  </a:lnTo>
                  <a:lnTo>
                    <a:pt x="387689" y="163640"/>
                  </a:lnTo>
                  <a:cubicBezTo>
                    <a:pt x="398697" y="178184"/>
                    <a:pt x="415897" y="186757"/>
                    <a:pt x="434174" y="186809"/>
                  </a:cubicBezTo>
                  <a:lnTo>
                    <a:pt x="535646" y="186809"/>
                  </a:lnTo>
                  <a:cubicBezTo>
                    <a:pt x="581094" y="186881"/>
                    <a:pt x="617918" y="223589"/>
                    <a:pt x="617991" y="268892"/>
                  </a:cubicBezTo>
                  <a:lnTo>
                    <a:pt x="617991" y="455832"/>
                  </a:lnTo>
                  <a:cubicBezTo>
                    <a:pt x="617918" y="501239"/>
                    <a:pt x="580932" y="537989"/>
                    <a:pt x="535380" y="537916"/>
                  </a:cubicBezTo>
                  <a:cubicBezTo>
                    <a:pt x="535336" y="537916"/>
                    <a:pt x="535292" y="537916"/>
                    <a:pt x="535247" y="537916"/>
                  </a:cubicBezTo>
                  <a:close/>
                  <a:moveTo>
                    <a:pt x="39845" y="498198"/>
                  </a:moveTo>
                  <a:lnTo>
                    <a:pt x="535247" y="498198"/>
                  </a:lnTo>
                  <a:cubicBezTo>
                    <a:pt x="558690" y="498125"/>
                    <a:pt x="577675" y="479200"/>
                    <a:pt x="577748" y="455832"/>
                  </a:cubicBezTo>
                  <a:lnTo>
                    <a:pt x="577748" y="268892"/>
                  </a:lnTo>
                  <a:cubicBezTo>
                    <a:pt x="577675" y="245525"/>
                    <a:pt x="558690" y="226599"/>
                    <a:pt x="535247" y="226527"/>
                  </a:cubicBezTo>
                  <a:lnTo>
                    <a:pt x="433776" y="226527"/>
                  </a:lnTo>
                  <a:cubicBezTo>
                    <a:pt x="402851" y="226277"/>
                    <a:pt x="373836" y="211571"/>
                    <a:pt x="355415" y="186809"/>
                  </a:cubicBezTo>
                  <a:lnTo>
                    <a:pt x="247568" y="44221"/>
                  </a:lnTo>
                  <a:cubicBezTo>
                    <a:pt x="245436" y="41387"/>
                    <a:pt x="242090" y="39720"/>
                    <a:pt x="238537" y="39720"/>
                  </a:cubicBezTo>
                  <a:lnTo>
                    <a:pt x="51134" y="39720"/>
                  </a:lnTo>
                  <a:cubicBezTo>
                    <a:pt x="44899" y="39720"/>
                    <a:pt x="39845" y="44758"/>
                    <a:pt x="39845" y="50973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 143">
              <a:extLst>
                <a:ext uri="{FF2B5EF4-FFF2-40B4-BE49-F238E27FC236}">
                  <a16:creationId xmlns:a16="http://schemas.microsoft.com/office/drawing/2014/main" xmlns="" id="{553FB251-9CF3-4422-8FC9-5AC5991DD6DC}"/>
                </a:ext>
              </a:extLst>
            </p:cNvPr>
            <p:cNvSpPr/>
            <p:nvPr/>
          </p:nvSpPr>
          <p:spPr>
            <a:xfrm>
              <a:off x="3018078" y="2854706"/>
              <a:ext cx="278913" cy="278026"/>
            </a:xfrm>
            <a:custGeom>
              <a:avLst/>
              <a:gdLst>
                <a:gd name="connsiteX0" fmla="*/ 281038 w 278912"/>
                <a:gd name="connsiteY0" fmla="*/ 140072 h 278026"/>
                <a:gd name="connsiteX1" fmla="*/ 140519 w 278912"/>
                <a:gd name="connsiteY1" fmla="*/ 280144 h 278026"/>
                <a:gd name="connsiteX2" fmla="*/ 0 w 278912"/>
                <a:gd name="connsiteY2" fmla="*/ 140072 h 278026"/>
                <a:gd name="connsiteX3" fmla="*/ 140519 w 278912"/>
                <a:gd name="connsiteY3" fmla="*/ 0 h 278026"/>
                <a:gd name="connsiteX4" fmla="*/ 281038 w 278912"/>
                <a:gd name="connsiteY4" fmla="*/ 140072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2" h="278026">
                  <a:moveTo>
                    <a:pt x="281038" y="140072"/>
                  </a:moveTo>
                  <a:cubicBezTo>
                    <a:pt x="281038" y="217432"/>
                    <a:pt x="218126" y="280144"/>
                    <a:pt x="140519" y="280144"/>
                  </a:cubicBezTo>
                  <a:cubicBezTo>
                    <a:pt x="62913" y="280144"/>
                    <a:pt x="0" y="217432"/>
                    <a:pt x="0" y="140072"/>
                  </a:cubicBezTo>
                  <a:cubicBezTo>
                    <a:pt x="0" y="62712"/>
                    <a:pt x="62912" y="0"/>
                    <a:pt x="140519" y="0"/>
                  </a:cubicBezTo>
                  <a:cubicBezTo>
                    <a:pt x="218125" y="0"/>
                    <a:pt x="281038" y="62712"/>
                    <a:pt x="281038" y="140072"/>
                  </a:cubicBezTo>
                  <a:close/>
                </a:path>
              </a:pathLst>
            </a:custGeom>
            <a:solidFill>
              <a:srgbClr val="FFFFFF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 144">
              <a:extLst>
                <a:ext uri="{FF2B5EF4-FFF2-40B4-BE49-F238E27FC236}">
                  <a16:creationId xmlns:a16="http://schemas.microsoft.com/office/drawing/2014/main" xmlns="" id="{B5F11281-5F7E-486D-8168-E963C1BF8601}"/>
                </a:ext>
              </a:extLst>
            </p:cNvPr>
            <p:cNvSpPr/>
            <p:nvPr/>
          </p:nvSpPr>
          <p:spPr>
            <a:xfrm>
              <a:off x="2998156" y="2834979"/>
              <a:ext cx="318758" cy="317744"/>
            </a:xfrm>
            <a:custGeom>
              <a:avLst/>
              <a:gdLst>
                <a:gd name="connsiteX0" fmla="*/ 160441 w 318757"/>
                <a:gd name="connsiteY0" fmla="*/ 319862 h 317744"/>
                <a:gd name="connsiteX1" fmla="*/ 0 w 318757"/>
                <a:gd name="connsiteY1" fmla="*/ 159931 h 317744"/>
                <a:gd name="connsiteX2" fmla="*/ 160441 w 318757"/>
                <a:gd name="connsiteY2" fmla="*/ 0 h 317744"/>
                <a:gd name="connsiteX3" fmla="*/ 320883 w 318757"/>
                <a:gd name="connsiteY3" fmla="*/ 159799 h 317744"/>
                <a:gd name="connsiteX4" fmla="*/ 160441 w 318757"/>
                <a:gd name="connsiteY4" fmla="*/ 319862 h 317744"/>
                <a:gd name="connsiteX5" fmla="*/ 160441 w 318757"/>
                <a:gd name="connsiteY5" fmla="*/ 39586 h 317744"/>
                <a:gd name="connsiteX6" fmla="*/ 39845 w 318757"/>
                <a:gd name="connsiteY6" fmla="*/ 159799 h 317744"/>
                <a:gd name="connsiteX7" fmla="*/ 160441 w 318757"/>
                <a:gd name="connsiteY7" fmla="*/ 280012 h 317744"/>
                <a:gd name="connsiteX8" fmla="*/ 281038 w 318757"/>
                <a:gd name="connsiteY8" fmla="*/ 159799 h 317744"/>
                <a:gd name="connsiteX9" fmla="*/ 160441 w 318757"/>
                <a:gd name="connsiteY9" fmla="*/ 39586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757" h="317744">
                  <a:moveTo>
                    <a:pt x="160441" y="319862"/>
                  </a:moveTo>
                  <a:cubicBezTo>
                    <a:pt x="71832" y="319862"/>
                    <a:pt x="0" y="248259"/>
                    <a:pt x="0" y="159931"/>
                  </a:cubicBezTo>
                  <a:cubicBezTo>
                    <a:pt x="0" y="71604"/>
                    <a:pt x="71832" y="0"/>
                    <a:pt x="160441" y="0"/>
                  </a:cubicBezTo>
                  <a:cubicBezTo>
                    <a:pt x="248999" y="0"/>
                    <a:pt x="320809" y="71523"/>
                    <a:pt x="320883" y="159799"/>
                  </a:cubicBezTo>
                  <a:cubicBezTo>
                    <a:pt x="320810" y="248118"/>
                    <a:pt x="249042" y="319716"/>
                    <a:pt x="160441" y="319862"/>
                  </a:cubicBezTo>
                  <a:close/>
                  <a:moveTo>
                    <a:pt x="160441" y="39586"/>
                  </a:moveTo>
                  <a:cubicBezTo>
                    <a:pt x="93838" y="39586"/>
                    <a:pt x="39845" y="93407"/>
                    <a:pt x="39845" y="159799"/>
                  </a:cubicBezTo>
                  <a:cubicBezTo>
                    <a:pt x="39845" y="226191"/>
                    <a:pt x="93838" y="280012"/>
                    <a:pt x="160441" y="280012"/>
                  </a:cubicBezTo>
                  <a:cubicBezTo>
                    <a:pt x="227045" y="280012"/>
                    <a:pt x="281038" y="226191"/>
                    <a:pt x="281038" y="159799"/>
                  </a:cubicBezTo>
                  <a:cubicBezTo>
                    <a:pt x="280965" y="93437"/>
                    <a:pt x="227015" y="39659"/>
                    <a:pt x="160441" y="39586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 145">
              <a:extLst>
                <a:ext uri="{FF2B5EF4-FFF2-40B4-BE49-F238E27FC236}">
                  <a16:creationId xmlns:a16="http://schemas.microsoft.com/office/drawing/2014/main" xmlns="" id="{C6A38A23-1783-46B6-9B97-C0B8D779CBEC}"/>
                </a:ext>
              </a:extLst>
            </p:cNvPr>
            <p:cNvSpPr/>
            <p:nvPr/>
          </p:nvSpPr>
          <p:spPr>
            <a:xfrm>
              <a:off x="2933474" y="2553776"/>
              <a:ext cx="185942" cy="145633"/>
            </a:xfrm>
            <a:custGeom>
              <a:avLst/>
              <a:gdLst>
                <a:gd name="connsiteX0" fmla="*/ 161372 w 185941"/>
                <a:gd name="connsiteY0" fmla="*/ 148943 h 145632"/>
                <a:gd name="connsiteX1" fmla="*/ 35596 w 185941"/>
                <a:gd name="connsiteY1" fmla="*/ 148943 h 145632"/>
                <a:gd name="connsiteX2" fmla="*/ 1 w 185941"/>
                <a:gd name="connsiteY2" fmla="*/ 113461 h 145632"/>
                <a:gd name="connsiteX3" fmla="*/ 1 w 185941"/>
                <a:gd name="connsiteY3" fmla="*/ 35746 h 145632"/>
                <a:gd name="connsiteX4" fmla="*/ 35329 w 185941"/>
                <a:gd name="connsiteY4" fmla="*/ 1 h 145632"/>
                <a:gd name="connsiteX5" fmla="*/ 35596 w 185941"/>
                <a:gd name="connsiteY5" fmla="*/ 0 h 145632"/>
                <a:gd name="connsiteX6" fmla="*/ 105589 w 185941"/>
                <a:gd name="connsiteY6" fmla="*/ 0 h 145632"/>
                <a:gd name="connsiteX7" fmla="*/ 134543 w 185941"/>
                <a:gd name="connsiteY7" fmla="*/ 14828 h 145632"/>
                <a:gd name="connsiteX8" fmla="*/ 190326 w 185941"/>
                <a:gd name="connsiteY8" fmla="*/ 92675 h 145632"/>
                <a:gd name="connsiteX9" fmla="*/ 181875 w 185941"/>
                <a:gd name="connsiteY9" fmla="*/ 142141 h 145632"/>
                <a:gd name="connsiteX10" fmla="*/ 161372 w 185941"/>
                <a:gd name="connsiteY10" fmla="*/ 148678 h 145632"/>
                <a:gd name="connsiteX11" fmla="*/ 157919 w 185941"/>
                <a:gd name="connsiteY11" fmla="*/ 115977 h 145632"/>
                <a:gd name="connsiteX12" fmla="*/ 157919 w 185941"/>
                <a:gd name="connsiteY12" fmla="*/ 115977 h 145632"/>
                <a:gd name="connsiteX13" fmla="*/ 39846 w 185941"/>
                <a:gd name="connsiteY13" fmla="*/ 109225 h 145632"/>
                <a:gd name="connsiteX14" fmla="*/ 153005 w 185941"/>
                <a:gd name="connsiteY14" fmla="*/ 109225 h 145632"/>
                <a:gd name="connsiteX15" fmla="*/ 103464 w 185941"/>
                <a:gd name="connsiteY15" fmla="*/ 39718 h 145632"/>
                <a:gd name="connsiteX16" fmla="*/ 39846 w 185941"/>
                <a:gd name="connsiteY16" fmla="*/ 39718 h 1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941" h="145632">
                  <a:moveTo>
                    <a:pt x="161372" y="148943"/>
                  </a:moveTo>
                  <a:lnTo>
                    <a:pt x="35596" y="148943"/>
                  </a:lnTo>
                  <a:cubicBezTo>
                    <a:pt x="15937" y="148943"/>
                    <a:pt x="1" y="133057"/>
                    <a:pt x="1" y="113461"/>
                  </a:cubicBezTo>
                  <a:lnTo>
                    <a:pt x="1" y="35746"/>
                  </a:lnTo>
                  <a:cubicBezTo>
                    <a:pt x="-146" y="16151"/>
                    <a:pt x="15671" y="147"/>
                    <a:pt x="35329" y="1"/>
                  </a:cubicBezTo>
                  <a:cubicBezTo>
                    <a:pt x="35418" y="0"/>
                    <a:pt x="35507" y="0"/>
                    <a:pt x="35596" y="0"/>
                  </a:cubicBezTo>
                  <a:lnTo>
                    <a:pt x="105589" y="0"/>
                  </a:lnTo>
                  <a:cubicBezTo>
                    <a:pt x="117075" y="-4"/>
                    <a:pt x="127857" y="5518"/>
                    <a:pt x="134543" y="14828"/>
                  </a:cubicBezTo>
                  <a:lnTo>
                    <a:pt x="190326" y="92675"/>
                  </a:lnTo>
                  <a:cubicBezTo>
                    <a:pt x="201695" y="108661"/>
                    <a:pt x="197912" y="130808"/>
                    <a:pt x="181875" y="142141"/>
                  </a:cubicBezTo>
                  <a:cubicBezTo>
                    <a:pt x="175881" y="146377"/>
                    <a:pt x="168719" y="148661"/>
                    <a:pt x="161372" y="148678"/>
                  </a:cubicBezTo>
                  <a:close/>
                  <a:moveTo>
                    <a:pt x="157919" y="115977"/>
                  </a:moveTo>
                  <a:lnTo>
                    <a:pt x="157919" y="115977"/>
                  </a:lnTo>
                  <a:close/>
                  <a:moveTo>
                    <a:pt x="39846" y="109225"/>
                  </a:moveTo>
                  <a:lnTo>
                    <a:pt x="153005" y="109225"/>
                  </a:lnTo>
                  <a:lnTo>
                    <a:pt x="103464" y="39718"/>
                  </a:lnTo>
                  <a:lnTo>
                    <a:pt x="39846" y="39718"/>
                  </a:ln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 146">
              <a:extLst>
                <a:ext uri="{FF2B5EF4-FFF2-40B4-BE49-F238E27FC236}">
                  <a16:creationId xmlns:a16="http://schemas.microsoft.com/office/drawing/2014/main" xmlns="" id="{5DC19FC6-0E5E-43F3-8410-137D0B635088}"/>
                </a:ext>
              </a:extLst>
            </p:cNvPr>
            <p:cNvSpPr/>
            <p:nvPr/>
          </p:nvSpPr>
          <p:spPr>
            <a:xfrm>
              <a:off x="2144417" y="2690803"/>
              <a:ext cx="664078" cy="317744"/>
            </a:xfrm>
            <a:custGeom>
              <a:avLst/>
              <a:gdLst>
                <a:gd name="connsiteX0" fmla="*/ 644687 w 664078"/>
                <a:gd name="connsiteY0" fmla="*/ 321451 h 317744"/>
                <a:gd name="connsiteX1" fmla="*/ 51134 w 664078"/>
                <a:gd name="connsiteY1" fmla="*/ 321451 h 317744"/>
                <a:gd name="connsiteX2" fmla="*/ 0 w 664078"/>
                <a:gd name="connsiteY2" fmla="*/ 280012 h 317744"/>
                <a:gd name="connsiteX3" fmla="*/ 0 w 664078"/>
                <a:gd name="connsiteY3" fmla="*/ 19859 h 317744"/>
                <a:gd name="connsiteX4" fmla="*/ 19922 w 664078"/>
                <a:gd name="connsiteY4" fmla="*/ 0 h 317744"/>
                <a:gd name="connsiteX5" fmla="*/ 644156 w 664078"/>
                <a:gd name="connsiteY5" fmla="*/ 0 h 317744"/>
                <a:gd name="connsiteX6" fmla="*/ 664078 w 664078"/>
                <a:gd name="connsiteY6" fmla="*/ 19859 h 317744"/>
                <a:gd name="connsiteX7" fmla="*/ 664078 w 664078"/>
                <a:gd name="connsiteY7" fmla="*/ 301592 h 317744"/>
                <a:gd name="connsiteX8" fmla="*/ 644687 w 664078"/>
                <a:gd name="connsiteY8" fmla="*/ 321451 h 317744"/>
                <a:gd name="connsiteX9" fmla="*/ 39845 w 664078"/>
                <a:gd name="connsiteY9" fmla="*/ 278556 h 317744"/>
                <a:gd name="connsiteX10" fmla="*/ 51134 w 664078"/>
                <a:gd name="connsiteY10" fmla="*/ 281733 h 317744"/>
                <a:gd name="connsiteX11" fmla="*/ 624234 w 664078"/>
                <a:gd name="connsiteY11" fmla="*/ 281733 h 317744"/>
                <a:gd name="connsiteX12" fmla="*/ 624234 w 664078"/>
                <a:gd name="connsiteY12" fmla="*/ 39718 h 317744"/>
                <a:gd name="connsiteX13" fmla="*/ 39845 w 664078"/>
                <a:gd name="connsiteY13" fmla="*/ 39718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078" h="317744">
                  <a:moveTo>
                    <a:pt x="644687" y="321451"/>
                  </a:moveTo>
                  <a:lnTo>
                    <a:pt x="51134" y="321451"/>
                  </a:lnTo>
                  <a:cubicBezTo>
                    <a:pt x="22446" y="321451"/>
                    <a:pt x="0" y="303313"/>
                    <a:pt x="0" y="280012"/>
                  </a:cubicBezTo>
                  <a:lnTo>
                    <a:pt x="0" y="19859"/>
                  </a:lnTo>
                  <a:cubicBezTo>
                    <a:pt x="0" y="8891"/>
                    <a:pt x="8920" y="0"/>
                    <a:pt x="19922" y="0"/>
                  </a:cubicBezTo>
                  <a:lnTo>
                    <a:pt x="644156" y="0"/>
                  </a:lnTo>
                  <a:cubicBezTo>
                    <a:pt x="655159" y="0"/>
                    <a:pt x="664078" y="8891"/>
                    <a:pt x="664078" y="19859"/>
                  </a:cubicBezTo>
                  <a:lnTo>
                    <a:pt x="664078" y="301592"/>
                  </a:lnTo>
                  <a:cubicBezTo>
                    <a:pt x="664082" y="312356"/>
                    <a:pt x="655482" y="321164"/>
                    <a:pt x="644687" y="321451"/>
                  </a:cubicBezTo>
                  <a:close/>
                  <a:moveTo>
                    <a:pt x="39845" y="278556"/>
                  </a:moveTo>
                  <a:cubicBezTo>
                    <a:pt x="43161" y="280810"/>
                    <a:pt x="47124" y="281926"/>
                    <a:pt x="51134" y="281733"/>
                  </a:cubicBezTo>
                  <a:lnTo>
                    <a:pt x="624234" y="281733"/>
                  </a:lnTo>
                  <a:lnTo>
                    <a:pt x="624234" y="39718"/>
                  </a:lnTo>
                  <a:lnTo>
                    <a:pt x="39845" y="39718"/>
                  </a:ln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 147">
              <a:extLst>
                <a:ext uri="{FF2B5EF4-FFF2-40B4-BE49-F238E27FC236}">
                  <a16:creationId xmlns:a16="http://schemas.microsoft.com/office/drawing/2014/main" xmlns="" id="{0506D83A-F056-403B-9FAF-2B3CBB6FD661}"/>
                </a:ext>
              </a:extLst>
            </p:cNvPr>
            <p:cNvSpPr/>
            <p:nvPr/>
          </p:nvSpPr>
          <p:spPr>
            <a:xfrm>
              <a:off x="2337929" y="2853117"/>
              <a:ext cx="278913" cy="278026"/>
            </a:xfrm>
            <a:custGeom>
              <a:avLst/>
              <a:gdLst>
                <a:gd name="connsiteX0" fmla="*/ 281038 w 278912"/>
                <a:gd name="connsiteY0" fmla="*/ 140072 h 278026"/>
                <a:gd name="connsiteX1" fmla="*/ 140519 w 278912"/>
                <a:gd name="connsiteY1" fmla="*/ 280144 h 278026"/>
                <a:gd name="connsiteX2" fmla="*/ 0 w 278912"/>
                <a:gd name="connsiteY2" fmla="*/ 140072 h 278026"/>
                <a:gd name="connsiteX3" fmla="*/ 140519 w 278912"/>
                <a:gd name="connsiteY3" fmla="*/ 0 h 278026"/>
                <a:gd name="connsiteX4" fmla="*/ 281038 w 278912"/>
                <a:gd name="connsiteY4" fmla="*/ 140072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2" h="278026">
                  <a:moveTo>
                    <a:pt x="281038" y="140072"/>
                  </a:moveTo>
                  <a:cubicBezTo>
                    <a:pt x="281038" y="217432"/>
                    <a:pt x="218125" y="280144"/>
                    <a:pt x="140519" y="280144"/>
                  </a:cubicBezTo>
                  <a:cubicBezTo>
                    <a:pt x="62912" y="280144"/>
                    <a:pt x="0" y="217432"/>
                    <a:pt x="0" y="140072"/>
                  </a:cubicBezTo>
                  <a:cubicBezTo>
                    <a:pt x="0" y="62712"/>
                    <a:pt x="62912" y="0"/>
                    <a:pt x="140519" y="0"/>
                  </a:cubicBezTo>
                  <a:cubicBezTo>
                    <a:pt x="218125" y="0"/>
                    <a:pt x="281038" y="62712"/>
                    <a:pt x="281038" y="140072"/>
                  </a:cubicBezTo>
                  <a:close/>
                </a:path>
              </a:pathLst>
            </a:custGeom>
            <a:solidFill>
              <a:srgbClr val="FFFFFF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 148">
              <a:extLst>
                <a:ext uri="{FF2B5EF4-FFF2-40B4-BE49-F238E27FC236}">
                  <a16:creationId xmlns:a16="http://schemas.microsoft.com/office/drawing/2014/main" xmlns="" id="{FDEF5A30-6747-4533-A48A-26836B7325D6}"/>
                </a:ext>
              </a:extLst>
            </p:cNvPr>
            <p:cNvSpPr/>
            <p:nvPr/>
          </p:nvSpPr>
          <p:spPr>
            <a:xfrm>
              <a:off x="2318140" y="2833258"/>
              <a:ext cx="318758" cy="317744"/>
            </a:xfrm>
            <a:custGeom>
              <a:avLst/>
              <a:gdLst>
                <a:gd name="connsiteX0" fmla="*/ 160309 w 318757"/>
                <a:gd name="connsiteY0" fmla="*/ 319862 h 317744"/>
                <a:gd name="connsiteX1" fmla="*/ 0 w 318757"/>
                <a:gd name="connsiteY1" fmla="*/ 159799 h 317744"/>
                <a:gd name="connsiteX2" fmla="*/ 160574 w 318757"/>
                <a:gd name="connsiteY2" fmla="*/ 0 h 317744"/>
                <a:gd name="connsiteX3" fmla="*/ 320883 w 318757"/>
                <a:gd name="connsiteY3" fmla="*/ 159931 h 317744"/>
                <a:gd name="connsiteX4" fmla="*/ 160309 w 318757"/>
                <a:gd name="connsiteY4" fmla="*/ 319862 h 317744"/>
                <a:gd name="connsiteX5" fmla="*/ 160309 w 318757"/>
                <a:gd name="connsiteY5" fmla="*/ 39586 h 317744"/>
                <a:gd name="connsiteX6" fmla="*/ 39712 w 318757"/>
                <a:gd name="connsiteY6" fmla="*/ 159799 h 317744"/>
                <a:gd name="connsiteX7" fmla="*/ 160309 w 318757"/>
                <a:gd name="connsiteY7" fmla="*/ 280012 h 317744"/>
                <a:gd name="connsiteX8" fmla="*/ 280905 w 318757"/>
                <a:gd name="connsiteY8" fmla="*/ 159799 h 317744"/>
                <a:gd name="connsiteX9" fmla="*/ 160309 w 318757"/>
                <a:gd name="connsiteY9" fmla="*/ 39586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757" h="317744">
                  <a:moveTo>
                    <a:pt x="160309" y="319862"/>
                  </a:moveTo>
                  <a:cubicBezTo>
                    <a:pt x="71699" y="319789"/>
                    <a:pt x="-73" y="248126"/>
                    <a:pt x="0" y="159799"/>
                  </a:cubicBezTo>
                  <a:cubicBezTo>
                    <a:pt x="73" y="71471"/>
                    <a:pt x="71965" y="-73"/>
                    <a:pt x="160574" y="0"/>
                  </a:cubicBezTo>
                  <a:cubicBezTo>
                    <a:pt x="249132" y="73"/>
                    <a:pt x="320883" y="71655"/>
                    <a:pt x="320883" y="159931"/>
                  </a:cubicBezTo>
                  <a:cubicBezTo>
                    <a:pt x="320736" y="248250"/>
                    <a:pt x="248909" y="319789"/>
                    <a:pt x="160309" y="319862"/>
                  </a:cubicBezTo>
                  <a:close/>
                  <a:moveTo>
                    <a:pt x="160309" y="39586"/>
                  </a:moveTo>
                  <a:cubicBezTo>
                    <a:pt x="93705" y="39586"/>
                    <a:pt x="39712" y="93407"/>
                    <a:pt x="39712" y="159799"/>
                  </a:cubicBezTo>
                  <a:cubicBezTo>
                    <a:pt x="39712" y="226191"/>
                    <a:pt x="93705" y="280012"/>
                    <a:pt x="160309" y="280012"/>
                  </a:cubicBezTo>
                  <a:cubicBezTo>
                    <a:pt x="226912" y="280012"/>
                    <a:pt x="280905" y="226191"/>
                    <a:pt x="280905" y="159799"/>
                  </a:cubicBezTo>
                  <a:cubicBezTo>
                    <a:pt x="280832" y="93437"/>
                    <a:pt x="226882" y="39659"/>
                    <a:pt x="160309" y="39586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 149">
              <a:extLst>
                <a:ext uri="{FF2B5EF4-FFF2-40B4-BE49-F238E27FC236}">
                  <a16:creationId xmlns:a16="http://schemas.microsoft.com/office/drawing/2014/main" xmlns="" id="{31E46623-F4FA-4BF7-92CD-58AA08BDBA10}"/>
                </a:ext>
              </a:extLst>
            </p:cNvPr>
            <p:cNvSpPr/>
            <p:nvPr/>
          </p:nvSpPr>
          <p:spPr>
            <a:xfrm>
              <a:off x="2445244" y="2960091"/>
              <a:ext cx="66408" cy="66197"/>
            </a:xfrm>
            <a:custGeom>
              <a:avLst/>
              <a:gdLst>
                <a:gd name="connsiteX0" fmla="*/ 66408 w 66407"/>
                <a:gd name="connsiteY0" fmla="*/ 33098 h 66196"/>
                <a:gd name="connsiteX1" fmla="*/ 33204 w 66407"/>
                <a:gd name="connsiteY1" fmla="*/ 66197 h 66196"/>
                <a:gd name="connsiteX2" fmla="*/ 0 w 66407"/>
                <a:gd name="connsiteY2" fmla="*/ 33098 h 66196"/>
                <a:gd name="connsiteX3" fmla="*/ 33204 w 66407"/>
                <a:gd name="connsiteY3" fmla="*/ 0 h 66196"/>
                <a:gd name="connsiteX4" fmla="*/ 66408 w 66407"/>
                <a:gd name="connsiteY4" fmla="*/ 33098 h 6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7" h="66196">
                  <a:moveTo>
                    <a:pt x="66408" y="33098"/>
                  </a:moveTo>
                  <a:cubicBezTo>
                    <a:pt x="66408" y="51378"/>
                    <a:pt x="51542" y="66197"/>
                    <a:pt x="33204" y="66197"/>
                  </a:cubicBezTo>
                  <a:cubicBezTo>
                    <a:pt x="14866" y="66197"/>
                    <a:pt x="0" y="51378"/>
                    <a:pt x="0" y="33098"/>
                  </a:cubicBezTo>
                  <a:cubicBezTo>
                    <a:pt x="0" y="14819"/>
                    <a:pt x="14866" y="0"/>
                    <a:pt x="33204" y="0"/>
                  </a:cubicBezTo>
                  <a:cubicBezTo>
                    <a:pt x="51542" y="0"/>
                    <a:pt x="66408" y="14819"/>
                    <a:pt x="66408" y="33098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 150">
              <a:extLst>
                <a:ext uri="{FF2B5EF4-FFF2-40B4-BE49-F238E27FC236}">
                  <a16:creationId xmlns:a16="http://schemas.microsoft.com/office/drawing/2014/main" xmlns="" id="{88E0A4D5-AA64-420D-A949-87F4E9BDA7B3}"/>
                </a:ext>
              </a:extLst>
            </p:cNvPr>
            <p:cNvSpPr/>
            <p:nvPr/>
          </p:nvSpPr>
          <p:spPr>
            <a:xfrm>
              <a:off x="3125393" y="2961680"/>
              <a:ext cx="66408" cy="66197"/>
            </a:xfrm>
            <a:custGeom>
              <a:avLst/>
              <a:gdLst>
                <a:gd name="connsiteX0" fmla="*/ 66408 w 66407"/>
                <a:gd name="connsiteY0" fmla="*/ 33098 h 66196"/>
                <a:gd name="connsiteX1" fmla="*/ 33204 w 66407"/>
                <a:gd name="connsiteY1" fmla="*/ 66197 h 66196"/>
                <a:gd name="connsiteX2" fmla="*/ 0 w 66407"/>
                <a:gd name="connsiteY2" fmla="*/ 33098 h 66196"/>
                <a:gd name="connsiteX3" fmla="*/ 33204 w 66407"/>
                <a:gd name="connsiteY3" fmla="*/ 0 h 66196"/>
                <a:gd name="connsiteX4" fmla="*/ 66408 w 66407"/>
                <a:gd name="connsiteY4" fmla="*/ 33098 h 6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7" h="66196">
                  <a:moveTo>
                    <a:pt x="66408" y="33098"/>
                  </a:moveTo>
                  <a:cubicBezTo>
                    <a:pt x="66408" y="51378"/>
                    <a:pt x="51542" y="66197"/>
                    <a:pt x="33204" y="66197"/>
                  </a:cubicBezTo>
                  <a:cubicBezTo>
                    <a:pt x="14866" y="66197"/>
                    <a:pt x="0" y="51378"/>
                    <a:pt x="0" y="33098"/>
                  </a:cubicBezTo>
                  <a:cubicBezTo>
                    <a:pt x="0" y="14819"/>
                    <a:pt x="14866" y="0"/>
                    <a:pt x="33204" y="0"/>
                  </a:cubicBezTo>
                  <a:cubicBezTo>
                    <a:pt x="51542" y="0"/>
                    <a:pt x="66408" y="14819"/>
                    <a:pt x="66408" y="33098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97" name="Graphic 10" descr="airplane icon">
            <a:extLst>
              <a:ext uri="{FF2B5EF4-FFF2-40B4-BE49-F238E27FC236}">
                <a16:creationId xmlns:a16="http://schemas.microsoft.com/office/drawing/2014/main" xmlns="" id="{5E0568BD-BB9C-4B7B-AC3B-A22E6613BEE2}"/>
              </a:ext>
            </a:extLst>
          </p:cNvPr>
          <p:cNvGrpSpPr/>
          <p:nvPr/>
        </p:nvGrpSpPr>
        <p:grpSpPr>
          <a:xfrm>
            <a:off x="3752964" y="2217854"/>
            <a:ext cx="1280442" cy="946414"/>
            <a:chOff x="3752964" y="2324184"/>
            <a:chExt cx="1280442" cy="946414"/>
          </a:xfrm>
        </p:grpSpPr>
        <p:sp>
          <p:nvSpPr>
            <p:cNvPr id="998" name="Freeform 115">
              <a:extLst>
                <a:ext uri="{FF2B5EF4-FFF2-40B4-BE49-F238E27FC236}">
                  <a16:creationId xmlns:a16="http://schemas.microsoft.com/office/drawing/2014/main" xmlns="" id="{DFC7B992-0CF6-4B00-914C-51BA5CDEA2D8}"/>
                </a:ext>
              </a:extLst>
            </p:cNvPr>
            <p:cNvSpPr/>
            <p:nvPr/>
          </p:nvSpPr>
          <p:spPr>
            <a:xfrm>
              <a:off x="4170499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 116">
              <a:extLst>
                <a:ext uri="{FF2B5EF4-FFF2-40B4-BE49-F238E27FC236}">
                  <a16:creationId xmlns:a16="http://schemas.microsoft.com/office/drawing/2014/main" xmlns="" id="{0CCE56EE-4768-4B0C-A135-D02C1FE256A0}"/>
                </a:ext>
              </a:extLst>
            </p:cNvPr>
            <p:cNvSpPr/>
            <p:nvPr/>
          </p:nvSpPr>
          <p:spPr>
            <a:xfrm>
              <a:off x="4260548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 117">
              <a:extLst>
                <a:ext uri="{FF2B5EF4-FFF2-40B4-BE49-F238E27FC236}">
                  <a16:creationId xmlns:a16="http://schemas.microsoft.com/office/drawing/2014/main" xmlns="" id="{8A000444-FB77-4741-9E9D-3AF0836162F4}"/>
                </a:ext>
              </a:extLst>
            </p:cNvPr>
            <p:cNvSpPr/>
            <p:nvPr/>
          </p:nvSpPr>
          <p:spPr>
            <a:xfrm>
              <a:off x="4530693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 118">
              <a:extLst>
                <a:ext uri="{FF2B5EF4-FFF2-40B4-BE49-F238E27FC236}">
                  <a16:creationId xmlns:a16="http://schemas.microsoft.com/office/drawing/2014/main" xmlns="" id="{E375A0E5-B5ED-4427-897C-26D37DBF970F}"/>
                </a:ext>
              </a:extLst>
            </p:cNvPr>
            <p:cNvSpPr/>
            <p:nvPr/>
          </p:nvSpPr>
          <p:spPr>
            <a:xfrm>
              <a:off x="4440227" y="2705121"/>
              <a:ext cx="41754" cy="69589"/>
            </a:xfrm>
            <a:custGeom>
              <a:avLst/>
              <a:gdLst>
                <a:gd name="connsiteX0" fmla="*/ 25609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01 w 41753"/>
                <a:gd name="connsiteY6" fmla="*/ 80749 h 69589"/>
                <a:gd name="connsiteX7" fmla="*/ 25609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609" y="80718"/>
                  </a:moveTo>
                  <a:cubicBezTo>
                    <a:pt x="38524" y="81200"/>
                    <a:pt x="49490" y="7134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58" y="71237"/>
                    <a:pt x="11897" y="81407"/>
                    <a:pt x="25101" y="80749"/>
                  </a:cubicBezTo>
                  <a:cubicBezTo>
                    <a:pt x="25271" y="80741"/>
                    <a:pt x="25440" y="80730"/>
                    <a:pt x="25609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 119">
              <a:extLst>
                <a:ext uri="{FF2B5EF4-FFF2-40B4-BE49-F238E27FC236}">
                  <a16:creationId xmlns:a16="http://schemas.microsoft.com/office/drawing/2014/main" xmlns="" id="{2B6DB652-21B2-4741-8272-012D3B4A66B1}"/>
                </a:ext>
              </a:extLst>
            </p:cNvPr>
            <p:cNvSpPr/>
            <p:nvPr/>
          </p:nvSpPr>
          <p:spPr>
            <a:xfrm>
              <a:off x="3794718" y="2686048"/>
              <a:ext cx="1057756" cy="111343"/>
            </a:xfrm>
            <a:custGeom>
              <a:avLst/>
              <a:gdLst>
                <a:gd name="connsiteX0" fmla="*/ 156158 w 1057756"/>
                <a:gd name="connsiteY0" fmla="*/ 72651 h 111342"/>
                <a:gd name="connsiteX1" fmla="*/ 0 w 1057756"/>
                <a:gd name="connsiteY1" fmla="*/ 5845 h 111342"/>
                <a:gd name="connsiteX2" fmla="*/ 0 w 1057756"/>
                <a:gd name="connsiteY2" fmla="*/ 118302 h 111342"/>
                <a:gd name="connsiteX3" fmla="*/ 0 w 1057756"/>
                <a:gd name="connsiteY3" fmla="*/ 120807 h 111342"/>
                <a:gd name="connsiteX4" fmla="*/ 992621 w 1057756"/>
                <a:gd name="connsiteY4" fmla="*/ 120807 h 111342"/>
                <a:gd name="connsiteX5" fmla="*/ 974249 w 1057756"/>
                <a:gd name="connsiteY5" fmla="*/ 82811 h 111342"/>
                <a:gd name="connsiteX6" fmla="*/ 974249 w 1057756"/>
                <a:gd name="connsiteY6" fmla="*/ 63326 h 111342"/>
                <a:gd name="connsiteX7" fmla="*/ 1023658 w 1057756"/>
                <a:gd name="connsiteY7" fmla="*/ 13918 h 111342"/>
                <a:gd name="connsiteX8" fmla="*/ 1065411 w 1057756"/>
                <a:gd name="connsiteY8" fmla="*/ 13918 h 111342"/>
                <a:gd name="connsiteX9" fmla="*/ 1033679 w 1057756"/>
                <a:gd name="connsiteY9" fmla="*/ 0 h 111342"/>
                <a:gd name="connsiteX10" fmla="*/ 179958 w 1057756"/>
                <a:gd name="connsiteY10" fmla="*/ 0 h 111342"/>
                <a:gd name="connsiteX11" fmla="*/ 206541 w 1057756"/>
                <a:gd name="connsiteY11" fmla="*/ 53305 h 111342"/>
                <a:gd name="connsiteX12" fmla="*/ 198601 w 1057756"/>
                <a:gd name="connsiteY12" fmla="*/ 81742 h 111342"/>
                <a:gd name="connsiteX13" fmla="*/ 170164 w 1057756"/>
                <a:gd name="connsiteY13" fmla="*/ 73802 h 111342"/>
                <a:gd name="connsiteX14" fmla="*/ 169241 w 1057756"/>
                <a:gd name="connsiteY14" fmla="*/ 71955 h 111342"/>
                <a:gd name="connsiteX15" fmla="*/ 167014 w 1057756"/>
                <a:gd name="connsiteY15" fmla="*/ 68615 h 111342"/>
                <a:gd name="connsiteX16" fmla="*/ 167014 w 1057756"/>
                <a:gd name="connsiteY16" fmla="*/ 69589 h 111342"/>
                <a:gd name="connsiteX17" fmla="*/ 156158 w 1057756"/>
                <a:gd name="connsiteY17" fmla="*/ 72651 h 111342"/>
                <a:gd name="connsiteX18" fmla="*/ 722058 w 1057756"/>
                <a:gd name="connsiteY18" fmla="*/ 41754 h 111342"/>
                <a:gd name="connsiteX19" fmla="*/ 765842 w 1057756"/>
                <a:gd name="connsiteY19" fmla="*/ 7319 h 111342"/>
                <a:gd name="connsiteX20" fmla="*/ 800276 w 1057756"/>
                <a:gd name="connsiteY20" fmla="*/ 41754 h 111342"/>
                <a:gd name="connsiteX21" fmla="*/ 800276 w 1057756"/>
                <a:gd name="connsiteY21" fmla="*/ 77105 h 111342"/>
                <a:gd name="connsiteX22" fmla="*/ 756493 w 1057756"/>
                <a:gd name="connsiteY22" fmla="*/ 111540 h 111342"/>
                <a:gd name="connsiteX23" fmla="*/ 722058 w 1057756"/>
                <a:gd name="connsiteY23" fmla="*/ 77105 h 111342"/>
                <a:gd name="connsiteX24" fmla="*/ 632009 w 1057756"/>
                <a:gd name="connsiteY24" fmla="*/ 41754 h 111342"/>
                <a:gd name="connsiteX25" fmla="*/ 677085 w 1057756"/>
                <a:gd name="connsiteY25" fmla="*/ 9029 h 111342"/>
                <a:gd name="connsiteX26" fmla="*/ 709810 w 1057756"/>
                <a:gd name="connsiteY26" fmla="*/ 41754 h 111342"/>
                <a:gd name="connsiteX27" fmla="*/ 709810 w 1057756"/>
                <a:gd name="connsiteY27" fmla="*/ 77105 h 111342"/>
                <a:gd name="connsiteX28" fmla="*/ 666027 w 1057756"/>
                <a:gd name="connsiteY28" fmla="*/ 111540 h 111342"/>
                <a:gd name="connsiteX29" fmla="*/ 631592 w 1057756"/>
                <a:gd name="connsiteY29" fmla="*/ 77105 h 111342"/>
                <a:gd name="connsiteX30" fmla="*/ 541961 w 1057756"/>
                <a:gd name="connsiteY30" fmla="*/ 41754 h 111342"/>
                <a:gd name="connsiteX31" fmla="*/ 585745 w 1057756"/>
                <a:gd name="connsiteY31" fmla="*/ 7319 h 111342"/>
                <a:gd name="connsiteX32" fmla="*/ 620179 w 1057756"/>
                <a:gd name="connsiteY32" fmla="*/ 41754 h 111342"/>
                <a:gd name="connsiteX33" fmla="*/ 620179 w 1057756"/>
                <a:gd name="connsiteY33" fmla="*/ 77105 h 111342"/>
                <a:gd name="connsiteX34" fmla="*/ 576396 w 1057756"/>
                <a:gd name="connsiteY34" fmla="*/ 111540 h 111342"/>
                <a:gd name="connsiteX35" fmla="*/ 541961 w 1057756"/>
                <a:gd name="connsiteY35" fmla="*/ 77105 h 111342"/>
                <a:gd name="connsiteX36" fmla="*/ 451913 w 1057756"/>
                <a:gd name="connsiteY36" fmla="*/ 41754 h 111342"/>
                <a:gd name="connsiteX37" fmla="*/ 495696 w 1057756"/>
                <a:gd name="connsiteY37" fmla="*/ 7319 h 111342"/>
                <a:gd name="connsiteX38" fmla="*/ 530131 w 1057756"/>
                <a:gd name="connsiteY38" fmla="*/ 41754 h 111342"/>
                <a:gd name="connsiteX39" fmla="*/ 530131 w 1057756"/>
                <a:gd name="connsiteY39" fmla="*/ 77105 h 111342"/>
                <a:gd name="connsiteX40" fmla="*/ 486347 w 1057756"/>
                <a:gd name="connsiteY40" fmla="*/ 111540 h 111342"/>
                <a:gd name="connsiteX41" fmla="*/ 451912 w 1057756"/>
                <a:gd name="connsiteY41" fmla="*/ 77105 h 111342"/>
                <a:gd name="connsiteX42" fmla="*/ 361864 w 1057756"/>
                <a:gd name="connsiteY42" fmla="*/ 41754 h 111342"/>
                <a:gd name="connsiteX43" fmla="*/ 405648 w 1057756"/>
                <a:gd name="connsiteY43" fmla="*/ 7319 h 111342"/>
                <a:gd name="connsiteX44" fmla="*/ 440082 w 1057756"/>
                <a:gd name="connsiteY44" fmla="*/ 41754 h 111342"/>
                <a:gd name="connsiteX45" fmla="*/ 440082 w 1057756"/>
                <a:gd name="connsiteY45" fmla="*/ 77105 h 111342"/>
                <a:gd name="connsiteX46" fmla="*/ 396299 w 1057756"/>
                <a:gd name="connsiteY46" fmla="*/ 111540 h 111342"/>
                <a:gd name="connsiteX47" fmla="*/ 361864 w 1057756"/>
                <a:gd name="connsiteY47" fmla="*/ 77105 h 11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57756" h="111342">
                  <a:moveTo>
                    <a:pt x="156158" y="72651"/>
                  </a:moveTo>
                  <a:lnTo>
                    <a:pt x="0" y="5845"/>
                  </a:lnTo>
                  <a:lnTo>
                    <a:pt x="0" y="118302"/>
                  </a:lnTo>
                  <a:cubicBezTo>
                    <a:pt x="0" y="119137"/>
                    <a:pt x="0" y="119972"/>
                    <a:pt x="0" y="120807"/>
                  </a:cubicBezTo>
                  <a:lnTo>
                    <a:pt x="992621" y="120807"/>
                  </a:lnTo>
                  <a:cubicBezTo>
                    <a:pt x="981092" y="111551"/>
                    <a:pt x="974344" y="97596"/>
                    <a:pt x="974249" y="82811"/>
                  </a:cubicBezTo>
                  <a:lnTo>
                    <a:pt x="974249" y="63326"/>
                  </a:lnTo>
                  <a:cubicBezTo>
                    <a:pt x="974326" y="36070"/>
                    <a:pt x="996402" y="13994"/>
                    <a:pt x="1023658" y="13918"/>
                  </a:cubicBezTo>
                  <a:lnTo>
                    <a:pt x="1065411" y="13918"/>
                  </a:lnTo>
                  <a:cubicBezTo>
                    <a:pt x="1055106" y="8681"/>
                    <a:pt x="1044511" y="4034"/>
                    <a:pt x="1033679" y="0"/>
                  </a:cubicBezTo>
                  <a:lnTo>
                    <a:pt x="179958" y="0"/>
                  </a:lnTo>
                  <a:lnTo>
                    <a:pt x="206541" y="53305"/>
                  </a:lnTo>
                  <a:cubicBezTo>
                    <a:pt x="212201" y="63351"/>
                    <a:pt x="208646" y="76082"/>
                    <a:pt x="198601" y="81742"/>
                  </a:cubicBezTo>
                  <a:cubicBezTo>
                    <a:pt x="188556" y="87402"/>
                    <a:pt x="175824" y="83847"/>
                    <a:pt x="170164" y="73802"/>
                  </a:cubicBezTo>
                  <a:cubicBezTo>
                    <a:pt x="169826" y="73202"/>
                    <a:pt x="169518" y="72586"/>
                    <a:pt x="169241" y="71955"/>
                  </a:cubicBezTo>
                  <a:lnTo>
                    <a:pt x="167014" y="68615"/>
                  </a:lnTo>
                  <a:lnTo>
                    <a:pt x="167014" y="69589"/>
                  </a:lnTo>
                  <a:cubicBezTo>
                    <a:pt x="164269" y="72586"/>
                    <a:pt x="160065" y="73771"/>
                    <a:pt x="156158" y="72651"/>
                  </a:cubicBezTo>
                  <a:close/>
                  <a:moveTo>
                    <a:pt x="722058" y="41754"/>
                  </a:moveTo>
                  <a:cubicBezTo>
                    <a:pt x="724640" y="20154"/>
                    <a:pt x="744242" y="4737"/>
                    <a:pt x="765842" y="7319"/>
                  </a:cubicBezTo>
                  <a:cubicBezTo>
                    <a:pt x="783891" y="9476"/>
                    <a:pt x="798119" y="23705"/>
                    <a:pt x="800276" y="41754"/>
                  </a:cubicBezTo>
                  <a:lnTo>
                    <a:pt x="800276" y="77105"/>
                  </a:lnTo>
                  <a:cubicBezTo>
                    <a:pt x="797695" y="98704"/>
                    <a:pt x="778092" y="114121"/>
                    <a:pt x="756493" y="111540"/>
                  </a:cubicBezTo>
                  <a:cubicBezTo>
                    <a:pt x="738444" y="109382"/>
                    <a:pt x="724215" y="95154"/>
                    <a:pt x="722058" y="77105"/>
                  </a:cubicBezTo>
                  <a:close/>
                  <a:moveTo>
                    <a:pt x="632009" y="41754"/>
                  </a:moveTo>
                  <a:cubicBezTo>
                    <a:pt x="635420" y="20269"/>
                    <a:pt x="655601" y="5618"/>
                    <a:pt x="677085" y="9029"/>
                  </a:cubicBezTo>
                  <a:cubicBezTo>
                    <a:pt x="693928" y="11702"/>
                    <a:pt x="707137" y="24911"/>
                    <a:pt x="709810" y="41754"/>
                  </a:cubicBezTo>
                  <a:lnTo>
                    <a:pt x="709810" y="77105"/>
                  </a:lnTo>
                  <a:cubicBezTo>
                    <a:pt x="707229" y="98704"/>
                    <a:pt x="687626" y="114121"/>
                    <a:pt x="666027" y="111540"/>
                  </a:cubicBezTo>
                  <a:cubicBezTo>
                    <a:pt x="647978" y="109382"/>
                    <a:pt x="633749" y="95154"/>
                    <a:pt x="631592" y="77105"/>
                  </a:cubicBezTo>
                  <a:close/>
                  <a:moveTo>
                    <a:pt x="541961" y="41754"/>
                  </a:moveTo>
                  <a:cubicBezTo>
                    <a:pt x="544543" y="20154"/>
                    <a:pt x="564145" y="4737"/>
                    <a:pt x="585745" y="7319"/>
                  </a:cubicBezTo>
                  <a:cubicBezTo>
                    <a:pt x="603794" y="9476"/>
                    <a:pt x="618022" y="23705"/>
                    <a:pt x="620179" y="41754"/>
                  </a:cubicBezTo>
                  <a:lnTo>
                    <a:pt x="620179" y="77105"/>
                  </a:lnTo>
                  <a:cubicBezTo>
                    <a:pt x="617598" y="98704"/>
                    <a:pt x="597995" y="114121"/>
                    <a:pt x="576396" y="111540"/>
                  </a:cubicBezTo>
                  <a:cubicBezTo>
                    <a:pt x="558347" y="109382"/>
                    <a:pt x="544118" y="95154"/>
                    <a:pt x="541961" y="77105"/>
                  </a:cubicBezTo>
                  <a:close/>
                  <a:moveTo>
                    <a:pt x="451913" y="41754"/>
                  </a:moveTo>
                  <a:cubicBezTo>
                    <a:pt x="454494" y="20154"/>
                    <a:pt x="474097" y="4737"/>
                    <a:pt x="495696" y="7319"/>
                  </a:cubicBezTo>
                  <a:cubicBezTo>
                    <a:pt x="513745" y="9476"/>
                    <a:pt x="527974" y="23705"/>
                    <a:pt x="530131" y="41754"/>
                  </a:cubicBezTo>
                  <a:lnTo>
                    <a:pt x="530131" y="77105"/>
                  </a:lnTo>
                  <a:cubicBezTo>
                    <a:pt x="527549" y="98704"/>
                    <a:pt x="507947" y="114121"/>
                    <a:pt x="486347" y="111540"/>
                  </a:cubicBezTo>
                  <a:cubicBezTo>
                    <a:pt x="468298" y="109382"/>
                    <a:pt x="454070" y="95154"/>
                    <a:pt x="451912" y="77105"/>
                  </a:cubicBezTo>
                  <a:close/>
                  <a:moveTo>
                    <a:pt x="361864" y="41754"/>
                  </a:moveTo>
                  <a:cubicBezTo>
                    <a:pt x="364446" y="20154"/>
                    <a:pt x="384048" y="4737"/>
                    <a:pt x="405648" y="7319"/>
                  </a:cubicBezTo>
                  <a:cubicBezTo>
                    <a:pt x="423697" y="9476"/>
                    <a:pt x="437925" y="23705"/>
                    <a:pt x="440082" y="41754"/>
                  </a:cubicBezTo>
                  <a:lnTo>
                    <a:pt x="440082" y="77105"/>
                  </a:lnTo>
                  <a:cubicBezTo>
                    <a:pt x="437501" y="98704"/>
                    <a:pt x="417898" y="114121"/>
                    <a:pt x="396299" y="111540"/>
                  </a:cubicBezTo>
                  <a:cubicBezTo>
                    <a:pt x="378250" y="109382"/>
                    <a:pt x="364021" y="95154"/>
                    <a:pt x="361864" y="77105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 120">
              <a:extLst>
                <a:ext uri="{FF2B5EF4-FFF2-40B4-BE49-F238E27FC236}">
                  <a16:creationId xmlns:a16="http://schemas.microsoft.com/office/drawing/2014/main" xmlns="" id="{22E32AA9-C2A1-4CE1-B128-9C79EDD662F6}"/>
                </a:ext>
              </a:extLst>
            </p:cNvPr>
            <p:cNvSpPr/>
            <p:nvPr/>
          </p:nvSpPr>
          <p:spPr>
            <a:xfrm>
              <a:off x="4350596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 121">
              <a:extLst>
                <a:ext uri="{FF2B5EF4-FFF2-40B4-BE49-F238E27FC236}">
                  <a16:creationId xmlns:a16="http://schemas.microsoft.com/office/drawing/2014/main" xmlns="" id="{20FA7D32-0F30-42A9-A931-7E10E973535F}"/>
                </a:ext>
              </a:extLst>
            </p:cNvPr>
            <p:cNvSpPr/>
            <p:nvPr/>
          </p:nvSpPr>
          <p:spPr>
            <a:xfrm>
              <a:off x="3798754" y="2834691"/>
              <a:ext cx="1029921" cy="27836"/>
            </a:xfrm>
            <a:custGeom>
              <a:avLst/>
              <a:gdLst>
                <a:gd name="connsiteX0" fmla="*/ 1039802 w 1029920"/>
                <a:gd name="connsiteY0" fmla="*/ 0 h 27835"/>
                <a:gd name="connsiteX1" fmla="*/ 0 w 1029920"/>
                <a:gd name="connsiteY1" fmla="*/ 0 h 27835"/>
                <a:gd name="connsiteX2" fmla="*/ 2923 w 1029920"/>
                <a:gd name="connsiteY2" fmla="*/ 9186 h 27835"/>
                <a:gd name="connsiteX3" fmla="*/ 9882 w 1029920"/>
                <a:gd name="connsiteY3" fmla="*/ 26166 h 27835"/>
                <a:gd name="connsiteX4" fmla="*/ 481558 w 1029920"/>
                <a:gd name="connsiteY4" fmla="*/ 26166 h 27835"/>
                <a:gd name="connsiteX5" fmla="*/ 484341 w 1029920"/>
                <a:gd name="connsiteY5" fmla="*/ 18372 h 27835"/>
                <a:gd name="connsiteX6" fmla="*/ 511087 w 1029920"/>
                <a:gd name="connsiteY6" fmla="*/ 5868 h 27835"/>
                <a:gd name="connsiteX7" fmla="*/ 524842 w 1029920"/>
                <a:gd name="connsiteY7" fmla="*/ 25330 h 27835"/>
                <a:gd name="connsiteX8" fmla="*/ 796101 w 1029920"/>
                <a:gd name="connsiteY8" fmla="*/ 25330 h 27835"/>
                <a:gd name="connsiteX9" fmla="*/ 808488 w 1029920"/>
                <a:gd name="connsiteY9" fmla="*/ 11413 h 27835"/>
                <a:gd name="connsiteX10" fmla="*/ 837994 w 1029920"/>
                <a:gd name="connsiteY10" fmla="*/ 9743 h 27835"/>
                <a:gd name="connsiteX11" fmla="*/ 839664 w 1029920"/>
                <a:gd name="connsiteY11" fmla="*/ 39248 h 27835"/>
                <a:gd name="connsiteX12" fmla="*/ 927625 w 1029920"/>
                <a:gd name="connsiteY12" fmla="*/ 39248 h 27835"/>
                <a:gd name="connsiteX13" fmla="*/ 1039802 w 1029920"/>
                <a:gd name="connsiteY13" fmla="*/ 0 h 2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920" h="27835">
                  <a:moveTo>
                    <a:pt x="1039802" y="0"/>
                  </a:moveTo>
                  <a:lnTo>
                    <a:pt x="0" y="0"/>
                  </a:lnTo>
                  <a:cubicBezTo>
                    <a:pt x="835" y="3155"/>
                    <a:pt x="1809" y="6217"/>
                    <a:pt x="2923" y="9186"/>
                  </a:cubicBezTo>
                  <a:cubicBezTo>
                    <a:pt x="4802" y="15016"/>
                    <a:pt x="7129" y="20693"/>
                    <a:pt x="9882" y="26166"/>
                  </a:cubicBezTo>
                  <a:lnTo>
                    <a:pt x="481558" y="26166"/>
                  </a:lnTo>
                  <a:lnTo>
                    <a:pt x="484341" y="18372"/>
                  </a:lnTo>
                  <a:cubicBezTo>
                    <a:pt x="488274" y="7533"/>
                    <a:pt x="500248" y="1935"/>
                    <a:pt x="511087" y="5868"/>
                  </a:cubicBezTo>
                  <a:cubicBezTo>
                    <a:pt x="519288" y="8844"/>
                    <a:pt x="524774" y="16606"/>
                    <a:pt x="524842" y="25330"/>
                  </a:cubicBezTo>
                  <a:lnTo>
                    <a:pt x="796101" y="25330"/>
                  </a:lnTo>
                  <a:lnTo>
                    <a:pt x="808488" y="11413"/>
                  </a:lnTo>
                  <a:cubicBezTo>
                    <a:pt x="816174" y="2804"/>
                    <a:pt x="829385" y="2056"/>
                    <a:pt x="837994" y="9743"/>
                  </a:cubicBezTo>
                  <a:cubicBezTo>
                    <a:pt x="846603" y="17429"/>
                    <a:pt x="847350" y="30639"/>
                    <a:pt x="839664" y="39248"/>
                  </a:cubicBezTo>
                  <a:lnTo>
                    <a:pt x="927625" y="39248"/>
                  </a:lnTo>
                  <a:cubicBezTo>
                    <a:pt x="968512" y="40031"/>
                    <a:pt x="1008321" y="26103"/>
                    <a:pt x="1039802" y="0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 122">
              <a:extLst>
                <a:ext uri="{FF2B5EF4-FFF2-40B4-BE49-F238E27FC236}">
                  <a16:creationId xmlns:a16="http://schemas.microsoft.com/office/drawing/2014/main" xmlns="" id="{4454A6E7-3D96-4760-9A48-043CB176F00F}"/>
                </a:ext>
              </a:extLst>
            </p:cNvPr>
            <p:cNvSpPr/>
            <p:nvPr/>
          </p:nvSpPr>
          <p:spPr>
            <a:xfrm>
              <a:off x="4214918" y="2365938"/>
              <a:ext cx="347946" cy="278357"/>
            </a:xfrm>
            <a:custGeom>
              <a:avLst/>
              <a:gdLst>
                <a:gd name="connsiteX0" fmla="*/ 101441 w 347946"/>
                <a:gd name="connsiteY0" fmla="*/ 278357 h 278357"/>
                <a:gd name="connsiteX1" fmla="*/ 354328 w 347946"/>
                <a:gd name="connsiteY1" fmla="*/ 278357 h 278357"/>
                <a:gd name="connsiteX2" fmla="*/ 62053 w 347946"/>
                <a:gd name="connsiteY2" fmla="*/ 9882 h 278357"/>
                <a:gd name="connsiteX3" fmla="*/ 37279 w 347946"/>
                <a:gd name="connsiteY3" fmla="*/ 0 h 278357"/>
                <a:gd name="connsiteX4" fmla="*/ 0 w 347946"/>
                <a:gd name="connsiteY4" fmla="*/ 37320 h 278357"/>
                <a:gd name="connsiteX5" fmla="*/ 3042 w 347946"/>
                <a:gd name="connsiteY5" fmla="*/ 52053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946" h="278357">
                  <a:moveTo>
                    <a:pt x="101441" y="278357"/>
                  </a:moveTo>
                  <a:lnTo>
                    <a:pt x="354328" y="278357"/>
                  </a:lnTo>
                  <a:lnTo>
                    <a:pt x="62053" y="9882"/>
                  </a:lnTo>
                  <a:cubicBezTo>
                    <a:pt x="55303" y="3636"/>
                    <a:pt x="46476" y="115"/>
                    <a:pt x="37279" y="0"/>
                  </a:cubicBezTo>
                  <a:cubicBezTo>
                    <a:pt x="16679" y="11"/>
                    <a:pt x="-11" y="16720"/>
                    <a:pt x="0" y="37320"/>
                  </a:cubicBezTo>
                  <a:cubicBezTo>
                    <a:pt x="3" y="42387"/>
                    <a:pt x="1038" y="47399"/>
                    <a:pt x="3042" y="52053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 123">
              <a:extLst>
                <a:ext uri="{FF2B5EF4-FFF2-40B4-BE49-F238E27FC236}">
                  <a16:creationId xmlns:a16="http://schemas.microsoft.com/office/drawing/2014/main" xmlns="" id="{80E8DE2D-EB3E-4896-9AF8-4837F8184F22}"/>
                </a:ext>
              </a:extLst>
            </p:cNvPr>
            <p:cNvSpPr/>
            <p:nvPr/>
          </p:nvSpPr>
          <p:spPr>
            <a:xfrm>
              <a:off x="4594855" y="2834691"/>
              <a:ext cx="389700" cy="83507"/>
            </a:xfrm>
            <a:custGeom>
              <a:avLst/>
              <a:gdLst>
                <a:gd name="connsiteX0" fmla="*/ 243701 w 389699"/>
                <a:gd name="connsiteY0" fmla="*/ 0 h 83507"/>
                <a:gd name="connsiteX1" fmla="*/ 132359 w 389699"/>
                <a:gd name="connsiteY1" fmla="*/ 39248 h 83507"/>
                <a:gd name="connsiteX2" fmla="*/ 43563 w 389699"/>
                <a:gd name="connsiteY2" fmla="*/ 39248 h 83507"/>
                <a:gd name="connsiteX3" fmla="*/ 0 w 389699"/>
                <a:gd name="connsiteY3" fmla="*/ 87961 h 83507"/>
                <a:gd name="connsiteX4" fmla="*/ 236603 w 389699"/>
                <a:gd name="connsiteY4" fmla="*/ 87961 h 83507"/>
                <a:gd name="connsiteX5" fmla="*/ 397076 w 389699"/>
                <a:gd name="connsiteY5" fmla="*/ 21016 h 83507"/>
                <a:gd name="connsiteX6" fmla="*/ 395684 w 389699"/>
                <a:gd name="connsiteY6" fmla="*/ 0 h 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99" h="83507">
                  <a:moveTo>
                    <a:pt x="243701" y="0"/>
                  </a:moveTo>
                  <a:cubicBezTo>
                    <a:pt x="212440" y="25914"/>
                    <a:pt x="172961" y="39831"/>
                    <a:pt x="132359" y="39248"/>
                  </a:cubicBezTo>
                  <a:lnTo>
                    <a:pt x="43563" y="39248"/>
                  </a:lnTo>
                  <a:lnTo>
                    <a:pt x="0" y="87961"/>
                  </a:lnTo>
                  <a:lnTo>
                    <a:pt x="236603" y="87961"/>
                  </a:lnTo>
                  <a:cubicBezTo>
                    <a:pt x="328183" y="90466"/>
                    <a:pt x="389700" y="55811"/>
                    <a:pt x="397076" y="21016"/>
                  </a:cubicBezTo>
                  <a:cubicBezTo>
                    <a:pt x="398327" y="14002"/>
                    <a:pt x="397849" y="6788"/>
                    <a:pt x="395684" y="0"/>
                  </a:cubicBezTo>
                  <a:close/>
                </a:path>
              </a:pathLst>
            </a:custGeom>
            <a:solidFill>
              <a:schemeClr val="accent4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 124">
              <a:extLst>
                <a:ext uri="{FF2B5EF4-FFF2-40B4-BE49-F238E27FC236}">
                  <a16:creationId xmlns:a16="http://schemas.microsoft.com/office/drawing/2014/main" xmlns="" id="{B19FF508-D7D8-4278-AAF1-06B787B5027E}"/>
                </a:ext>
              </a:extLst>
            </p:cNvPr>
            <p:cNvSpPr/>
            <p:nvPr/>
          </p:nvSpPr>
          <p:spPr>
            <a:xfrm>
              <a:off x="3822553" y="2880898"/>
              <a:ext cx="445371" cy="41754"/>
            </a:xfrm>
            <a:custGeom>
              <a:avLst/>
              <a:gdLst>
                <a:gd name="connsiteX0" fmla="*/ 90466 w 445371"/>
                <a:gd name="connsiteY0" fmla="*/ 41754 h 41753"/>
                <a:gd name="connsiteX1" fmla="*/ 435629 w 445371"/>
                <a:gd name="connsiteY1" fmla="*/ 41754 h 41753"/>
                <a:gd name="connsiteX2" fmla="*/ 450521 w 445371"/>
                <a:gd name="connsiteY2" fmla="*/ 0 h 41753"/>
                <a:gd name="connsiteX3" fmla="*/ 0 w 445371"/>
                <a:gd name="connsiteY3" fmla="*/ 0 h 41753"/>
                <a:gd name="connsiteX4" fmla="*/ 90466 w 445371"/>
                <a:gd name="connsiteY4" fmla="*/ 41754 h 4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71" h="41753">
                  <a:moveTo>
                    <a:pt x="90466" y="41754"/>
                  </a:moveTo>
                  <a:lnTo>
                    <a:pt x="435629" y="41754"/>
                  </a:lnTo>
                  <a:lnTo>
                    <a:pt x="450521" y="0"/>
                  </a:lnTo>
                  <a:lnTo>
                    <a:pt x="0" y="0"/>
                  </a:lnTo>
                  <a:cubicBezTo>
                    <a:pt x="22514" y="26588"/>
                    <a:pt x="55626" y="41871"/>
                    <a:pt x="90466" y="41754"/>
                  </a:cubicBezTo>
                  <a:close/>
                </a:path>
              </a:pathLst>
            </a:custGeom>
            <a:solidFill>
              <a:schemeClr val="accent4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 125">
              <a:extLst>
                <a:ext uri="{FF2B5EF4-FFF2-40B4-BE49-F238E27FC236}">
                  <a16:creationId xmlns:a16="http://schemas.microsoft.com/office/drawing/2014/main" xmlns="" id="{6BC61183-EB01-4B51-811F-7011C347FA5A}"/>
                </a:ext>
              </a:extLst>
            </p:cNvPr>
            <p:cNvSpPr/>
            <p:nvPr/>
          </p:nvSpPr>
          <p:spPr>
            <a:xfrm>
              <a:off x="3808635" y="2860856"/>
              <a:ext cx="459289" cy="13918"/>
            </a:xfrm>
            <a:custGeom>
              <a:avLst/>
              <a:gdLst>
                <a:gd name="connsiteX0" fmla="*/ 13918 w 459288"/>
                <a:gd name="connsiteY0" fmla="*/ 20042 h 13917"/>
                <a:gd name="connsiteX1" fmla="*/ 464439 w 459288"/>
                <a:gd name="connsiteY1" fmla="*/ 20042 h 13917"/>
                <a:gd name="connsiteX2" fmla="*/ 471676 w 459288"/>
                <a:gd name="connsiteY2" fmla="*/ 0 h 13917"/>
                <a:gd name="connsiteX3" fmla="*/ 0 w 459288"/>
                <a:gd name="connsiteY3" fmla="*/ 0 h 13917"/>
                <a:gd name="connsiteX4" fmla="*/ 13918 w 459288"/>
                <a:gd name="connsiteY4" fmla="*/ 20042 h 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288" h="13917">
                  <a:moveTo>
                    <a:pt x="13918" y="20042"/>
                  </a:moveTo>
                  <a:lnTo>
                    <a:pt x="464439" y="20042"/>
                  </a:lnTo>
                  <a:lnTo>
                    <a:pt x="471676" y="0"/>
                  </a:lnTo>
                  <a:lnTo>
                    <a:pt x="0" y="0"/>
                  </a:lnTo>
                  <a:cubicBezTo>
                    <a:pt x="3930" y="7146"/>
                    <a:pt x="8595" y="13863"/>
                    <a:pt x="13918" y="20042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 126">
              <a:extLst>
                <a:ext uri="{FF2B5EF4-FFF2-40B4-BE49-F238E27FC236}">
                  <a16:creationId xmlns:a16="http://schemas.microsoft.com/office/drawing/2014/main" xmlns="" id="{0F8EE18D-E806-4335-954D-8A33F8C137A3}"/>
                </a:ext>
              </a:extLst>
            </p:cNvPr>
            <p:cNvSpPr/>
            <p:nvPr/>
          </p:nvSpPr>
          <p:spPr>
            <a:xfrm>
              <a:off x="3752964" y="2325334"/>
              <a:ext cx="1280442" cy="932496"/>
            </a:xfrm>
            <a:custGeom>
              <a:avLst/>
              <a:gdLst>
                <a:gd name="connsiteX0" fmla="*/ 1219343 w 1280442"/>
                <a:gd name="connsiteY0" fmla="*/ 409426 h 932496"/>
                <a:gd name="connsiteX1" fmla="*/ 1085592 w 1280442"/>
                <a:gd name="connsiteY1" fmla="*/ 320213 h 932496"/>
                <a:gd name="connsiteX2" fmla="*/ 1078633 w 1280442"/>
                <a:gd name="connsiteY2" fmla="*/ 318960 h 932496"/>
                <a:gd name="connsiteX3" fmla="*/ 878077 w 1280442"/>
                <a:gd name="connsiteY3" fmla="*/ 318960 h 932496"/>
                <a:gd name="connsiteX4" fmla="*/ 552678 w 1280442"/>
                <a:gd name="connsiteY4" fmla="*/ 19726 h 932496"/>
                <a:gd name="connsiteX5" fmla="*/ 441104 w 1280442"/>
                <a:gd name="connsiteY5" fmla="*/ 26809 h 932496"/>
                <a:gd name="connsiteX6" fmla="*/ 427417 w 1280442"/>
                <a:gd name="connsiteY6" fmla="*/ 109357 h 932496"/>
                <a:gd name="connsiteX7" fmla="*/ 517883 w 1280442"/>
                <a:gd name="connsiteY7" fmla="*/ 318960 h 932496"/>
                <a:gd name="connsiteX8" fmla="*/ 200835 w 1280442"/>
                <a:gd name="connsiteY8" fmla="*/ 318960 h 932496"/>
                <a:gd name="connsiteX9" fmla="*/ 164787 w 1280442"/>
                <a:gd name="connsiteY9" fmla="*/ 247005 h 932496"/>
                <a:gd name="connsiteX10" fmla="*/ 164787 w 1280442"/>
                <a:gd name="connsiteY10" fmla="*/ 247005 h 932496"/>
                <a:gd name="connsiteX11" fmla="*/ 136952 w 1280442"/>
                <a:gd name="connsiteY11" fmla="*/ 192029 h 932496"/>
                <a:gd name="connsiteX12" fmla="*/ 39267 w 1280442"/>
                <a:gd name="connsiteY12" fmla="*/ 160826 h 932496"/>
                <a:gd name="connsiteX13" fmla="*/ 0 w 1280442"/>
                <a:gd name="connsiteY13" fmla="*/ 224458 h 932496"/>
                <a:gd name="connsiteX14" fmla="*/ 0 w 1280442"/>
                <a:gd name="connsiteY14" fmla="*/ 479015 h 932496"/>
                <a:gd name="connsiteX15" fmla="*/ 160055 w 1280442"/>
                <a:gd name="connsiteY15" fmla="*/ 639071 h 932496"/>
                <a:gd name="connsiteX16" fmla="*/ 490326 w 1280442"/>
                <a:gd name="connsiteY16" fmla="*/ 639071 h 932496"/>
                <a:gd name="connsiteX17" fmla="*/ 419345 w 1280442"/>
                <a:gd name="connsiteY17" fmla="*/ 837679 h 932496"/>
                <a:gd name="connsiteX18" fmla="*/ 468303 w 1280442"/>
                <a:gd name="connsiteY18" fmla="*/ 940590 h 932496"/>
                <a:gd name="connsiteX19" fmla="*/ 555322 w 1280442"/>
                <a:gd name="connsiteY19" fmla="*/ 918402 h 932496"/>
                <a:gd name="connsiteX20" fmla="*/ 804730 w 1280442"/>
                <a:gd name="connsiteY20" fmla="*/ 639071 h 932496"/>
                <a:gd name="connsiteX21" fmla="*/ 1087819 w 1280442"/>
                <a:gd name="connsiteY21" fmla="*/ 639071 h 932496"/>
                <a:gd name="connsiteX22" fmla="*/ 1280025 w 1280442"/>
                <a:gd name="connsiteY22" fmla="*/ 538862 h 932496"/>
                <a:gd name="connsiteX23" fmla="*/ 1219343 w 1280442"/>
                <a:gd name="connsiteY23" fmla="*/ 409426 h 932496"/>
                <a:gd name="connsiteX24" fmla="*/ 1147387 w 1280442"/>
                <a:gd name="connsiteY24" fmla="*/ 479015 h 932496"/>
                <a:gd name="connsiteX25" fmla="*/ 1065411 w 1280442"/>
                <a:gd name="connsiteY25" fmla="*/ 479015 h 932496"/>
                <a:gd name="connsiteX26" fmla="*/ 1029921 w 1280442"/>
                <a:gd name="connsiteY26" fmla="*/ 443525 h 932496"/>
                <a:gd name="connsiteX27" fmla="*/ 1029921 w 1280442"/>
                <a:gd name="connsiteY27" fmla="*/ 424040 h 932496"/>
                <a:gd name="connsiteX28" fmla="*/ 1065411 w 1280442"/>
                <a:gd name="connsiteY28" fmla="*/ 388549 h 932496"/>
                <a:gd name="connsiteX29" fmla="*/ 1145996 w 1280442"/>
                <a:gd name="connsiteY29" fmla="*/ 388549 h 932496"/>
                <a:gd name="connsiteX30" fmla="*/ 1237993 w 1280442"/>
                <a:gd name="connsiteY30" fmla="*/ 465237 h 932496"/>
                <a:gd name="connsiteX31" fmla="*/ 1147387 w 1280442"/>
                <a:gd name="connsiteY31" fmla="*/ 479015 h 932496"/>
                <a:gd name="connsiteX32" fmla="*/ 468057 w 1280442"/>
                <a:gd name="connsiteY32" fmla="*/ 57444 h 932496"/>
                <a:gd name="connsiteX33" fmla="*/ 499233 w 1280442"/>
                <a:gd name="connsiteY33" fmla="*/ 40603 h 932496"/>
                <a:gd name="connsiteX34" fmla="*/ 524425 w 1280442"/>
                <a:gd name="connsiteY34" fmla="*/ 50485 h 932496"/>
                <a:gd name="connsiteX35" fmla="*/ 816282 w 1280442"/>
                <a:gd name="connsiteY35" fmla="*/ 318960 h 932496"/>
                <a:gd name="connsiteX36" fmla="*/ 563395 w 1280442"/>
                <a:gd name="connsiteY36" fmla="*/ 318960 h 932496"/>
                <a:gd name="connsiteX37" fmla="*/ 465134 w 1280442"/>
                <a:gd name="connsiteY37" fmla="*/ 92656 h 932496"/>
                <a:gd name="connsiteX38" fmla="*/ 468057 w 1280442"/>
                <a:gd name="connsiteY38" fmla="*/ 57444 h 932496"/>
                <a:gd name="connsiteX39" fmla="*/ 81976 w 1280442"/>
                <a:gd name="connsiteY39" fmla="*/ 185210 h 932496"/>
                <a:gd name="connsiteX40" fmla="*/ 99373 w 1280442"/>
                <a:gd name="connsiteY40" fmla="*/ 202189 h 932496"/>
                <a:gd name="connsiteX41" fmla="*/ 208768 w 1280442"/>
                <a:gd name="connsiteY41" fmla="*/ 416385 h 932496"/>
                <a:gd name="connsiteX42" fmla="*/ 208768 w 1280442"/>
                <a:gd name="connsiteY42" fmla="*/ 429329 h 932496"/>
                <a:gd name="connsiteX43" fmla="*/ 210438 w 1280442"/>
                <a:gd name="connsiteY43" fmla="*/ 432669 h 932496"/>
                <a:gd name="connsiteX44" fmla="*/ 237951 w 1280442"/>
                <a:gd name="connsiteY44" fmla="*/ 443379 h 932496"/>
                <a:gd name="connsiteX45" fmla="*/ 248661 w 1280442"/>
                <a:gd name="connsiteY45" fmla="*/ 415866 h 932496"/>
                <a:gd name="connsiteX46" fmla="*/ 247738 w 1280442"/>
                <a:gd name="connsiteY46" fmla="*/ 414019 h 932496"/>
                <a:gd name="connsiteX47" fmla="*/ 221711 w 1280442"/>
                <a:gd name="connsiteY47" fmla="*/ 360714 h 932496"/>
                <a:gd name="connsiteX48" fmla="*/ 1074875 w 1280442"/>
                <a:gd name="connsiteY48" fmla="*/ 360714 h 932496"/>
                <a:gd name="connsiteX49" fmla="*/ 1106608 w 1280442"/>
                <a:gd name="connsiteY49" fmla="*/ 374632 h 932496"/>
                <a:gd name="connsiteX50" fmla="*/ 1064855 w 1280442"/>
                <a:gd name="connsiteY50" fmla="*/ 374632 h 932496"/>
                <a:gd name="connsiteX51" fmla="*/ 1016003 w 1280442"/>
                <a:gd name="connsiteY51" fmla="*/ 424040 h 932496"/>
                <a:gd name="connsiteX52" fmla="*/ 1016003 w 1280442"/>
                <a:gd name="connsiteY52" fmla="*/ 443525 h 932496"/>
                <a:gd name="connsiteX53" fmla="*/ 1034374 w 1280442"/>
                <a:gd name="connsiteY53" fmla="*/ 481660 h 932496"/>
                <a:gd name="connsiteX54" fmla="*/ 41754 w 1280442"/>
                <a:gd name="connsiteY54" fmla="*/ 481660 h 932496"/>
                <a:gd name="connsiteX55" fmla="*/ 41754 w 1280442"/>
                <a:gd name="connsiteY55" fmla="*/ 479155 h 932496"/>
                <a:gd name="connsiteX56" fmla="*/ 41754 w 1280442"/>
                <a:gd name="connsiteY56" fmla="*/ 366559 h 932496"/>
                <a:gd name="connsiteX57" fmla="*/ 39248 w 1280442"/>
                <a:gd name="connsiteY57" fmla="*/ 365446 h 932496"/>
                <a:gd name="connsiteX58" fmla="*/ 37021 w 1280442"/>
                <a:gd name="connsiteY58" fmla="*/ 361966 h 932496"/>
                <a:gd name="connsiteX59" fmla="*/ 35491 w 1280442"/>
                <a:gd name="connsiteY59" fmla="*/ 215829 h 932496"/>
                <a:gd name="connsiteX60" fmla="*/ 68304 w 1280442"/>
                <a:gd name="connsiteY60" fmla="*/ 182396 h 932496"/>
                <a:gd name="connsiteX61" fmla="*/ 81976 w 1280442"/>
                <a:gd name="connsiteY61" fmla="*/ 185210 h 932496"/>
                <a:gd name="connsiteX62" fmla="*/ 1238689 w 1280442"/>
                <a:gd name="connsiteY62" fmla="*/ 530372 h 932496"/>
                <a:gd name="connsiteX63" fmla="*/ 1078216 w 1280442"/>
                <a:gd name="connsiteY63" fmla="*/ 597317 h 932496"/>
                <a:gd name="connsiteX64" fmla="*/ 841612 w 1280442"/>
                <a:gd name="connsiteY64" fmla="*/ 597317 h 932496"/>
                <a:gd name="connsiteX65" fmla="*/ 885036 w 1280442"/>
                <a:gd name="connsiteY65" fmla="*/ 548605 h 932496"/>
                <a:gd name="connsiteX66" fmla="*/ 885036 w 1280442"/>
                <a:gd name="connsiteY66" fmla="*/ 548605 h 932496"/>
                <a:gd name="connsiteX67" fmla="*/ 883366 w 1280442"/>
                <a:gd name="connsiteY67" fmla="*/ 519099 h 932496"/>
                <a:gd name="connsiteX68" fmla="*/ 853860 w 1280442"/>
                <a:gd name="connsiteY68" fmla="*/ 520769 h 932496"/>
                <a:gd name="connsiteX69" fmla="*/ 841473 w 1280442"/>
                <a:gd name="connsiteY69" fmla="*/ 534687 h 932496"/>
                <a:gd name="connsiteX70" fmla="*/ 524146 w 1280442"/>
                <a:gd name="connsiteY70" fmla="*/ 890566 h 932496"/>
                <a:gd name="connsiteX71" fmla="*/ 495197 w 1280442"/>
                <a:gd name="connsiteY71" fmla="*/ 903510 h 932496"/>
                <a:gd name="connsiteX72" fmla="*/ 457072 w 1280442"/>
                <a:gd name="connsiteY72" fmla="*/ 863986 h 932496"/>
                <a:gd name="connsiteX73" fmla="*/ 459289 w 1280442"/>
                <a:gd name="connsiteY73" fmla="*/ 851736 h 932496"/>
                <a:gd name="connsiteX74" fmla="*/ 570632 w 1280442"/>
                <a:gd name="connsiteY74" fmla="*/ 541785 h 932496"/>
                <a:gd name="connsiteX75" fmla="*/ 557897 w 1280442"/>
                <a:gd name="connsiteY75" fmla="*/ 515132 h 932496"/>
                <a:gd name="connsiteX76" fmla="*/ 531244 w 1280442"/>
                <a:gd name="connsiteY76" fmla="*/ 527867 h 932496"/>
                <a:gd name="connsiteX77" fmla="*/ 528461 w 1280442"/>
                <a:gd name="connsiteY77" fmla="*/ 535661 h 932496"/>
                <a:gd name="connsiteX78" fmla="*/ 520110 w 1280442"/>
                <a:gd name="connsiteY78" fmla="*/ 555564 h 932496"/>
                <a:gd name="connsiteX79" fmla="*/ 505218 w 1280442"/>
                <a:gd name="connsiteY79" fmla="*/ 597317 h 932496"/>
                <a:gd name="connsiteX80" fmla="*/ 160055 w 1280442"/>
                <a:gd name="connsiteY80" fmla="*/ 597317 h 932496"/>
                <a:gd name="connsiteX81" fmla="*/ 48712 w 1280442"/>
                <a:gd name="connsiteY81" fmla="*/ 518542 h 932496"/>
                <a:gd name="connsiteX82" fmla="*/ 45790 w 1280442"/>
                <a:gd name="connsiteY82" fmla="*/ 509356 h 932496"/>
                <a:gd name="connsiteX83" fmla="*/ 1237714 w 1280442"/>
                <a:gd name="connsiteY83" fmla="*/ 509356 h 932496"/>
                <a:gd name="connsiteX84" fmla="*/ 1238689 w 1280442"/>
                <a:gd name="connsiteY84" fmla="*/ 530372 h 93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280442" h="932496">
                  <a:moveTo>
                    <a:pt x="1219343" y="409426"/>
                  </a:moveTo>
                  <a:cubicBezTo>
                    <a:pt x="1182823" y="369086"/>
                    <a:pt x="1136867" y="338433"/>
                    <a:pt x="1085592" y="320213"/>
                  </a:cubicBezTo>
                  <a:cubicBezTo>
                    <a:pt x="1083361" y="319403"/>
                    <a:pt x="1081007" y="318979"/>
                    <a:pt x="1078633" y="318960"/>
                  </a:cubicBezTo>
                  <a:lnTo>
                    <a:pt x="878077" y="318960"/>
                  </a:lnTo>
                  <a:lnTo>
                    <a:pt x="552678" y="19726"/>
                  </a:lnTo>
                  <a:cubicBezTo>
                    <a:pt x="519912" y="-9128"/>
                    <a:pt x="469958" y="-5957"/>
                    <a:pt x="441104" y="26809"/>
                  </a:cubicBezTo>
                  <a:cubicBezTo>
                    <a:pt x="421159" y="49457"/>
                    <a:pt x="415849" y="81484"/>
                    <a:pt x="427417" y="109357"/>
                  </a:cubicBezTo>
                  <a:lnTo>
                    <a:pt x="517883" y="318960"/>
                  </a:lnTo>
                  <a:lnTo>
                    <a:pt x="200835" y="318960"/>
                  </a:lnTo>
                  <a:lnTo>
                    <a:pt x="164787" y="247005"/>
                  </a:lnTo>
                  <a:lnTo>
                    <a:pt x="164787" y="247005"/>
                  </a:lnTo>
                  <a:lnTo>
                    <a:pt x="136952" y="192029"/>
                  </a:lnTo>
                  <a:cubicBezTo>
                    <a:pt x="118593" y="156438"/>
                    <a:pt x="74858" y="142467"/>
                    <a:pt x="39267" y="160826"/>
                  </a:cubicBezTo>
                  <a:cubicBezTo>
                    <a:pt x="15408" y="173132"/>
                    <a:pt x="301" y="197614"/>
                    <a:pt x="0" y="224458"/>
                  </a:cubicBezTo>
                  <a:lnTo>
                    <a:pt x="0" y="479015"/>
                  </a:lnTo>
                  <a:cubicBezTo>
                    <a:pt x="77" y="567380"/>
                    <a:pt x="71691" y="638994"/>
                    <a:pt x="160055" y="639071"/>
                  </a:cubicBezTo>
                  <a:lnTo>
                    <a:pt x="490326" y="639071"/>
                  </a:lnTo>
                  <a:lnTo>
                    <a:pt x="419345" y="837679"/>
                  </a:lnTo>
                  <a:cubicBezTo>
                    <a:pt x="404446" y="879616"/>
                    <a:pt x="426365" y="925691"/>
                    <a:pt x="468303" y="940590"/>
                  </a:cubicBezTo>
                  <a:cubicBezTo>
                    <a:pt x="499124" y="951540"/>
                    <a:pt x="533507" y="942773"/>
                    <a:pt x="555322" y="918402"/>
                  </a:cubicBezTo>
                  <a:lnTo>
                    <a:pt x="804730" y="639071"/>
                  </a:lnTo>
                  <a:lnTo>
                    <a:pt x="1087819" y="639071"/>
                  </a:lnTo>
                  <a:cubicBezTo>
                    <a:pt x="1187610" y="639071"/>
                    <a:pt x="1267777" y="597317"/>
                    <a:pt x="1280025" y="538862"/>
                  </a:cubicBezTo>
                  <a:cubicBezTo>
                    <a:pt x="1290602" y="488340"/>
                    <a:pt x="1247735" y="440881"/>
                    <a:pt x="1219343" y="409426"/>
                  </a:cubicBezTo>
                  <a:close/>
                  <a:moveTo>
                    <a:pt x="1147387" y="479015"/>
                  </a:moveTo>
                  <a:lnTo>
                    <a:pt x="1065411" y="479015"/>
                  </a:lnTo>
                  <a:cubicBezTo>
                    <a:pt x="1045810" y="479015"/>
                    <a:pt x="1029921" y="463126"/>
                    <a:pt x="1029921" y="443525"/>
                  </a:cubicBezTo>
                  <a:lnTo>
                    <a:pt x="1029921" y="424040"/>
                  </a:lnTo>
                  <a:cubicBezTo>
                    <a:pt x="1029921" y="404439"/>
                    <a:pt x="1045810" y="388549"/>
                    <a:pt x="1065411" y="388549"/>
                  </a:cubicBezTo>
                  <a:lnTo>
                    <a:pt x="1145996" y="388549"/>
                  </a:lnTo>
                  <a:cubicBezTo>
                    <a:pt x="1178681" y="411587"/>
                    <a:pt x="1209447" y="437233"/>
                    <a:pt x="1237993" y="465237"/>
                  </a:cubicBezTo>
                  <a:cubicBezTo>
                    <a:pt x="1234792" y="468577"/>
                    <a:pt x="1219482" y="477345"/>
                    <a:pt x="1147387" y="479015"/>
                  </a:cubicBezTo>
                  <a:close/>
                  <a:moveTo>
                    <a:pt x="468057" y="57444"/>
                  </a:moveTo>
                  <a:cubicBezTo>
                    <a:pt x="474877" y="46859"/>
                    <a:pt x="486642" y="40504"/>
                    <a:pt x="499233" y="40603"/>
                  </a:cubicBezTo>
                  <a:cubicBezTo>
                    <a:pt x="508574" y="40614"/>
                    <a:pt x="517568" y="44142"/>
                    <a:pt x="524425" y="50485"/>
                  </a:cubicBezTo>
                  <a:lnTo>
                    <a:pt x="816282" y="318960"/>
                  </a:lnTo>
                  <a:lnTo>
                    <a:pt x="563395" y="318960"/>
                  </a:lnTo>
                  <a:lnTo>
                    <a:pt x="465134" y="92656"/>
                  </a:lnTo>
                  <a:cubicBezTo>
                    <a:pt x="460004" y="81194"/>
                    <a:pt x="461107" y="67903"/>
                    <a:pt x="468057" y="57444"/>
                  </a:cubicBezTo>
                  <a:close/>
                  <a:moveTo>
                    <a:pt x="81976" y="185210"/>
                  </a:moveTo>
                  <a:cubicBezTo>
                    <a:pt x="89687" y="188506"/>
                    <a:pt x="95890" y="194561"/>
                    <a:pt x="99373" y="202189"/>
                  </a:cubicBezTo>
                  <a:lnTo>
                    <a:pt x="208768" y="416385"/>
                  </a:lnTo>
                  <a:cubicBezTo>
                    <a:pt x="211576" y="420243"/>
                    <a:pt x="211576" y="425471"/>
                    <a:pt x="208768" y="429329"/>
                  </a:cubicBezTo>
                  <a:lnTo>
                    <a:pt x="210438" y="432669"/>
                  </a:lnTo>
                  <a:cubicBezTo>
                    <a:pt x="215078" y="443224"/>
                    <a:pt x="227396" y="448019"/>
                    <a:pt x="237951" y="443379"/>
                  </a:cubicBezTo>
                  <a:cubicBezTo>
                    <a:pt x="248506" y="438739"/>
                    <a:pt x="253301" y="426421"/>
                    <a:pt x="248661" y="415866"/>
                  </a:cubicBezTo>
                  <a:cubicBezTo>
                    <a:pt x="248384" y="415235"/>
                    <a:pt x="248076" y="414619"/>
                    <a:pt x="247738" y="414019"/>
                  </a:cubicBezTo>
                  <a:lnTo>
                    <a:pt x="221711" y="360714"/>
                  </a:lnTo>
                  <a:lnTo>
                    <a:pt x="1074875" y="360714"/>
                  </a:lnTo>
                  <a:cubicBezTo>
                    <a:pt x="1085708" y="364748"/>
                    <a:pt x="1096303" y="369395"/>
                    <a:pt x="1106608" y="374632"/>
                  </a:cubicBezTo>
                  <a:lnTo>
                    <a:pt x="1064855" y="374632"/>
                  </a:lnTo>
                  <a:cubicBezTo>
                    <a:pt x="1037816" y="375011"/>
                    <a:pt x="1016076" y="396999"/>
                    <a:pt x="1016003" y="424040"/>
                  </a:cubicBezTo>
                  <a:lnTo>
                    <a:pt x="1016003" y="443525"/>
                  </a:lnTo>
                  <a:cubicBezTo>
                    <a:pt x="1016056" y="458358"/>
                    <a:pt x="1022808" y="472373"/>
                    <a:pt x="1034374" y="481660"/>
                  </a:cubicBezTo>
                  <a:lnTo>
                    <a:pt x="41754" y="481660"/>
                  </a:lnTo>
                  <a:cubicBezTo>
                    <a:pt x="41754" y="480825"/>
                    <a:pt x="41754" y="479990"/>
                    <a:pt x="41754" y="479155"/>
                  </a:cubicBezTo>
                  <a:lnTo>
                    <a:pt x="41754" y="366559"/>
                  </a:lnTo>
                  <a:lnTo>
                    <a:pt x="39248" y="365446"/>
                  </a:lnTo>
                  <a:cubicBezTo>
                    <a:pt x="37878" y="364835"/>
                    <a:pt x="37003" y="363467"/>
                    <a:pt x="37021" y="361966"/>
                  </a:cubicBezTo>
                  <a:lnTo>
                    <a:pt x="35491" y="215829"/>
                  </a:lnTo>
                  <a:cubicBezTo>
                    <a:pt x="35319" y="197536"/>
                    <a:pt x="50011" y="182567"/>
                    <a:pt x="68304" y="182396"/>
                  </a:cubicBezTo>
                  <a:cubicBezTo>
                    <a:pt x="73009" y="182352"/>
                    <a:pt x="77670" y="183311"/>
                    <a:pt x="81976" y="185210"/>
                  </a:cubicBezTo>
                  <a:close/>
                  <a:moveTo>
                    <a:pt x="1238689" y="530372"/>
                  </a:moveTo>
                  <a:cubicBezTo>
                    <a:pt x="1231451" y="565167"/>
                    <a:pt x="1169795" y="599962"/>
                    <a:pt x="1078216" y="597317"/>
                  </a:cubicBezTo>
                  <a:lnTo>
                    <a:pt x="841612" y="597317"/>
                  </a:lnTo>
                  <a:lnTo>
                    <a:pt x="885036" y="548605"/>
                  </a:lnTo>
                  <a:lnTo>
                    <a:pt x="885036" y="548605"/>
                  </a:lnTo>
                  <a:cubicBezTo>
                    <a:pt x="892723" y="539996"/>
                    <a:pt x="891975" y="526786"/>
                    <a:pt x="883366" y="519099"/>
                  </a:cubicBezTo>
                  <a:cubicBezTo>
                    <a:pt x="874757" y="511412"/>
                    <a:pt x="861547" y="512160"/>
                    <a:pt x="853860" y="520769"/>
                  </a:cubicBezTo>
                  <a:lnTo>
                    <a:pt x="841473" y="534687"/>
                  </a:lnTo>
                  <a:lnTo>
                    <a:pt x="524146" y="890566"/>
                  </a:lnTo>
                  <a:cubicBezTo>
                    <a:pt x="516778" y="898804"/>
                    <a:pt x="506249" y="903512"/>
                    <a:pt x="495197" y="903510"/>
                  </a:cubicBezTo>
                  <a:cubicBezTo>
                    <a:pt x="473755" y="903124"/>
                    <a:pt x="456686" y="885428"/>
                    <a:pt x="457072" y="863986"/>
                  </a:cubicBezTo>
                  <a:cubicBezTo>
                    <a:pt x="457148" y="859810"/>
                    <a:pt x="457896" y="855673"/>
                    <a:pt x="459289" y="851736"/>
                  </a:cubicBezTo>
                  <a:lnTo>
                    <a:pt x="570632" y="541785"/>
                  </a:lnTo>
                  <a:cubicBezTo>
                    <a:pt x="574475" y="530908"/>
                    <a:pt x="568774" y="518976"/>
                    <a:pt x="557897" y="515132"/>
                  </a:cubicBezTo>
                  <a:cubicBezTo>
                    <a:pt x="547020" y="511289"/>
                    <a:pt x="535088" y="516991"/>
                    <a:pt x="531244" y="527867"/>
                  </a:cubicBezTo>
                  <a:lnTo>
                    <a:pt x="528461" y="535661"/>
                  </a:lnTo>
                  <a:lnTo>
                    <a:pt x="520110" y="555564"/>
                  </a:lnTo>
                  <a:lnTo>
                    <a:pt x="505218" y="597317"/>
                  </a:lnTo>
                  <a:lnTo>
                    <a:pt x="160055" y="597317"/>
                  </a:lnTo>
                  <a:cubicBezTo>
                    <a:pt x="110121" y="596922"/>
                    <a:pt x="65705" y="565498"/>
                    <a:pt x="48712" y="518542"/>
                  </a:cubicBezTo>
                  <a:cubicBezTo>
                    <a:pt x="47599" y="515573"/>
                    <a:pt x="46625" y="512511"/>
                    <a:pt x="45790" y="509356"/>
                  </a:cubicBezTo>
                  <a:lnTo>
                    <a:pt x="1237714" y="509356"/>
                  </a:lnTo>
                  <a:cubicBezTo>
                    <a:pt x="1239740" y="516179"/>
                    <a:pt x="1240074" y="523392"/>
                    <a:pt x="1238689" y="530372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 127">
              <a:extLst>
                <a:ext uri="{FF2B5EF4-FFF2-40B4-BE49-F238E27FC236}">
                  <a16:creationId xmlns:a16="http://schemas.microsoft.com/office/drawing/2014/main" xmlns="" id="{471B4F62-2C3C-415F-A210-795D5F6DCA80}"/>
                </a:ext>
              </a:extLst>
            </p:cNvPr>
            <p:cNvSpPr/>
            <p:nvPr/>
          </p:nvSpPr>
          <p:spPr>
            <a:xfrm>
              <a:off x="3788453" y="2507721"/>
              <a:ext cx="167014" cy="250521"/>
            </a:xfrm>
            <a:custGeom>
              <a:avLst/>
              <a:gdLst>
                <a:gd name="connsiteX0" fmla="*/ 3759 w 167014"/>
                <a:gd name="connsiteY0" fmla="*/ 183199 h 250521"/>
                <a:gd name="connsiteX1" fmla="*/ 6264 w 167014"/>
                <a:gd name="connsiteY1" fmla="*/ 184312 h 250521"/>
                <a:gd name="connsiteX2" fmla="*/ 162423 w 167014"/>
                <a:gd name="connsiteY2" fmla="*/ 251118 h 250521"/>
                <a:gd name="connsiteX3" fmla="*/ 173279 w 167014"/>
                <a:gd name="connsiteY3" fmla="*/ 247917 h 250521"/>
                <a:gd name="connsiteX4" fmla="*/ 173279 w 167014"/>
                <a:gd name="connsiteY4" fmla="*/ 246942 h 250521"/>
                <a:gd name="connsiteX5" fmla="*/ 173279 w 167014"/>
                <a:gd name="connsiteY5" fmla="*/ 233999 h 250521"/>
                <a:gd name="connsiteX6" fmla="*/ 63884 w 167014"/>
                <a:gd name="connsiteY6" fmla="*/ 19803 h 250521"/>
                <a:gd name="connsiteX7" fmla="*/ 46487 w 167014"/>
                <a:gd name="connsiteY7" fmla="*/ 2823 h 250521"/>
                <a:gd name="connsiteX8" fmla="*/ 2815 w 167014"/>
                <a:gd name="connsiteY8" fmla="*/ 19770 h 250521"/>
                <a:gd name="connsiteX9" fmla="*/ 1 w 167014"/>
                <a:gd name="connsiteY9" fmla="*/ 33442 h 250521"/>
                <a:gd name="connsiteX10" fmla="*/ 1532 w 167014"/>
                <a:gd name="connsiteY10" fmla="*/ 179719 h 250521"/>
                <a:gd name="connsiteX11" fmla="*/ 3759 w 167014"/>
                <a:gd name="connsiteY11" fmla="*/ 183199 h 25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014" h="250521">
                  <a:moveTo>
                    <a:pt x="3759" y="183199"/>
                  </a:moveTo>
                  <a:lnTo>
                    <a:pt x="6264" y="184312"/>
                  </a:lnTo>
                  <a:lnTo>
                    <a:pt x="162423" y="251118"/>
                  </a:lnTo>
                  <a:cubicBezTo>
                    <a:pt x="166356" y="252204"/>
                    <a:pt x="170564" y="250963"/>
                    <a:pt x="173279" y="247917"/>
                  </a:cubicBezTo>
                  <a:lnTo>
                    <a:pt x="173279" y="246942"/>
                  </a:lnTo>
                  <a:cubicBezTo>
                    <a:pt x="176087" y="243085"/>
                    <a:pt x="176087" y="237856"/>
                    <a:pt x="173279" y="233999"/>
                  </a:cubicBezTo>
                  <a:lnTo>
                    <a:pt x="63884" y="19803"/>
                  </a:lnTo>
                  <a:cubicBezTo>
                    <a:pt x="60401" y="12175"/>
                    <a:pt x="54198" y="6120"/>
                    <a:pt x="46487" y="2823"/>
                  </a:cubicBezTo>
                  <a:cubicBezTo>
                    <a:pt x="29748" y="-4557"/>
                    <a:pt x="10195" y="3031"/>
                    <a:pt x="2815" y="19770"/>
                  </a:cubicBezTo>
                  <a:cubicBezTo>
                    <a:pt x="917" y="24076"/>
                    <a:pt x="-43" y="28737"/>
                    <a:pt x="1" y="33442"/>
                  </a:cubicBezTo>
                  <a:lnTo>
                    <a:pt x="1532" y="179719"/>
                  </a:lnTo>
                  <a:cubicBezTo>
                    <a:pt x="1513" y="181220"/>
                    <a:pt x="2389" y="182587"/>
                    <a:pt x="3759" y="183199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 128">
              <a:extLst>
                <a:ext uri="{FF2B5EF4-FFF2-40B4-BE49-F238E27FC236}">
                  <a16:creationId xmlns:a16="http://schemas.microsoft.com/office/drawing/2014/main" xmlns="" id="{D6042FE0-57DF-470D-AE18-ED1C968138C2}"/>
                </a:ext>
              </a:extLst>
            </p:cNvPr>
            <p:cNvSpPr/>
            <p:nvPr/>
          </p:nvSpPr>
          <p:spPr>
            <a:xfrm>
              <a:off x="4210019" y="2860021"/>
              <a:ext cx="375782" cy="361864"/>
            </a:xfrm>
            <a:custGeom>
              <a:avLst/>
              <a:gdLst>
                <a:gd name="connsiteX0" fmla="*/ 112324 w 375781"/>
                <a:gd name="connsiteY0" fmla="*/ 6959 h 361864"/>
                <a:gd name="connsiteX1" fmla="*/ 2234 w 375781"/>
                <a:gd name="connsiteY1" fmla="*/ 317049 h 361864"/>
                <a:gd name="connsiteX2" fmla="*/ 25891 w 375781"/>
                <a:gd name="connsiteY2" fmla="*/ 366606 h 361864"/>
                <a:gd name="connsiteX3" fmla="*/ 38142 w 375781"/>
                <a:gd name="connsiteY3" fmla="*/ 368823 h 361864"/>
                <a:gd name="connsiteX4" fmla="*/ 67091 w 375781"/>
                <a:gd name="connsiteY4" fmla="*/ 355880 h 361864"/>
                <a:gd name="connsiteX5" fmla="*/ 384835 w 375781"/>
                <a:gd name="connsiteY5" fmla="*/ 0 h 361864"/>
                <a:gd name="connsiteX6" fmla="*/ 113576 w 375781"/>
                <a:gd name="connsiteY6" fmla="*/ 0 h 361864"/>
                <a:gd name="connsiteX7" fmla="*/ 112324 w 375781"/>
                <a:gd name="connsiteY7" fmla="*/ 6959 h 36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81" h="361864">
                  <a:moveTo>
                    <a:pt x="112324" y="6959"/>
                  </a:moveTo>
                  <a:lnTo>
                    <a:pt x="2234" y="317049"/>
                  </a:lnTo>
                  <a:cubicBezTo>
                    <a:pt x="-4918" y="337267"/>
                    <a:pt x="5674" y="359454"/>
                    <a:pt x="25891" y="366606"/>
                  </a:cubicBezTo>
                  <a:cubicBezTo>
                    <a:pt x="29829" y="367999"/>
                    <a:pt x="33966" y="368748"/>
                    <a:pt x="38142" y="368823"/>
                  </a:cubicBezTo>
                  <a:cubicBezTo>
                    <a:pt x="49194" y="368825"/>
                    <a:pt x="59723" y="364117"/>
                    <a:pt x="67091" y="355880"/>
                  </a:cubicBezTo>
                  <a:lnTo>
                    <a:pt x="384835" y="0"/>
                  </a:lnTo>
                  <a:lnTo>
                    <a:pt x="113576" y="0"/>
                  </a:lnTo>
                  <a:cubicBezTo>
                    <a:pt x="113560" y="2374"/>
                    <a:pt x="113137" y="4728"/>
                    <a:pt x="112324" y="6959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 129">
              <a:extLst>
                <a:ext uri="{FF2B5EF4-FFF2-40B4-BE49-F238E27FC236}">
                  <a16:creationId xmlns:a16="http://schemas.microsoft.com/office/drawing/2014/main" xmlns="" id="{1BD1322E-E247-4B67-AFF9-B9E5B644C059}"/>
                </a:ext>
              </a:extLst>
            </p:cNvPr>
            <p:cNvSpPr/>
            <p:nvPr/>
          </p:nvSpPr>
          <p:spPr>
            <a:xfrm>
              <a:off x="4246630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1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1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 130">
              <a:extLst>
                <a:ext uri="{FF2B5EF4-FFF2-40B4-BE49-F238E27FC236}">
                  <a16:creationId xmlns:a16="http://schemas.microsoft.com/office/drawing/2014/main" xmlns="" id="{835CCC59-B19F-4E36-BEAF-D7A27588709D}"/>
                </a:ext>
              </a:extLst>
            </p:cNvPr>
            <p:cNvSpPr/>
            <p:nvPr/>
          </p:nvSpPr>
          <p:spPr>
            <a:xfrm>
              <a:off x="4156582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 131">
              <a:extLst>
                <a:ext uri="{FF2B5EF4-FFF2-40B4-BE49-F238E27FC236}">
                  <a16:creationId xmlns:a16="http://schemas.microsoft.com/office/drawing/2014/main" xmlns="" id="{7560BEE0-4C40-489E-8452-345EEFB01E42}"/>
                </a:ext>
              </a:extLst>
            </p:cNvPr>
            <p:cNvSpPr/>
            <p:nvPr/>
          </p:nvSpPr>
          <p:spPr>
            <a:xfrm>
              <a:off x="4336679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 132">
              <a:extLst>
                <a:ext uri="{FF2B5EF4-FFF2-40B4-BE49-F238E27FC236}">
                  <a16:creationId xmlns:a16="http://schemas.microsoft.com/office/drawing/2014/main" xmlns="" id="{1D5C86CE-8CF7-44AB-BDD6-A4F127909DFD}"/>
                </a:ext>
              </a:extLst>
            </p:cNvPr>
            <p:cNvSpPr/>
            <p:nvPr/>
          </p:nvSpPr>
          <p:spPr>
            <a:xfrm>
              <a:off x="4426309" y="2693085"/>
              <a:ext cx="69589" cy="97425"/>
            </a:xfrm>
            <a:custGeom>
              <a:avLst/>
              <a:gdLst>
                <a:gd name="connsiteX0" fmla="*/ 39527 w 69589"/>
                <a:gd name="connsiteY0" fmla="*/ 104306 h 97424"/>
                <a:gd name="connsiteX1" fmla="*/ 78218 w 69589"/>
                <a:gd name="connsiteY1" fmla="*/ 70486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527 w 69589"/>
                <a:gd name="connsiteY6" fmla="*/ 104306 h 97424"/>
                <a:gd name="connsiteX7" fmla="*/ 14335 w 69589"/>
                <a:gd name="connsiteY7" fmla="*/ 34717 h 97424"/>
                <a:gd name="connsiteX8" fmla="*/ 43502 w 69589"/>
                <a:gd name="connsiteY8" fmla="*/ 13918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527" y="104306"/>
                  </a:moveTo>
                  <a:cubicBezTo>
                    <a:pt x="59422" y="105277"/>
                    <a:pt x="76520" y="90332"/>
                    <a:pt x="78218" y="70486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4" y="90426"/>
                    <a:pt x="19166" y="105742"/>
                    <a:pt x="39527" y="104306"/>
                  </a:cubicBezTo>
                  <a:close/>
                  <a:moveTo>
                    <a:pt x="14335" y="34717"/>
                  </a:moveTo>
                  <a:cubicBezTo>
                    <a:pt x="16646" y="20920"/>
                    <a:pt x="29705" y="11608"/>
                    <a:pt x="43502" y="13918"/>
                  </a:cubicBezTo>
                  <a:cubicBezTo>
                    <a:pt x="54162" y="15704"/>
                    <a:pt x="62515" y="24057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 133">
              <a:extLst>
                <a:ext uri="{FF2B5EF4-FFF2-40B4-BE49-F238E27FC236}">
                  <a16:creationId xmlns:a16="http://schemas.microsoft.com/office/drawing/2014/main" xmlns="" id="{B66EA451-6D37-4136-A4EE-BD4666AFB972}"/>
                </a:ext>
              </a:extLst>
            </p:cNvPr>
            <p:cNvSpPr/>
            <p:nvPr/>
          </p:nvSpPr>
          <p:spPr>
            <a:xfrm>
              <a:off x="4516775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1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1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 134">
              <a:extLst>
                <a:ext uri="{FF2B5EF4-FFF2-40B4-BE49-F238E27FC236}">
                  <a16:creationId xmlns:a16="http://schemas.microsoft.com/office/drawing/2014/main" xmlns="" id="{956B8DA1-383C-46CB-8103-C4DB7A35487B}"/>
                </a:ext>
              </a:extLst>
            </p:cNvPr>
            <p:cNvSpPr/>
            <p:nvPr/>
          </p:nvSpPr>
          <p:spPr>
            <a:xfrm>
              <a:off x="4782885" y="2713884"/>
              <a:ext cx="194850" cy="83507"/>
            </a:xfrm>
            <a:custGeom>
              <a:avLst/>
              <a:gdLst>
                <a:gd name="connsiteX0" fmla="*/ 116075 w 194849"/>
                <a:gd name="connsiteY0" fmla="*/ 0 h 83507"/>
                <a:gd name="connsiteX1" fmla="*/ 35491 w 194849"/>
                <a:gd name="connsiteY1" fmla="*/ 0 h 83507"/>
                <a:gd name="connsiteX2" fmla="*/ 0 w 194849"/>
                <a:gd name="connsiteY2" fmla="*/ 35491 h 83507"/>
                <a:gd name="connsiteX3" fmla="*/ 0 w 194849"/>
                <a:gd name="connsiteY3" fmla="*/ 54976 h 83507"/>
                <a:gd name="connsiteX4" fmla="*/ 35491 w 194849"/>
                <a:gd name="connsiteY4" fmla="*/ 90466 h 83507"/>
                <a:gd name="connsiteX5" fmla="*/ 117467 w 194849"/>
                <a:gd name="connsiteY5" fmla="*/ 90466 h 83507"/>
                <a:gd name="connsiteX6" fmla="*/ 207933 w 194849"/>
                <a:gd name="connsiteY6" fmla="*/ 76548 h 83507"/>
                <a:gd name="connsiteX7" fmla="*/ 116075 w 194849"/>
                <a:gd name="connsiteY7" fmla="*/ 0 h 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49" h="83507">
                  <a:moveTo>
                    <a:pt x="116075" y="0"/>
                  </a:moveTo>
                  <a:lnTo>
                    <a:pt x="35491" y="0"/>
                  </a:lnTo>
                  <a:cubicBezTo>
                    <a:pt x="15890" y="0"/>
                    <a:pt x="0" y="15890"/>
                    <a:pt x="0" y="35491"/>
                  </a:cubicBezTo>
                  <a:lnTo>
                    <a:pt x="0" y="54976"/>
                  </a:lnTo>
                  <a:cubicBezTo>
                    <a:pt x="0" y="74576"/>
                    <a:pt x="15890" y="90466"/>
                    <a:pt x="35491" y="90466"/>
                  </a:cubicBezTo>
                  <a:lnTo>
                    <a:pt x="117467" y="90466"/>
                  </a:lnTo>
                  <a:cubicBezTo>
                    <a:pt x="189561" y="88796"/>
                    <a:pt x="204732" y="80028"/>
                    <a:pt x="207933" y="76548"/>
                  </a:cubicBezTo>
                  <a:cubicBezTo>
                    <a:pt x="179426" y="48598"/>
                    <a:pt x="148707" y="22999"/>
                    <a:pt x="116075" y="0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18" name="Graphic 6" descr="van icon">
            <a:extLst>
              <a:ext uri="{FF2B5EF4-FFF2-40B4-BE49-F238E27FC236}">
                <a16:creationId xmlns:a16="http://schemas.microsoft.com/office/drawing/2014/main" xmlns="" id="{89FDB3E8-660F-4E35-9B27-95BA83194DAA}"/>
              </a:ext>
            </a:extLst>
          </p:cNvPr>
          <p:cNvGrpSpPr/>
          <p:nvPr/>
        </p:nvGrpSpPr>
        <p:grpSpPr>
          <a:xfrm>
            <a:off x="5265408" y="2257712"/>
            <a:ext cx="1187450" cy="746944"/>
            <a:chOff x="5265408" y="2364042"/>
            <a:chExt cx="1187450" cy="746944"/>
          </a:xfrm>
        </p:grpSpPr>
        <p:sp>
          <p:nvSpPr>
            <p:cNvPr id="1019" name="Freeform 14">
              <a:extLst>
                <a:ext uri="{FF2B5EF4-FFF2-40B4-BE49-F238E27FC236}">
                  <a16:creationId xmlns:a16="http://schemas.microsoft.com/office/drawing/2014/main" xmlns="" id="{396F8328-AE78-455A-99D5-07E1A0EE6685}"/>
                </a:ext>
              </a:extLst>
            </p:cNvPr>
            <p:cNvSpPr/>
            <p:nvPr/>
          </p:nvSpPr>
          <p:spPr>
            <a:xfrm>
              <a:off x="5543672" y="2784867"/>
              <a:ext cx="858398" cy="14093"/>
            </a:xfrm>
            <a:custGeom>
              <a:avLst/>
              <a:gdLst>
                <a:gd name="connsiteX0" fmla="*/ 866266 w 858397"/>
                <a:gd name="connsiteY0" fmla="*/ 13389 h 14093"/>
                <a:gd name="connsiteX1" fmla="*/ 851960 w 858397"/>
                <a:gd name="connsiteY1" fmla="*/ 13389 h 14093"/>
                <a:gd name="connsiteX2" fmla="*/ 811472 w 858397"/>
                <a:gd name="connsiteY2" fmla="*/ 0 h 14093"/>
                <a:gd name="connsiteX3" fmla="*/ 0 w 858397"/>
                <a:gd name="connsiteY3" fmla="*/ 0 h 14093"/>
                <a:gd name="connsiteX4" fmla="*/ 100146 w 858397"/>
                <a:gd name="connsiteY4" fmla="*/ 24804 h 14093"/>
                <a:gd name="connsiteX5" fmla="*/ 866266 w 858397"/>
                <a:gd name="connsiteY5" fmla="*/ 24804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397" h="14093">
                  <a:moveTo>
                    <a:pt x="866266" y="13389"/>
                  </a:moveTo>
                  <a:lnTo>
                    <a:pt x="851960" y="13389"/>
                  </a:lnTo>
                  <a:cubicBezTo>
                    <a:pt x="837354" y="13328"/>
                    <a:pt x="823157" y="8633"/>
                    <a:pt x="811472" y="0"/>
                  </a:cubicBezTo>
                  <a:lnTo>
                    <a:pt x="0" y="0"/>
                  </a:lnTo>
                  <a:cubicBezTo>
                    <a:pt x="30820" y="16212"/>
                    <a:pt x="65207" y="24729"/>
                    <a:pt x="100146" y="24804"/>
                  </a:cubicBezTo>
                  <a:lnTo>
                    <a:pt x="866266" y="24804"/>
                  </a:ln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 92">
              <a:extLst>
                <a:ext uri="{FF2B5EF4-FFF2-40B4-BE49-F238E27FC236}">
                  <a16:creationId xmlns:a16="http://schemas.microsoft.com/office/drawing/2014/main" xmlns="" id="{6E24E5CE-6B42-4960-8924-22B96F4618A7}"/>
                </a:ext>
              </a:extLst>
            </p:cNvPr>
            <p:cNvSpPr/>
            <p:nvPr/>
          </p:nvSpPr>
          <p:spPr>
            <a:xfrm>
              <a:off x="6333398" y="2698194"/>
              <a:ext cx="14307" cy="14093"/>
            </a:xfrm>
            <a:custGeom>
              <a:avLst/>
              <a:gdLst>
                <a:gd name="connsiteX0" fmla="*/ 4149 w 0"/>
                <a:gd name="connsiteY0" fmla="*/ 0 h 0"/>
                <a:gd name="connsiteX1" fmla="*/ 0 w 0"/>
                <a:gd name="connsiteY1" fmla="*/ 7892 h 0"/>
                <a:gd name="connsiteX2" fmla="*/ 414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149" y="0"/>
                  </a:moveTo>
                  <a:cubicBezTo>
                    <a:pt x="2586" y="2535"/>
                    <a:pt x="1200" y="5172"/>
                    <a:pt x="0" y="7892"/>
                  </a:cubicBezTo>
                  <a:cubicBezTo>
                    <a:pt x="1199" y="5172"/>
                    <a:pt x="2585" y="2535"/>
                    <a:pt x="4149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 93">
              <a:extLst>
                <a:ext uri="{FF2B5EF4-FFF2-40B4-BE49-F238E27FC236}">
                  <a16:creationId xmlns:a16="http://schemas.microsoft.com/office/drawing/2014/main" xmlns="" id="{78AC2F7C-8E39-448B-87EA-03DAB5695C81}"/>
                </a:ext>
              </a:extLst>
            </p:cNvPr>
            <p:cNvSpPr/>
            <p:nvPr/>
          </p:nvSpPr>
          <p:spPr>
            <a:xfrm>
              <a:off x="5484442" y="2731736"/>
              <a:ext cx="844091" cy="14093"/>
            </a:xfrm>
            <a:custGeom>
              <a:avLst/>
              <a:gdLst>
                <a:gd name="connsiteX0" fmla="*/ 0 w 844090"/>
                <a:gd name="connsiteY0" fmla="*/ 7047 h 14093"/>
                <a:gd name="connsiteX1" fmla="*/ 18312 w 844090"/>
                <a:gd name="connsiteY1" fmla="*/ 24945 h 14093"/>
                <a:gd name="connsiteX2" fmla="*/ 848097 w 844090"/>
                <a:gd name="connsiteY2" fmla="*/ 24945 h 14093"/>
                <a:gd name="connsiteX3" fmla="*/ 842946 w 844090"/>
                <a:gd name="connsiteY3" fmla="*/ 0 h 14093"/>
                <a:gd name="connsiteX4" fmla="*/ 843662 w 844090"/>
                <a:gd name="connsiteY4" fmla="*/ 7047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090" h="14093">
                  <a:moveTo>
                    <a:pt x="0" y="7047"/>
                  </a:moveTo>
                  <a:cubicBezTo>
                    <a:pt x="5736" y="13368"/>
                    <a:pt x="11851" y="19344"/>
                    <a:pt x="18312" y="24945"/>
                  </a:cubicBezTo>
                  <a:lnTo>
                    <a:pt x="848097" y="24945"/>
                  </a:lnTo>
                  <a:cubicBezTo>
                    <a:pt x="844738" y="17043"/>
                    <a:pt x="842988" y="8567"/>
                    <a:pt x="842946" y="0"/>
                  </a:cubicBezTo>
                  <a:cubicBezTo>
                    <a:pt x="843053" y="2360"/>
                    <a:pt x="843292" y="4712"/>
                    <a:pt x="843662" y="7047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 94">
              <a:extLst>
                <a:ext uri="{FF2B5EF4-FFF2-40B4-BE49-F238E27FC236}">
                  <a16:creationId xmlns:a16="http://schemas.microsoft.com/office/drawing/2014/main" xmlns="" id="{9CB0426B-C12F-4AEF-9C60-40F3E8203121}"/>
                </a:ext>
              </a:extLst>
            </p:cNvPr>
            <p:cNvSpPr/>
            <p:nvPr/>
          </p:nvSpPr>
          <p:spPr>
            <a:xfrm>
              <a:off x="6370881" y="2707495"/>
              <a:ext cx="28613" cy="42280"/>
            </a:xfrm>
            <a:custGeom>
              <a:avLst/>
              <a:gdLst>
                <a:gd name="connsiteX0" fmla="*/ 0 w 28613"/>
                <a:gd name="connsiteY0" fmla="*/ 24240 h 42279"/>
                <a:gd name="connsiteX1" fmla="*/ 24751 w 28613"/>
                <a:gd name="connsiteY1" fmla="*/ 48481 h 42279"/>
                <a:gd name="connsiteX2" fmla="*/ 39057 w 28613"/>
                <a:gd name="connsiteY2" fmla="*/ 48481 h 42279"/>
                <a:gd name="connsiteX3" fmla="*/ 39057 w 28613"/>
                <a:gd name="connsiteY3" fmla="*/ 15925 h 42279"/>
                <a:gd name="connsiteX4" fmla="*/ 37626 w 28613"/>
                <a:gd name="connsiteY4" fmla="*/ 0 h 42279"/>
                <a:gd name="connsiteX5" fmla="*/ 24751 w 28613"/>
                <a:gd name="connsiteY5" fmla="*/ 0 h 42279"/>
                <a:gd name="connsiteX6" fmla="*/ 0 w 28613"/>
                <a:gd name="connsiteY6" fmla="*/ 24240 h 4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13" h="42279">
                  <a:moveTo>
                    <a:pt x="0" y="24240"/>
                  </a:moveTo>
                  <a:cubicBezTo>
                    <a:pt x="156" y="37619"/>
                    <a:pt x="11169" y="48405"/>
                    <a:pt x="24751" y="48481"/>
                  </a:cubicBezTo>
                  <a:lnTo>
                    <a:pt x="39057" y="48481"/>
                  </a:lnTo>
                  <a:lnTo>
                    <a:pt x="39057" y="15925"/>
                  </a:lnTo>
                  <a:cubicBezTo>
                    <a:pt x="39053" y="10586"/>
                    <a:pt x="38574" y="5257"/>
                    <a:pt x="37626" y="0"/>
                  </a:cubicBezTo>
                  <a:lnTo>
                    <a:pt x="24751" y="0"/>
                  </a:lnTo>
                  <a:cubicBezTo>
                    <a:pt x="11169" y="76"/>
                    <a:pt x="156" y="10862"/>
                    <a:pt x="0" y="2424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 97">
              <a:extLst>
                <a:ext uri="{FF2B5EF4-FFF2-40B4-BE49-F238E27FC236}">
                  <a16:creationId xmlns:a16="http://schemas.microsoft.com/office/drawing/2014/main" xmlns="" id="{3BB850ED-EBBF-4EF5-B8D9-593FFFE5FA6A}"/>
                </a:ext>
              </a:extLst>
            </p:cNvPr>
            <p:cNvSpPr/>
            <p:nvPr/>
          </p:nvSpPr>
          <p:spPr>
            <a:xfrm>
              <a:off x="6327961" y="2720461"/>
              <a:ext cx="14307" cy="14093"/>
            </a:xfrm>
            <a:custGeom>
              <a:avLst/>
              <a:gdLst>
                <a:gd name="connsiteX0" fmla="*/ 1145 w 0"/>
                <a:gd name="connsiteY0" fmla="*/ 0 h 0"/>
                <a:gd name="connsiteX1" fmla="*/ 0 w 0"/>
                <a:gd name="connsiteY1" fmla="*/ 11275 h 0"/>
                <a:gd name="connsiteX2" fmla="*/ 114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145" y="0"/>
                  </a:moveTo>
                  <a:cubicBezTo>
                    <a:pt x="430" y="3718"/>
                    <a:pt x="47" y="7491"/>
                    <a:pt x="0" y="11275"/>
                  </a:cubicBezTo>
                  <a:cubicBezTo>
                    <a:pt x="49" y="7491"/>
                    <a:pt x="432" y="3718"/>
                    <a:pt x="1145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 98">
              <a:extLst>
                <a:ext uri="{FF2B5EF4-FFF2-40B4-BE49-F238E27FC236}">
                  <a16:creationId xmlns:a16="http://schemas.microsoft.com/office/drawing/2014/main" xmlns="" id="{1AFA8039-0EFA-45F2-9664-65B5935AE43F}"/>
                </a:ext>
              </a:extLst>
            </p:cNvPr>
            <p:cNvSpPr/>
            <p:nvPr/>
          </p:nvSpPr>
          <p:spPr>
            <a:xfrm>
              <a:off x="6329821" y="2709609"/>
              <a:ext cx="14307" cy="14093"/>
            </a:xfrm>
            <a:custGeom>
              <a:avLst/>
              <a:gdLst>
                <a:gd name="connsiteX0" fmla="*/ 2289 w 0"/>
                <a:gd name="connsiteY0" fmla="*/ 0 h 0"/>
                <a:gd name="connsiteX1" fmla="*/ 0 w 0"/>
                <a:gd name="connsiteY1" fmla="*/ 7469 h 0"/>
                <a:gd name="connsiteX2" fmla="*/ 22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289" y="0"/>
                  </a:moveTo>
                  <a:cubicBezTo>
                    <a:pt x="1374" y="2442"/>
                    <a:pt x="609" y="4936"/>
                    <a:pt x="0" y="7469"/>
                  </a:cubicBezTo>
                  <a:cubicBezTo>
                    <a:pt x="609" y="4936"/>
                    <a:pt x="1374" y="2442"/>
                    <a:pt x="2289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 99">
              <a:extLst>
                <a:ext uri="{FF2B5EF4-FFF2-40B4-BE49-F238E27FC236}">
                  <a16:creationId xmlns:a16="http://schemas.microsoft.com/office/drawing/2014/main" xmlns="" id="{A71619DF-4115-47D2-96E0-89FB0B26FB71}"/>
                </a:ext>
              </a:extLst>
            </p:cNvPr>
            <p:cNvSpPr/>
            <p:nvPr/>
          </p:nvSpPr>
          <p:spPr>
            <a:xfrm>
              <a:off x="5429934" y="2406322"/>
              <a:ext cx="958544" cy="281866"/>
            </a:xfrm>
            <a:custGeom>
              <a:avLst/>
              <a:gdLst>
                <a:gd name="connsiteX0" fmla="*/ 0 w 958543"/>
                <a:gd name="connsiteY0" fmla="*/ 125149 h 281865"/>
                <a:gd name="connsiteX1" fmla="*/ 27612 w 958543"/>
                <a:gd name="connsiteY1" fmla="*/ 76245 h 281865"/>
                <a:gd name="connsiteX2" fmla="*/ 58943 w 958543"/>
                <a:gd name="connsiteY2" fmla="*/ 58065 h 281865"/>
                <a:gd name="connsiteX3" fmla="*/ 278979 w 958543"/>
                <a:gd name="connsiteY3" fmla="*/ 58065 h 281865"/>
                <a:gd name="connsiteX4" fmla="*/ 314746 w 958543"/>
                <a:gd name="connsiteY4" fmla="*/ 93298 h 281865"/>
                <a:gd name="connsiteX5" fmla="*/ 314746 w 958543"/>
                <a:gd name="connsiteY5" fmla="*/ 191951 h 281865"/>
                <a:gd name="connsiteX6" fmla="*/ 278979 w 958543"/>
                <a:gd name="connsiteY6" fmla="*/ 227184 h 281865"/>
                <a:gd name="connsiteX7" fmla="*/ 3147 w 958543"/>
                <a:gd name="connsiteY7" fmla="*/ 227184 h 281865"/>
                <a:gd name="connsiteX8" fmla="*/ 24607 w 958543"/>
                <a:gd name="connsiteY8" fmla="*/ 290181 h 281865"/>
                <a:gd name="connsiteX9" fmla="*/ 908471 w 958543"/>
                <a:gd name="connsiteY9" fmla="*/ 290181 h 281865"/>
                <a:gd name="connsiteX10" fmla="*/ 959116 w 958543"/>
                <a:gd name="connsiteY10" fmla="*/ 259599 h 281865"/>
                <a:gd name="connsiteX11" fmla="*/ 887011 w 958543"/>
                <a:gd name="connsiteY11" fmla="*/ 225493 h 281865"/>
                <a:gd name="connsiteX12" fmla="*/ 819913 w 958543"/>
                <a:gd name="connsiteY12" fmla="*/ 225493 h 281865"/>
                <a:gd name="connsiteX13" fmla="*/ 723772 w 958543"/>
                <a:gd name="connsiteY13" fmla="*/ 186313 h 281865"/>
                <a:gd name="connsiteX14" fmla="*/ 561964 w 958543"/>
                <a:gd name="connsiteY14" fmla="*/ 26777 h 281865"/>
                <a:gd name="connsiteX15" fmla="*/ 496297 w 958543"/>
                <a:gd name="connsiteY15" fmla="*/ 0 h 281865"/>
                <a:gd name="connsiteX16" fmla="*/ 42061 w 958543"/>
                <a:gd name="connsiteY16" fmla="*/ 0 h 281865"/>
                <a:gd name="connsiteX17" fmla="*/ 0 w 958543"/>
                <a:gd name="connsiteY17" fmla="*/ 10006 h 281865"/>
                <a:gd name="connsiteX18" fmla="*/ 371972 w 958543"/>
                <a:gd name="connsiteY18" fmla="*/ 93298 h 281865"/>
                <a:gd name="connsiteX19" fmla="*/ 407739 w 958543"/>
                <a:gd name="connsiteY19" fmla="*/ 58065 h 281865"/>
                <a:gd name="connsiteX20" fmla="*/ 516326 w 958543"/>
                <a:gd name="connsiteY20" fmla="*/ 58065 h 281865"/>
                <a:gd name="connsiteX21" fmla="*/ 541649 w 958543"/>
                <a:gd name="connsiteY21" fmla="*/ 68353 h 281865"/>
                <a:gd name="connsiteX22" fmla="*/ 641795 w 958543"/>
                <a:gd name="connsiteY22" fmla="*/ 167006 h 281865"/>
                <a:gd name="connsiteX23" fmla="*/ 641859 w 958543"/>
                <a:gd name="connsiteY23" fmla="*/ 216833 h 281865"/>
                <a:gd name="connsiteX24" fmla="*/ 616473 w 958543"/>
                <a:gd name="connsiteY24" fmla="*/ 227184 h 281865"/>
                <a:gd name="connsiteX25" fmla="*/ 407739 w 958543"/>
                <a:gd name="connsiteY25" fmla="*/ 227184 h 281865"/>
                <a:gd name="connsiteX26" fmla="*/ 371972 w 958543"/>
                <a:gd name="connsiteY26" fmla="*/ 191951 h 28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8543" h="281865">
                  <a:moveTo>
                    <a:pt x="0" y="125149"/>
                  </a:moveTo>
                  <a:lnTo>
                    <a:pt x="27612" y="76245"/>
                  </a:lnTo>
                  <a:cubicBezTo>
                    <a:pt x="33916" y="65017"/>
                    <a:pt x="45918" y="58053"/>
                    <a:pt x="58943" y="58065"/>
                  </a:cubicBezTo>
                  <a:lnTo>
                    <a:pt x="278979" y="58065"/>
                  </a:lnTo>
                  <a:cubicBezTo>
                    <a:pt x="298733" y="58065"/>
                    <a:pt x="314746" y="73839"/>
                    <a:pt x="314746" y="93298"/>
                  </a:cubicBezTo>
                  <a:lnTo>
                    <a:pt x="314746" y="191951"/>
                  </a:lnTo>
                  <a:cubicBezTo>
                    <a:pt x="314746" y="211410"/>
                    <a:pt x="298733" y="227184"/>
                    <a:pt x="278979" y="227184"/>
                  </a:cubicBezTo>
                  <a:lnTo>
                    <a:pt x="3147" y="227184"/>
                  </a:lnTo>
                  <a:cubicBezTo>
                    <a:pt x="6859" y="249172"/>
                    <a:pt x="14103" y="270438"/>
                    <a:pt x="24607" y="290181"/>
                  </a:cubicBezTo>
                  <a:lnTo>
                    <a:pt x="908471" y="290181"/>
                  </a:lnTo>
                  <a:cubicBezTo>
                    <a:pt x="919757" y="272934"/>
                    <a:pt x="938393" y="261680"/>
                    <a:pt x="959116" y="259599"/>
                  </a:cubicBezTo>
                  <a:cubicBezTo>
                    <a:pt x="941539" y="238092"/>
                    <a:pt x="915040" y="225558"/>
                    <a:pt x="887011" y="225493"/>
                  </a:cubicBezTo>
                  <a:lnTo>
                    <a:pt x="819913" y="225493"/>
                  </a:lnTo>
                  <a:cubicBezTo>
                    <a:pt x="783840" y="225605"/>
                    <a:pt x="749222" y="211497"/>
                    <a:pt x="723772" y="186313"/>
                  </a:cubicBezTo>
                  <a:lnTo>
                    <a:pt x="561964" y="26777"/>
                  </a:lnTo>
                  <a:cubicBezTo>
                    <a:pt x="544573" y="9586"/>
                    <a:pt x="520934" y="-53"/>
                    <a:pt x="496297" y="0"/>
                  </a:cubicBezTo>
                  <a:lnTo>
                    <a:pt x="42061" y="0"/>
                  </a:lnTo>
                  <a:cubicBezTo>
                    <a:pt x="27436" y="21"/>
                    <a:pt x="13023" y="3449"/>
                    <a:pt x="0" y="10006"/>
                  </a:cubicBezTo>
                  <a:close/>
                  <a:moveTo>
                    <a:pt x="371972" y="93298"/>
                  </a:moveTo>
                  <a:cubicBezTo>
                    <a:pt x="371972" y="73839"/>
                    <a:pt x="387986" y="58065"/>
                    <a:pt x="407739" y="58065"/>
                  </a:cubicBezTo>
                  <a:lnTo>
                    <a:pt x="516326" y="58065"/>
                  </a:lnTo>
                  <a:cubicBezTo>
                    <a:pt x="525812" y="58079"/>
                    <a:pt x="534911" y="61775"/>
                    <a:pt x="541649" y="68353"/>
                  </a:cubicBezTo>
                  <a:lnTo>
                    <a:pt x="641795" y="167006"/>
                  </a:lnTo>
                  <a:cubicBezTo>
                    <a:pt x="655781" y="180748"/>
                    <a:pt x="655809" y="203056"/>
                    <a:pt x="641859" y="216833"/>
                  </a:cubicBezTo>
                  <a:cubicBezTo>
                    <a:pt x="635134" y="223475"/>
                    <a:pt x="625996" y="227201"/>
                    <a:pt x="616473" y="227184"/>
                  </a:cubicBezTo>
                  <a:lnTo>
                    <a:pt x="407739" y="227184"/>
                  </a:lnTo>
                  <a:cubicBezTo>
                    <a:pt x="387986" y="227184"/>
                    <a:pt x="371972" y="211410"/>
                    <a:pt x="371972" y="191951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 100">
              <a:extLst>
                <a:ext uri="{FF2B5EF4-FFF2-40B4-BE49-F238E27FC236}">
                  <a16:creationId xmlns:a16="http://schemas.microsoft.com/office/drawing/2014/main" xmlns="" id="{F7D5E2C6-5723-43CA-A075-8E055C0DFBE3}"/>
                </a:ext>
              </a:extLst>
            </p:cNvPr>
            <p:cNvSpPr/>
            <p:nvPr/>
          </p:nvSpPr>
          <p:spPr>
            <a:xfrm>
              <a:off x="6138112" y="2809672"/>
              <a:ext cx="271826" cy="112746"/>
            </a:xfrm>
            <a:custGeom>
              <a:avLst/>
              <a:gdLst>
                <a:gd name="connsiteX0" fmla="*/ 271826 w 271825"/>
                <a:gd name="connsiteY0" fmla="*/ 0 h 112746"/>
                <a:gd name="connsiteX1" fmla="*/ 0 w 271825"/>
                <a:gd name="connsiteY1" fmla="*/ 0 h 112746"/>
                <a:gd name="connsiteX2" fmla="*/ 147501 w 271825"/>
                <a:gd name="connsiteY2" fmla="*/ 118102 h 112746"/>
                <a:gd name="connsiteX3" fmla="*/ 178833 w 271825"/>
                <a:gd name="connsiteY3" fmla="*/ 118102 h 112746"/>
                <a:gd name="connsiteX4" fmla="*/ 271826 w 271825"/>
                <a:gd name="connsiteY4" fmla="*/ 26495 h 11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25" h="112746">
                  <a:moveTo>
                    <a:pt x="271826" y="0"/>
                  </a:moveTo>
                  <a:lnTo>
                    <a:pt x="0" y="0"/>
                  </a:lnTo>
                  <a:cubicBezTo>
                    <a:pt x="71375" y="-66"/>
                    <a:pt x="132982" y="49261"/>
                    <a:pt x="147501" y="118102"/>
                  </a:cubicBezTo>
                  <a:lnTo>
                    <a:pt x="178833" y="118102"/>
                  </a:lnTo>
                  <a:cubicBezTo>
                    <a:pt x="230159" y="118024"/>
                    <a:pt x="271747" y="77056"/>
                    <a:pt x="271826" y="26495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 101">
              <a:extLst>
                <a:ext uri="{FF2B5EF4-FFF2-40B4-BE49-F238E27FC236}">
                  <a16:creationId xmlns:a16="http://schemas.microsoft.com/office/drawing/2014/main" xmlns="" id="{14E78F8C-C4D8-454F-AA20-B181E742402E}"/>
                </a:ext>
              </a:extLst>
            </p:cNvPr>
            <p:cNvSpPr/>
            <p:nvPr/>
          </p:nvSpPr>
          <p:spPr>
            <a:xfrm>
              <a:off x="5308328" y="2416328"/>
              <a:ext cx="143066" cy="267772"/>
            </a:xfrm>
            <a:custGeom>
              <a:avLst/>
              <a:gdLst>
                <a:gd name="connsiteX0" fmla="*/ 124754 w 143066"/>
                <a:gd name="connsiteY0" fmla="*/ 217178 h 267772"/>
                <a:gd name="connsiteX1" fmla="*/ 88954 w 143066"/>
                <a:gd name="connsiteY1" fmla="*/ 181977 h 267772"/>
                <a:gd name="connsiteX2" fmla="*/ 93422 w 143066"/>
                <a:gd name="connsiteY2" fmla="*/ 164891 h 267772"/>
                <a:gd name="connsiteX3" fmla="*/ 122036 w 143066"/>
                <a:gd name="connsiteY3" fmla="*/ 115142 h 267772"/>
                <a:gd name="connsiteX4" fmla="*/ 122036 w 143066"/>
                <a:gd name="connsiteY4" fmla="*/ 0 h 267772"/>
                <a:gd name="connsiteX5" fmla="*/ 80546 w 143066"/>
                <a:gd name="connsiteY5" fmla="*/ 40589 h 267772"/>
                <a:gd name="connsiteX6" fmla="*/ 9872 w 143066"/>
                <a:gd name="connsiteY6" fmla="*/ 179971 h 267772"/>
                <a:gd name="connsiteX7" fmla="*/ 0 w 143066"/>
                <a:gd name="connsiteY7" fmla="*/ 220983 h 267772"/>
                <a:gd name="connsiteX8" fmla="*/ 0 w 143066"/>
                <a:gd name="connsiteY8" fmla="*/ 280174 h 267772"/>
                <a:gd name="connsiteX9" fmla="*/ 146214 w 143066"/>
                <a:gd name="connsiteY9" fmla="*/ 280174 h 267772"/>
                <a:gd name="connsiteX10" fmla="*/ 124754 w 143066"/>
                <a:gd name="connsiteY10" fmla="*/ 217178 h 2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066" h="267772">
                  <a:moveTo>
                    <a:pt x="124754" y="217178"/>
                  </a:moveTo>
                  <a:cubicBezTo>
                    <a:pt x="105000" y="217196"/>
                    <a:pt x="88972" y="201436"/>
                    <a:pt x="88954" y="181977"/>
                  </a:cubicBezTo>
                  <a:cubicBezTo>
                    <a:pt x="88948" y="176001"/>
                    <a:pt x="90486" y="170121"/>
                    <a:pt x="93422" y="164891"/>
                  </a:cubicBezTo>
                  <a:lnTo>
                    <a:pt x="122036" y="115142"/>
                  </a:lnTo>
                  <a:lnTo>
                    <a:pt x="122036" y="0"/>
                  </a:lnTo>
                  <a:cubicBezTo>
                    <a:pt x="104117" y="8758"/>
                    <a:pt x="89561" y="22998"/>
                    <a:pt x="80546" y="40589"/>
                  </a:cubicBezTo>
                  <a:lnTo>
                    <a:pt x="9872" y="179971"/>
                  </a:lnTo>
                  <a:cubicBezTo>
                    <a:pt x="3405" y="192705"/>
                    <a:pt x="26" y="206744"/>
                    <a:pt x="0" y="220983"/>
                  </a:cubicBezTo>
                  <a:lnTo>
                    <a:pt x="0" y="280174"/>
                  </a:lnTo>
                  <a:lnTo>
                    <a:pt x="146214" y="280174"/>
                  </a:lnTo>
                  <a:cubicBezTo>
                    <a:pt x="135709" y="260432"/>
                    <a:pt x="128465" y="239166"/>
                    <a:pt x="124754" y="217178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 102">
              <a:extLst>
                <a:ext uri="{FF2B5EF4-FFF2-40B4-BE49-F238E27FC236}">
                  <a16:creationId xmlns:a16="http://schemas.microsoft.com/office/drawing/2014/main" xmlns="" id="{60A4A356-1075-4D66-9282-D57923F76E7A}"/>
                </a:ext>
              </a:extLst>
            </p:cNvPr>
            <p:cNvSpPr/>
            <p:nvPr/>
          </p:nvSpPr>
          <p:spPr>
            <a:xfrm>
              <a:off x="5308328" y="2784867"/>
              <a:ext cx="829784" cy="140933"/>
            </a:xfrm>
            <a:custGeom>
              <a:avLst/>
              <a:gdLst>
                <a:gd name="connsiteX0" fmla="*/ 235344 w 829784"/>
                <a:gd name="connsiteY0" fmla="*/ 0 h 140932"/>
                <a:gd name="connsiteX1" fmla="*/ 0 w 829784"/>
                <a:gd name="connsiteY1" fmla="*/ 0 h 140932"/>
                <a:gd name="connsiteX2" fmla="*/ 0 w 829784"/>
                <a:gd name="connsiteY2" fmla="*/ 51300 h 140932"/>
                <a:gd name="connsiteX3" fmla="*/ 92993 w 829784"/>
                <a:gd name="connsiteY3" fmla="*/ 142906 h 140932"/>
                <a:gd name="connsiteX4" fmla="*/ 107300 w 829784"/>
                <a:gd name="connsiteY4" fmla="*/ 142906 h 140932"/>
                <a:gd name="connsiteX5" fmla="*/ 283092 w 829784"/>
                <a:gd name="connsiteY5" fmla="*/ 25755 h 140932"/>
                <a:gd name="connsiteX6" fmla="*/ 402016 w 829784"/>
                <a:gd name="connsiteY6" fmla="*/ 142906 h 140932"/>
                <a:gd name="connsiteX7" fmla="*/ 682998 w 829784"/>
                <a:gd name="connsiteY7" fmla="*/ 142906 h 140932"/>
                <a:gd name="connsiteX8" fmla="*/ 829784 w 829784"/>
                <a:gd name="connsiteY8" fmla="*/ 24804 h 140932"/>
                <a:gd name="connsiteX9" fmla="*/ 336206 w 829784"/>
                <a:gd name="connsiteY9" fmla="*/ 24804 h 140932"/>
                <a:gd name="connsiteX10" fmla="*/ 235344 w 829784"/>
                <a:gd name="connsiteY10" fmla="*/ 0 h 1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9784" h="140932">
                  <a:moveTo>
                    <a:pt x="235344" y="0"/>
                  </a:moveTo>
                  <a:lnTo>
                    <a:pt x="0" y="0"/>
                  </a:lnTo>
                  <a:lnTo>
                    <a:pt x="0" y="51300"/>
                  </a:lnTo>
                  <a:cubicBezTo>
                    <a:pt x="79" y="101860"/>
                    <a:pt x="41667" y="142828"/>
                    <a:pt x="92993" y="142906"/>
                  </a:cubicBezTo>
                  <a:lnTo>
                    <a:pt x="107300" y="142906"/>
                  </a:lnTo>
                  <a:cubicBezTo>
                    <a:pt x="123003" y="62736"/>
                    <a:pt x="201708" y="10286"/>
                    <a:pt x="283092" y="25755"/>
                  </a:cubicBezTo>
                  <a:cubicBezTo>
                    <a:pt x="343309" y="37201"/>
                    <a:pt x="390397" y="83587"/>
                    <a:pt x="402016" y="142906"/>
                  </a:cubicBezTo>
                  <a:lnTo>
                    <a:pt x="682998" y="142906"/>
                  </a:lnTo>
                  <a:cubicBezTo>
                    <a:pt x="697463" y="74324"/>
                    <a:pt x="758678" y="25071"/>
                    <a:pt x="829784" y="24804"/>
                  </a:cubicBezTo>
                  <a:lnTo>
                    <a:pt x="336206" y="24804"/>
                  </a:lnTo>
                  <a:cubicBezTo>
                    <a:pt x="301025" y="24845"/>
                    <a:pt x="266378" y="16324"/>
                    <a:pt x="235344" y="0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 103">
              <a:extLst>
                <a:ext uri="{FF2B5EF4-FFF2-40B4-BE49-F238E27FC236}">
                  <a16:creationId xmlns:a16="http://schemas.microsoft.com/office/drawing/2014/main" xmlns="" id="{C86B0D4B-E75F-48D2-8777-4CEACACC8CA3}"/>
                </a:ext>
              </a:extLst>
            </p:cNvPr>
            <p:cNvSpPr/>
            <p:nvPr/>
          </p:nvSpPr>
          <p:spPr>
            <a:xfrm>
              <a:off x="5308328" y="2738782"/>
              <a:ext cx="185986" cy="14093"/>
            </a:xfrm>
            <a:custGeom>
              <a:avLst/>
              <a:gdLst>
                <a:gd name="connsiteX0" fmla="*/ 176115 w 185986"/>
                <a:gd name="connsiteY0" fmla="*/ 0 h 14093"/>
                <a:gd name="connsiteX1" fmla="*/ 0 w 185986"/>
                <a:gd name="connsiteY1" fmla="*/ 0 h 14093"/>
                <a:gd name="connsiteX2" fmla="*/ 0 w 185986"/>
                <a:gd name="connsiteY2" fmla="*/ 17898 h 14093"/>
                <a:gd name="connsiteX3" fmla="*/ 194427 w 185986"/>
                <a:gd name="connsiteY3" fmla="*/ 17898 h 14093"/>
                <a:gd name="connsiteX4" fmla="*/ 176115 w 185986"/>
                <a:gd name="connsiteY4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86" h="14093">
                  <a:moveTo>
                    <a:pt x="176115" y="0"/>
                  </a:moveTo>
                  <a:lnTo>
                    <a:pt x="0" y="0"/>
                  </a:lnTo>
                  <a:lnTo>
                    <a:pt x="0" y="17898"/>
                  </a:lnTo>
                  <a:lnTo>
                    <a:pt x="194427" y="17898"/>
                  </a:lnTo>
                  <a:cubicBezTo>
                    <a:pt x="187966" y="12298"/>
                    <a:pt x="181851" y="6321"/>
                    <a:pt x="176115" y="0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 104">
              <a:extLst>
                <a:ext uri="{FF2B5EF4-FFF2-40B4-BE49-F238E27FC236}">
                  <a16:creationId xmlns:a16="http://schemas.microsoft.com/office/drawing/2014/main" xmlns="" id="{5908A5BE-DB59-417A-A9EB-742FCA8C0CC8}"/>
                </a:ext>
              </a:extLst>
            </p:cNvPr>
            <p:cNvSpPr/>
            <p:nvPr/>
          </p:nvSpPr>
          <p:spPr>
            <a:xfrm>
              <a:off x="5265408" y="2364041"/>
              <a:ext cx="1187450" cy="732851"/>
            </a:xfrm>
            <a:custGeom>
              <a:avLst/>
              <a:gdLst>
                <a:gd name="connsiteX0" fmla="*/ 1051537 w 1187450"/>
                <a:gd name="connsiteY0" fmla="*/ 225493 h 732850"/>
                <a:gd name="connsiteX1" fmla="*/ 984439 w 1187450"/>
                <a:gd name="connsiteY1" fmla="*/ 225493 h 732850"/>
                <a:gd name="connsiteX2" fmla="*/ 918629 w 1187450"/>
                <a:gd name="connsiteY2" fmla="*/ 198716 h 732850"/>
                <a:gd name="connsiteX3" fmla="*/ 756821 w 1187450"/>
                <a:gd name="connsiteY3" fmla="*/ 39180 h 732850"/>
                <a:gd name="connsiteX4" fmla="*/ 660823 w 1187450"/>
                <a:gd name="connsiteY4" fmla="*/ 1 h 732850"/>
                <a:gd name="connsiteX5" fmla="*/ 206588 w 1187450"/>
                <a:gd name="connsiteY5" fmla="*/ 1 h 732850"/>
                <a:gd name="connsiteX6" fmla="*/ 84981 w 1187450"/>
                <a:gd name="connsiteY6" fmla="*/ 73991 h 732850"/>
                <a:gd name="connsiteX7" fmla="*/ 14307 w 1187450"/>
                <a:gd name="connsiteY7" fmla="*/ 213373 h 732850"/>
                <a:gd name="connsiteX8" fmla="*/ 0 w 1187450"/>
                <a:gd name="connsiteY8" fmla="*/ 273270 h 732850"/>
                <a:gd name="connsiteX9" fmla="*/ 0 w 1187450"/>
                <a:gd name="connsiteY9" fmla="*/ 472126 h 732850"/>
                <a:gd name="connsiteX10" fmla="*/ 135913 w 1187450"/>
                <a:gd name="connsiteY10" fmla="*/ 606012 h 732850"/>
                <a:gd name="connsiteX11" fmla="*/ 147931 w 1187450"/>
                <a:gd name="connsiteY11" fmla="*/ 606012 h 732850"/>
                <a:gd name="connsiteX12" fmla="*/ 313909 w 1187450"/>
                <a:gd name="connsiteY12" fmla="*/ 736635 h 732850"/>
                <a:gd name="connsiteX13" fmla="*/ 446510 w 1187450"/>
                <a:gd name="connsiteY13" fmla="*/ 606012 h 732850"/>
                <a:gd name="connsiteX14" fmla="*/ 723486 w 1187450"/>
                <a:gd name="connsiteY14" fmla="*/ 606012 h 732850"/>
                <a:gd name="connsiteX15" fmla="*/ 885311 w 1187450"/>
                <a:gd name="connsiteY15" fmla="*/ 741291 h 732850"/>
                <a:gd name="connsiteX16" fmla="*/ 1022638 w 1187450"/>
                <a:gd name="connsiteY16" fmla="*/ 606012 h 732850"/>
                <a:gd name="connsiteX17" fmla="*/ 1051251 w 1187450"/>
                <a:gd name="connsiteY17" fmla="*/ 606012 h 732850"/>
                <a:gd name="connsiteX18" fmla="*/ 1187450 w 1187450"/>
                <a:gd name="connsiteY18" fmla="*/ 472126 h 732850"/>
                <a:gd name="connsiteX19" fmla="*/ 1187450 w 1187450"/>
                <a:gd name="connsiteY19" fmla="*/ 359380 h 732850"/>
                <a:gd name="connsiteX20" fmla="*/ 1051537 w 1187450"/>
                <a:gd name="connsiteY20" fmla="*/ 225493 h 732850"/>
                <a:gd name="connsiteX21" fmla="*/ 1051537 w 1187450"/>
                <a:gd name="connsiteY21" fmla="*/ 563732 h 732850"/>
                <a:gd name="connsiteX22" fmla="*/ 1020206 w 1187450"/>
                <a:gd name="connsiteY22" fmla="*/ 563732 h 732850"/>
                <a:gd name="connsiteX23" fmla="*/ 872704 w 1187450"/>
                <a:gd name="connsiteY23" fmla="*/ 445631 h 732850"/>
                <a:gd name="connsiteX24" fmla="*/ 872704 w 1187450"/>
                <a:gd name="connsiteY24" fmla="*/ 445631 h 732850"/>
                <a:gd name="connsiteX25" fmla="*/ 725918 w 1187450"/>
                <a:gd name="connsiteY25" fmla="*/ 563732 h 732850"/>
                <a:gd name="connsiteX26" fmla="*/ 444936 w 1187450"/>
                <a:gd name="connsiteY26" fmla="*/ 563732 h 732850"/>
                <a:gd name="connsiteX27" fmla="*/ 270707 w 1187450"/>
                <a:gd name="connsiteY27" fmla="*/ 444337 h 732850"/>
                <a:gd name="connsiteX28" fmla="*/ 149504 w 1187450"/>
                <a:gd name="connsiteY28" fmla="*/ 563732 h 732850"/>
                <a:gd name="connsiteX29" fmla="*/ 135198 w 1187450"/>
                <a:gd name="connsiteY29" fmla="*/ 563732 h 732850"/>
                <a:gd name="connsiteX30" fmla="*/ 42920 w 1187450"/>
                <a:gd name="connsiteY30" fmla="*/ 472126 h 732850"/>
                <a:gd name="connsiteX31" fmla="*/ 42920 w 1187450"/>
                <a:gd name="connsiteY31" fmla="*/ 420826 h 732850"/>
                <a:gd name="connsiteX32" fmla="*/ 1090165 w 1187450"/>
                <a:gd name="connsiteY32" fmla="*/ 420826 h 732850"/>
                <a:gd name="connsiteX33" fmla="*/ 1130653 w 1187450"/>
                <a:gd name="connsiteY33" fmla="*/ 434215 h 732850"/>
                <a:gd name="connsiteX34" fmla="*/ 1144959 w 1187450"/>
                <a:gd name="connsiteY34" fmla="*/ 434215 h 732850"/>
                <a:gd name="connsiteX35" fmla="*/ 1144959 w 1187450"/>
                <a:gd name="connsiteY35" fmla="*/ 472126 h 732850"/>
                <a:gd name="connsiteX36" fmla="*/ 1051681 w 1187450"/>
                <a:gd name="connsiteY36" fmla="*/ 563733 h 732850"/>
                <a:gd name="connsiteX37" fmla="*/ 1051537 w 1187450"/>
                <a:gd name="connsiteY37" fmla="*/ 563732 h 732850"/>
                <a:gd name="connsiteX38" fmla="*/ 980004 w 1187450"/>
                <a:gd name="connsiteY38" fmla="*/ 593610 h 732850"/>
                <a:gd name="connsiteX39" fmla="*/ 872704 w 1187450"/>
                <a:gd name="connsiteY39" fmla="*/ 699310 h 732850"/>
                <a:gd name="connsiteX40" fmla="*/ 765405 w 1187450"/>
                <a:gd name="connsiteY40" fmla="*/ 593610 h 732850"/>
                <a:gd name="connsiteX41" fmla="*/ 872704 w 1187450"/>
                <a:gd name="connsiteY41" fmla="*/ 487910 h 732850"/>
                <a:gd name="connsiteX42" fmla="*/ 980433 w 1187450"/>
                <a:gd name="connsiteY42" fmla="*/ 593469 h 732850"/>
                <a:gd name="connsiteX43" fmla="*/ 980433 w 1187450"/>
                <a:gd name="connsiteY43" fmla="*/ 593610 h 732850"/>
                <a:gd name="connsiteX44" fmla="*/ 404162 w 1187450"/>
                <a:gd name="connsiteY44" fmla="*/ 590087 h 732850"/>
                <a:gd name="connsiteX45" fmla="*/ 296863 w 1187450"/>
                <a:gd name="connsiteY45" fmla="*/ 695786 h 732850"/>
                <a:gd name="connsiteX46" fmla="*/ 189563 w 1187450"/>
                <a:gd name="connsiteY46" fmla="*/ 590087 h 732850"/>
                <a:gd name="connsiteX47" fmla="*/ 296863 w 1187450"/>
                <a:gd name="connsiteY47" fmla="*/ 484387 h 732850"/>
                <a:gd name="connsiteX48" fmla="*/ 404591 w 1187450"/>
                <a:gd name="connsiteY48" fmla="*/ 589945 h 732850"/>
                <a:gd name="connsiteX49" fmla="*/ 404591 w 1187450"/>
                <a:gd name="connsiteY49" fmla="*/ 590087 h 732850"/>
                <a:gd name="connsiteX50" fmla="*/ 1142670 w 1187450"/>
                <a:gd name="connsiteY50" fmla="*/ 343454 h 732850"/>
                <a:gd name="connsiteX51" fmla="*/ 1144530 w 1187450"/>
                <a:gd name="connsiteY51" fmla="*/ 359380 h 732850"/>
                <a:gd name="connsiteX52" fmla="*/ 1144530 w 1187450"/>
                <a:gd name="connsiteY52" fmla="*/ 391935 h 732850"/>
                <a:gd name="connsiteX53" fmla="*/ 1130224 w 1187450"/>
                <a:gd name="connsiteY53" fmla="*/ 391935 h 732850"/>
                <a:gd name="connsiteX54" fmla="*/ 1105616 w 1187450"/>
                <a:gd name="connsiteY54" fmla="*/ 367695 h 732850"/>
                <a:gd name="connsiteX55" fmla="*/ 1130224 w 1187450"/>
                <a:gd name="connsiteY55" fmla="*/ 343454 h 732850"/>
                <a:gd name="connsiteX56" fmla="*/ 660823 w 1187450"/>
                <a:gd name="connsiteY56" fmla="*/ 42281 h 732850"/>
                <a:gd name="connsiteX57" fmla="*/ 726634 w 1187450"/>
                <a:gd name="connsiteY57" fmla="*/ 69058 h 732850"/>
                <a:gd name="connsiteX58" fmla="*/ 888442 w 1187450"/>
                <a:gd name="connsiteY58" fmla="*/ 228594 h 732850"/>
                <a:gd name="connsiteX59" fmla="*/ 984439 w 1187450"/>
                <a:gd name="connsiteY59" fmla="*/ 267773 h 732850"/>
                <a:gd name="connsiteX60" fmla="*/ 1051537 w 1187450"/>
                <a:gd name="connsiteY60" fmla="*/ 267773 h 732850"/>
                <a:gd name="connsiteX61" fmla="*/ 1123786 w 1187450"/>
                <a:gd name="connsiteY61" fmla="*/ 301879 h 732850"/>
                <a:gd name="connsiteX62" fmla="*/ 1072997 w 1187450"/>
                <a:gd name="connsiteY62" fmla="*/ 332461 h 732850"/>
                <a:gd name="connsiteX63" fmla="*/ 1072997 w 1187450"/>
                <a:gd name="connsiteY63" fmla="*/ 332461 h 732850"/>
                <a:gd name="connsiteX64" fmla="*/ 1071996 w 1187450"/>
                <a:gd name="connsiteY64" fmla="*/ 334153 h 732850"/>
                <a:gd name="connsiteX65" fmla="*/ 1067847 w 1187450"/>
                <a:gd name="connsiteY65" fmla="*/ 342045 h 732850"/>
                <a:gd name="connsiteX66" fmla="*/ 1066559 w 1187450"/>
                <a:gd name="connsiteY66" fmla="*/ 345568 h 732850"/>
                <a:gd name="connsiteX67" fmla="*/ 1064270 w 1187450"/>
                <a:gd name="connsiteY67" fmla="*/ 353038 h 732850"/>
                <a:gd name="connsiteX68" fmla="*/ 1063555 w 1187450"/>
                <a:gd name="connsiteY68" fmla="*/ 356420 h 732850"/>
                <a:gd name="connsiteX69" fmla="*/ 1067560 w 1187450"/>
                <a:gd name="connsiteY69" fmla="*/ 392640 h 732850"/>
                <a:gd name="connsiteX70" fmla="*/ 42920 w 1187450"/>
                <a:gd name="connsiteY70" fmla="*/ 392640 h 732850"/>
                <a:gd name="connsiteX71" fmla="*/ 42920 w 1187450"/>
                <a:gd name="connsiteY71" fmla="*/ 273270 h 732850"/>
                <a:gd name="connsiteX72" fmla="*/ 52791 w 1187450"/>
                <a:gd name="connsiteY72" fmla="*/ 232258 h 732850"/>
                <a:gd name="connsiteX73" fmla="*/ 123466 w 1187450"/>
                <a:gd name="connsiteY73" fmla="*/ 92876 h 732850"/>
                <a:gd name="connsiteX74" fmla="*/ 206588 w 1187450"/>
                <a:gd name="connsiteY74" fmla="*/ 42281 h 73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87450" h="732850">
                  <a:moveTo>
                    <a:pt x="1051537" y="225493"/>
                  </a:moveTo>
                  <a:lnTo>
                    <a:pt x="984439" y="225493"/>
                  </a:lnTo>
                  <a:cubicBezTo>
                    <a:pt x="959752" y="225584"/>
                    <a:pt x="936054" y="215942"/>
                    <a:pt x="918629" y="198716"/>
                  </a:cubicBezTo>
                  <a:lnTo>
                    <a:pt x="756821" y="39180"/>
                  </a:lnTo>
                  <a:cubicBezTo>
                    <a:pt x="731406" y="14031"/>
                    <a:pt x="696846" y="-74"/>
                    <a:pt x="660823" y="1"/>
                  </a:cubicBezTo>
                  <a:lnTo>
                    <a:pt x="206588" y="1"/>
                  </a:lnTo>
                  <a:cubicBezTo>
                    <a:pt x="155049" y="-185"/>
                    <a:pt x="107887" y="28510"/>
                    <a:pt x="84981" y="73991"/>
                  </a:cubicBezTo>
                  <a:lnTo>
                    <a:pt x="14307" y="213373"/>
                  </a:lnTo>
                  <a:cubicBezTo>
                    <a:pt x="4902" y="231981"/>
                    <a:pt x="5" y="252483"/>
                    <a:pt x="0" y="273270"/>
                  </a:cubicBezTo>
                  <a:lnTo>
                    <a:pt x="0" y="472126"/>
                  </a:lnTo>
                  <a:cubicBezTo>
                    <a:pt x="79" y="546037"/>
                    <a:pt x="60883" y="605934"/>
                    <a:pt x="135913" y="606012"/>
                  </a:cubicBezTo>
                  <a:lnTo>
                    <a:pt x="147931" y="606012"/>
                  </a:lnTo>
                  <a:cubicBezTo>
                    <a:pt x="157148" y="687233"/>
                    <a:pt x="231459" y="745715"/>
                    <a:pt x="313909" y="736635"/>
                  </a:cubicBezTo>
                  <a:cubicBezTo>
                    <a:pt x="383658" y="728954"/>
                    <a:pt x="438713" y="674721"/>
                    <a:pt x="446510" y="606012"/>
                  </a:cubicBezTo>
                  <a:lnTo>
                    <a:pt x="723486" y="606012"/>
                  </a:lnTo>
                  <a:cubicBezTo>
                    <a:pt x="730251" y="687389"/>
                    <a:pt x="802703" y="747955"/>
                    <a:pt x="885311" y="741291"/>
                  </a:cubicBezTo>
                  <a:cubicBezTo>
                    <a:pt x="958527" y="735384"/>
                    <a:pt x="1016642" y="678136"/>
                    <a:pt x="1022638" y="606012"/>
                  </a:cubicBezTo>
                  <a:lnTo>
                    <a:pt x="1051251" y="606012"/>
                  </a:lnTo>
                  <a:cubicBezTo>
                    <a:pt x="1126393" y="606090"/>
                    <a:pt x="1187371" y="546147"/>
                    <a:pt x="1187450" y="472126"/>
                  </a:cubicBezTo>
                  <a:lnTo>
                    <a:pt x="1187450" y="359380"/>
                  </a:lnTo>
                  <a:cubicBezTo>
                    <a:pt x="1187371" y="285469"/>
                    <a:pt x="1126567" y="225571"/>
                    <a:pt x="1051537" y="225493"/>
                  </a:cubicBezTo>
                  <a:close/>
                  <a:moveTo>
                    <a:pt x="1051537" y="563732"/>
                  </a:moveTo>
                  <a:lnTo>
                    <a:pt x="1020206" y="563732"/>
                  </a:lnTo>
                  <a:cubicBezTo>
                    <a:pt x="1005686" y="494892"/>
                    <a:pt x="944079" y="445564"/>
                    <a:pt x="872704" y="445631"/>
                  </a:cubicBezTo>
                  <a:lnTo>
                    <a:pt x="872704" y="445631"/>
                  </a:lnTo>
                  <a:cubicBezTo>
                    <a:pt x="801598" y="445897"/>
                    <a:pt x="740382" y="495150"/>
                    <a:pt x="725918" y="563732"/>
                  </a:cubicBezTo>
                  <a:lnTo>
                    <a:pt x="444936" y="563732"/>
                  </a:lnTo>
                  <a:cubicBezTo>
                    <a:pt x="430293" y="483368"/>
                    <a:pt x="352288" y="429913"/>
                    <a:pt x="270707" y="444337"/>
                  </a:cubicBezTo>
                  <a:cubicBezTo>
                    <a:pt x="208939" y="455259"/>
                    <a:pt x="160591" y="502886"/>
                    <a:pt x="149504" y="563732"/>
                  </a:cubicBezTo>
                  <a:lnTo>
                    <a:pt x="135198" y="563732"/>
                  </a:lnTo>
                  <a:cubicBezTo>
                    <a:pt x="84151" y="563269"/>
                    <a:pt x="42996" y="522413"/>
                    <a:pt x="42920" y="472126"/>
                  </a:cubicBezTo>
                  <a:lnTo>
                    <a:pt x="42920" y="420826"/>
                  </a:lnTo>
                  <a:lnTo>
                    <a:pt x="1090165" y="420826"/>
                  </a:lnTo>
                  <a:cubicBezTo>
                    <a:pt x="1101850" y="429459"/>
                    <a:pt x="1116047" y="434154"/>
                    <a:pt x="1130653" y="434215"/>
                  </a:cubicBezTo>
                  <a:lnTo>
                    <a:pt x="1144959" y="434215"/>
                  </a:lnTo>
                  <a:lnTo>
                    <a:pt x="1144959" y="472126"/>
                  </a:lnTo>
                  <a:cubicBezTo>
                    <a:pt x="1144881" y="522796"/>
                    <a:pt x="1103118" y="563810"/>
                    <a:pt x="1051681" y="563733"/>
                  </a:cubicBezTo>
                  <a:cubicBezTo>
                    <a:pt x="1051633" y="563733"/>
                    <a:pt x="1051585" y="563732"/>
                    <a:pt x="1051537" y="563732"/>
                  </a:cubicBezTo>
                  <a:close/>
                  <a:moveTo>
                    <a:pt x="980004" y="593610"/>
                  </a:moveTo>
                  <a:cubicBezTo>
                    <a:pt x="980004" y="651986"/>
                    <a:pt x="931964" y="699310"/>
                    <a:pt x="872704" y="699310"/>
                  </a:cubicBezTo>
                  <a:cubicBezTo>
                    <a:pt x="813444" y="699310"/>
                    <a:pt x="765405" y="651986"/>
                    <a:pt x="765405" y="593610"/>
                  </a:cubicBezTo>
                  <a:cubicBezTo>
                    <a:pt x="765405" y="535234"/>
                    <a:pt x="813444" y="487910"/>
                    <a:pt x="872704" y="487910"/>
                  </a:cubicBezTo>
                  <a:cubicBezTo>
                    <a:pt x="932043" y="487755"/>
                    <a:pt x="980275" y="535015"/>
                    <a:pt x="980433" y="593469"/>
                  </a:cubicBezTo>
                  <a:cubicBezTo>
                    <a:pt x="980433" y="593516"/>
                    <a:pt x="980433" y="593563"/>
                    <a:pt x="980433" y="593610"/>
                  </a:cubicBezTo>
                  <a:close/>
                  <a:moveTo>
                    <a:pt x="404162" y="590087"/>
                  </a:moveTo>
                  <a:cubicBezTo>
                    <a:pt x="404162" y="648463"/>
                    <a:pt x="356123" y="695786"/>
                    <a:pt x="296863" y="695786"/>
                  </a:cubicBezTo>
                  <a:cubicBezTo>
                    <a:pt x="237603" y="695786"/>
                    <a:pt x="189563" y="648463"/>
                    <a:pt x="189563" y="590087"/>
                  </a:cubicBezTo>
                  <a:cubicBezTo>
                    <a:pt x="189563" y="531710"/>
                    <a:pt x="237603" y="484387"/>
                    <a:pt x="296863" y="484387"/>
                  </a:cubicBezTo>
                  <a:cubicBezTo>
                    <a:pt x="356201" y="484231"/>
                    <a:pt x="404433" y="531491"/>
                    <a:pt x="404591" y="589945"/>
                  </a:cubicBezTo>
                  <a:cubicBezTo>
                    <a:pt x="404591" y="589992"/>
                    <a:pt x="404591" y="590040"/>
                    <a:pt x="404591" y="590087"/>
                  </a:cubicBezTo>
                  <a:close/>
                  <a:moveTo>
                    <a:pt x="1142670" y="343454"/>
                  </a:moveTo>
                  <a:cubicBezTo>
                    <a:pt x="1143762" y="348699"/>
                    <a:pt x="1144385" y="354028"/>
                    <a:pt x="1144530" y="359380"/>
                  </a:cubicBezTo>
                  <a:lnTo>
                    <a:pt x="1144530" y="391935"/>
                  </a:lnTo>
                  <a:lnTo>
                    <a:pt x="1130224" y="391935"/>
                  </a:lnTo>
                  <a:cubicBezTo>
                    <a:pt x="1116633" y="391935"/>
                    <a:pt x="1105616" y="381082"/>
                    <a:pt x="1105616" y="367695"/>
                  </a:cubicBezTo>
                  <a:cubicBezTo>
                    <a:pt x="1105616" y="354307"/>
                    <a:pt x="1116633" y="343454"/>
                    <a:pt x="1130224" y="343454"/>
                  </a:cubicBezTo>
                  <a:close/>
                  <a:moveTo>
                    <a:pt x="660823" y="42281"/>
                  </a:moveTo>
                  <a:cubicBezTo>
                    <a:pt x="685510" y="42190"/>
                    <a:pt x="709208" y="51832"/>
                    <a:pt x="726634" y="69058"/>
                  </a:cubicBezTo>
                  <a:lnTo>
                    <a:pt x="888442" y="228594"/>
                  </a:lnTo>
                  <a:cubicBezTo>
                    <a:pt x="913856" y="253743"/>
                    <a:pt x="948416" y="267848"/>
                    <a:pt x="984439" y="267773"/>
                  </a:cubicBezTo>
                  <a:lnTo>
                    <a:pt x="1051537" y="267773"/>
                  </a:lnTo>
                  <a:cubicBezTo>
                    <a:pt x="1079616" y="267796"/>
                    <a:pt x="1106177" y="280334"/>
                    <a:pt x="1123786" y="301879"/>
                  </a:cubicBezTo>
                  <a:cubicBezTo>
                    <a:pt x="1103011" y="303920"/>
                    <a:pt x="1084314" y="315178"/>
                    <a:pt x="1072997" y="332461"/>
                  </a:cubicBezTo>
                  <a:lnTo>
                    <a:pt x="1072997" y="332461"/>
                  </a:lnTo>
                  <a:lnTo>
                    <a:pt x="1071996" y="334153"/>
                  </a:lnTo>
                  <a:cubicBezTo>
                    <a:pt x="1070432" y="336687"/>
                    <a:pt x="1069046" y="339324"/>
                    <a:pt x="1067847" y="342045"/>
                  </a:cubicBezTo>
                  <a:cubicBezTo>
                    <a:pt x="1067847" y="343172"/>
                    <a:pt x="1066988" y="344300"/>
                    <a:pt x="1066559" y="345568"/>
                  </a:cubicBezTo>
                  <a:cubicBezTo>
                    <a:pt x="1065644" y="348010"/>
                    <a:pt x="1064879" y="350505"/>
                    <a:pt x="1064270" y="353038"/>
                  </a:cubicBezTo>
                  <a:cubicBezTo>
                    <a:pt x="1064270" y="354165"/>
                    <a:pt x="1064270" y="355293"/>
                    <a:pt x="1063555" y="356420"/>
                  </a:cubicBezTo>
                  <a:cubicBezTo>
                    <a:pt x="1061239" y="368618"/>
                    <a:pt x="1062633" y="381219"/>
                    <a:pt x="1067560" y="392640"/>
                  </a:cubicBezTo>
                  <a:lnTo>
                    <a:pt x="42920" y="392640"/>
                  </a:lnTo>
                  <a:lnTo>
                    <a:pt x="42920" y="273270"/>
                  </a:lnTo>
                  <a:cubicBezTo>
                    <a:pt x="42945" y="259031"/>
                    <a:pt x="46325" y="244992"/>
                    <a:pt x="52791" y="232258"/>
                  </a:cubicBezTo>
                  <a:lnTo>
                    <a:pt x="123466" y="92876"/>
                  </a:lnTo>
                  <a:cubicBezTo>
                    <a:pt x="139349" y="61990"/>
                    <a:pt x="171441" y="42456"/>
                    <a:pt x="206588" y="42281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 105">
              <a:extLst>
                <a:ext uri="{FF2B5EF4-FFF2-40B4-BE49-F238E27FC236}">
                  <a16:creationId xmlns:a16="http://schemas.microsoft.com/office/drawing/2014/main" xmlns="" id="{0B143748-44EA-4427-9BD5-D654972A7242}"/>
                </a:ext>
              </a:extLst>
            </p:cNvPr>
            <p:cNvSpPr/>
            <p:nvPr/>
          </p:nvSpPr>
          <p:spPr>
            <a:xfrm>
              <a:off x="5845256" y="2506666"/>
              <a:ext cx="171680" cy="84560"/>
            </a:xfrm>
            <a:custGeom>
              <a:avLst/>
              <a:gdLst>
                <a:gd name="connsiteX0" fmla="*/ 98430 w 171679"/>
                <a:gd name="connsiteY0" fmla="*/ 0 h 84559"/>
                <a:gd name="connsiteX1" fmla="*/ 0 w 171679"/>
                <a:gd name="connsiteY1" fmla="*/ 0 h 84559"/>
                <a:gd name="connsiteX2" fmla="*/ 0 w 171679"/>
                <a:gd name="connsiteY2" fmla="*/ 84560 h 84559"/>
                <a:gd name="connsiteX3" fmla="*/ 184269 w 171679"/>
                <a:gd name="connsiteY3" fmla="*/ 84560 h 84559"/>
                <a:gd name="connsiteX4" fmla="*/ 98430 w 171679"/>
                <a:gd name="connsiteY4" fmla="*/ 0 h 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9" h="84559">
                  <a:moveTo>
                    <a:pt x="98430" y="0"/>
                  </a:moveTo>
                  <a:lnTo>
                    <a:pt x="0" y="0"/>
                  </a:lnTo>
                  <a:lnTo>
                    <a:pt x="0" y="84560"/>
                  </a:lnTo>
                  <a:lnTo>
                    <a:pt x="184269" y="84560"/>
                  </a:lnTo>
                  <a:lnTo>
                    <a:pt x="98430" y="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 106">
              <a:extLst>
                <a:ext uri="{FF2B5EF4-FFF2-40B4-BE49-F238E27FC236}">
                  <a16:creationId xmlns:a16="http://schemas.microsoft.com/office/drawing/2014/main" xmlns="" id="{0F3C9198-2DE0-422A-8F3A-255E804AF201}"/>
                </a:ext>
              </a:extLst>
            </p:cNvPr>
            <p:cNvSpPr/>
            <p:nvPr/>
          </p:nvSpPr>
          <p:spPr>
            <a:xfrm>
              <a:off x="5445242" y="2506666"/>
              <a:ext cx="243213" cy="84560"/>
            </a:xfrm>
            <a:custGeom>
              <a:avLst/>
              <a:gdLst>
                <a:gd name="connsiteX0" fmla="*/ 256947 w 243212"/>
                <a:gd name="connsiteY0" fmla="*/ 84560 h 84559"/>
                <a:gd name="connsiteX1" fmla="*/ 256947 w 243212"/>
                <a:gd name="connsiteY1" fmla="*/ 0 h 84559"/>
                <a:gd name="connsiteX2" fmla="*/ 47784 w 243212"/>
                <a:gd name="connsiteY2" fmla="*/ 0 h 84559"/>
                <a:gd name="connsiteX3" fmla="*/ 0 w 243212"/>
                <a:gd name="connsiteY3" fmla="*/ 84560 h 84559"/>
                <a:gd name="connsiteX4" fmla="*/ 256947 w 243212"/>
                <a:gd name="connsiteY4" fmla="*/ 84560 h 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12" h="84559">
                  <a:moveTo>
                    <a:pt x="256947" y="84560"/>
                  </a:moveTo>
                  <a:lnTo>
                    <a:pt x="256947" y="0"/>
                  </a:lnTo>
                  <a:lnTo>
                    <a:pt x="47784" y="0"/>
                  </a:lnTo>
                  <a:lnTo>
                    <a:pt x="0" y="84560"/>
                  </a:lnTo>
                  <a:lnTo>
                    <a:pt x="256947" y="8456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 107">
              <a:extLst>
                <a:ext uri="{FF2B5EF4-FFF2-40B4-BE49-F238E27FC236}">
                  <a16:creationId xmlns:a16="http://schemas.microsoft.com/office/drawing/2014/main" xmlns="" id="{B59AEB00-A1DE-4B60-836D-79A02AD7E0CE}"/>
                </a:ext>
              </a:extLst>
            </p:cNvPr>
            <p:cNvSpPr/>
            <p:nvPr/>
          </p:nvSpPr>
          <p:spPr>
            <a:xfrm>
              <a:off x="5455400" y="2848428"/>
              <a:ext cx="214599" cy="211399"/>
            </a:xfrm>
            <a:custGeom>
              <a:avLst/>
              <a:gdLst>
                <a:gd name="connsiteX0" fmla="*/ 107300 w 214599"/>
                <a:gd name="connsiteY0" fmla="*/ 0 h 211399"/>
                <a:gd name="connsiteX1" fmla="*/ 0 w 214599"/>
                <a:gd name="connsiteY1" fmla="*/ 105700 h 211399"/>
                <a:gd name="connsiteX2" fmla="*/ 107300 w 214599"/>
                <a:gd name="connsiteY2" fmla="*/ 211399 h 211399"/>
                <a:gd name="connsiteX3" fmla="*/ 214599 w 214599"/>
                <a:gd name="connsiteY3" fmla="*/ 105700 h 211399"/>
                <a:gd name="connsiteX4" fmla="*/ 107300 w 214599"/>
                <a:gd name="connsiteY4" fmla="*/ 0 h 211399"/>
                <a:gd name="connsiteX5" fmla="*/ 143066 w 214599"/>
                <a:gd name="connsiteY5" fmla="*/ 105700 h 211399"/>
                <a:gd name="connsiteX6" fmla="*/ 107300 w 214599"/>
                <a:gd name="connsiteY6" fmla="*/ 140933 h 211399"/>
                <a:gd name="connsiteX7" fmla="*/ 71533 w 214599"/>
                <a:gd name="connsiteY7" fmla="*/ 105700 h 211399"/>
                <a:gd name="connsiteX8" fmla="*/ 107300 w 214599"/>
                <a:gd name="connsiteY8" fmla="*/ 70466 h 211399"/>
                <a:gd name="connsiteX9" fmla="*/ 143066 w 214599"/>
                <a:gd name="connsiteY9" fmla="*/ 105700 h 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99" h="211399">
                  <a:moveTo>
                    <a:pt x="107300" y="0"/>
                  </a:moveTo>
                  <a:cubicBezTo>
                    <a:pt x="48040" y="0"/>
                    <a:pt x="0" y="47323"/>
                    <a:pt x="0" y="105700"/>
                  </a:cubicBezTo>
                  <a:cubicBezTo>
                    <a:pt x="0" y="164076"/>
                    <a:pt x="48040" y="211399"/>
                    <a:pt x="107300" y="211399"/>
                  </a:cubicBezTo>
                  <a:cubicBezTo>
                    <a:pt x="166560" y="211399"/>
                    <a:pt x="214599" y="164076"/>
                    <a:pt x="214599" y="105700"/>
                  </a:cubicBezTo>
                  <a:cubicBezTo>
                    <a:pt x="214521" y="47356"/>
                    <a:pt x="166527" y="78"/>
                    <a:pt x="107300" y="0"/>
                  </a:cubicBezTo>
                  <a:close/>
                  <a:moveTo>
                    <a:pt x="143066" y="105700"/>
                  </a:moveTo>
                  <a:cubicBezTo>
                    <a:pt x="143066" y="125158"/>
                    <a:pt x="127053" y="140933"/>
                    <a:pt x="107300" y="140933"/>
                  </a:cubicBezTo>
                  <a:cubicBezTo>
                    <a:pt x="87546" y="140933"/>
                    <a:pt x="71533" y="125158"/>
                    <a:pt x="71533" y="105700"/>
                  </a:cubicBezTo>
                  <a:cubicBezTo>
                    <a:pt x="71533" y="86241"/>
                    <a:pt x="87546" y="70466"/>
                    <a:pt x="107300" y="70466"/>
                  </a:cubicBezTo>
                  <a:cubicBezTo>
                    <a:pt x="127053" y="70466"/>
                    <a:pt x="143066" y="86241"/>
                    <a:pt x="143066" y="105700"/>
                  </a:cubicBezTo>
                  <a:close/>
                </a:path>
              </a:pathLst>
            </a:custGeom>
            <a:solidFill>
              <a:srgbClr val="FFFFFF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 108">
              <a:extLst>
                <a:ext uri="{FF2B5EF4-FFF2-40B4-BE49-F238E27FC236}">
                  <a16:creationId xmlns:a16="http://schemas.microsoft.com/office/drawing/2014/main" xmlns="" id="{95986705-F221-4C4C-B5C5-33A9FBE6FC21}"/>
                </a:ext>
              </a:extLst>
            </p:cNvPr>
            <p:cNvSpPr/>
            <p:nvPr/>
          </p:nvSpPr>
          <p:spPr>
            <a:xfrm>
              <a:off x="5801906" y="2464386"/>
              <a:ext cx="271826" cy="169119"/>
            </a:xfrm>
            <a:custGeom>
              <a:avLst/>
              <a:gdLst>
                <a:gd name="connsiteX0" fmla="*/ 35767 w 271825"/>
                <a:gd name="connsiteY0" fmla="*/ 169119 h 169119"/>
                <a:gd name="connsiteX1" fmla="*/ 244786 w 271825"/>
                <a:gd name="connsiteY1" fmla="*/ 169119 h 169119"/>
                <a:gd name="connsiteX2" fmla="*/ 280617 w 271825"/>
                <a:gd name="connsiteY2" fmla="*/ 133949 h 169119"/>
                <a:gd name="connsiteX3" fmla="*/ 270109 w 271825"/>
                <a:gd name="connsiteY3" fmla="*/ 108941 h 169119"/>
                <a:gd name="connsiteX4" fmla="*/ 169963 w 271825"/>
                <a:gd name="connsiteY4" fmla="*/ 10288 h 169119"/>
                <a:gd name="connsiteX5" fmla="*/ 144640 w 271825"/>
                <a:gd name="connsiteY5" fmla="*/ 0 h 169119"/>
                <a:gd name="connsiteX6" fmla="*/ 35767 w 271825"/>
                <a:gd name="connsiteY6" fmla="*/ 0 h 169119"/>
                <a:gd name="connsiteX7" fmla="*/ 0 w 271825"/>
                <a:gd name="connsiteY7" fmla="*/ 35233 h 169119"/>
                <a:gd name="connsiteX8" fmla="*/ 0 w 271825"/>
                <a:gd name="connsiteY8" fmla="*/ 133886 h 169119"/>
                <a:gd name="connsiteX9" fmla="*/ 35767 w 271825"/>
                <a:gd name="connsiteY9" fmla="*/ 169119 h 169119"/>
                <a:gd name="connsiteX10" fmla="*/ 42920 w 271825"/>
                <a:gd name="connsiteY10" fmla="*/ 42280 h 169119"/>
                <a:gd name="connsiteX11" fmla="*/ 141636 w 271825"/>
                <a:gd name="connsiteY11" fmla="*/ 42280 h 169119"/>
                <a:gd name="connsiteX12" fmla="*/ 227475 w 271825"/>
                <a:gd name="connsiteY12" fmla="*/ 126840 h 169119"/>
                <a:gd name="connsiteX13" fmla="*/ 43349 w 271825"/>
                <a:gd name="connsiteY13" fmla="*/ 126840 h 16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825" h="169119">
                  <a:moveTo>
                    <a:pt x="35767" y="169119"/>
                  </a:moveTo>
                  <a:lnTo>
                    <a:pt x="244786" y="169119"/>
                  </a:lnTo>
                  <a:cubicBezTo>
                    <a:pt x="264540" y="169154"/>
                    <a:pt x="280582" y="153408"/>
                    <a:pt x="280617" y="133949"/>
                  </a:cubicBezTo>
                  <a:cubicBezTo>
                    <a:pt x="280634" y="124568"/>
                    <a:pt x="276852" y="115567"/>
                    <a:pt x="270109" y="108941"/>
                  </a:cubicBezTo>
                  <a:lnTo>
                    <a:pt x="169963" y="10288"/>
                  </a:lnTo>
                  <a:cubicBezTo>
                    <a:pt x="163225" y="3710"/>
                    <a:pt x="154126" y="14"/>
                    <a:pt x="144640" y="0"/>
                  </a:cubicBezTo>
                  <a:lnTo>
                    <a:pt x="35767" y="0"/>
                  </a:lnTo>
                  <a:cubicBezTo>
                    <a:pt x="16013" y="0"/>
                    <a:pt x="0" y="15774"/>
                    <a:pt x="0" y="35233"/>
                  </a:cubicBezTo>
                  <a:lnTo>
                    <a:pt x="0" y="133886"/>
                  </a:lnTo>
                  <a:cubicBezTo>
                    <a:pt x="0" y="153345"/>
                    <a:pt x="16013" y="169119"/>
                    <a:pt x="35767" y="169119"/>
                  </a:cubicBezTo>
                  <a:close/>
                  <a:moveTo>
                    <a:pt x="42920" y="42280"/>
                  </a:moveTo>
                  <a:lnTo>
                    <a:pt x="141636" y="42280"/>
                  </a:lnTo>
                  <a:lnTo>
                    <a:pt x="227475" y="126840"/>
                  </a:lnTo>
                  <a:lnTo>
                    <a:pt x="43349" y="126840"/>
                  </a:ln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 109">
              <a:extLst>
                <a:ext uri="{FF2B5EF4-FFF2-40B4-BE49-F238E27FC236}">
                  <a16:creationId xmlns:a16="http://schemas.microsoft.com/office/drawing/2014/main" xmlns="" id="{413FFEDC-0999-4C56-A473-1C9FDCC53741}"/>
                </a:ext>
              </a:extLst>
            </p:cNvPr>
            <p:cNvSpPr/>
            <p:nvPr/>
          </p:nvSpPr>
          <p:spPr>
            <a:xfrm>
              <a:off x="5397052" y="2464386"/>
              <a:ext cx="343359" cy="169119"/>
            </a:xfrm>
            <a:custGeom>
              <a:avLst/>
              <a:gdLst>
                <a:gd name="connsiteX0" fmla="*/ 5271 w 343359"/>
                <a:gd name="connsiteY0" fmla="*/ 151785 h 169119"/>
                <a:gd name="connsiteX1" fmla="*/ 36030 w 343359"/>
                <a:gd name="connsiteY1" fmla="*/ 169119 h 169119"/>
                <a:gd name="connsiteX2" fmla="*/ 311862 w 343359"/>
                <a:gd name="connsiteY2" fmla="*/ 169119 h 169119"/>
                <a:gd name="connsiteX3" fmla="*/ 347628 w 343359"/>
                <a:gd name="connsiteY3" fmla="*/ 133886 h 169119"/>
                <a:gd name="connsiteX4" fmla="*/ 347628 w 343359"/>
                <a:gd name="connsiteY4" fmla="*/ 35233 h 169119"/>
                <a:gd name="connsiteX5" fmla="*/ 311862 w 343359"/>
                <a:gd name="connsiteY5" fmla="*/ 0 h 169119"/>
                <a:gd name="connsiteX6" fmla="*/ 91683 w 343359"/>
                <a:gd name="connsiteY6" fmla="*/ 0 h 169119"/>
                <a:gd name="connsiteX7" fmla="*/ 60351 w 343359"/>
                <a:gd name="connsiteY7" fmla="*/ 18180 h 169119"/>
                <a:gd name="connsiteX8" fmla="*/ 32882 w 343359"/>
                <a:gd name="connsiteY8" fmla="*/ 67084 h 169119"/>
                <a:gd name="connsiteX9" fmla="*/ 4269 w 343359"/>
                <a:gd name="connsiteY9" fmla="*/ 116833 h 169119"/>
                <a:gd name="connsiteX10" fmla="*/ 5271 w 343359"/>
                <a:gd name="connsiteY10" fmla="*/ 151785 h 169119"/>
                <a:gd name="connsiteX11" fmla="*/ 305710 w 343359"/>
                <a:gd name="connsiteY11" fmla="*/ 42280 h 169119"/>
                <a:gd name="connsiteX12" fmla="*/ 305710 w 343359"/>
                <a:gd name="connsiteY12" fmla="*/ 126840 h 169119"/>
                <a:gd name="connsiteX13" fmla="*/ 48190 w 343359"/>
                <a:gd name="connsiteY13" fmla="*/ 126840 h 169119"/>
                <a:gd name="connsiteX14" fmla="*/ 95831 w 343359"/>
                <a:gd name="connsiteY14" fmla="*/ 42280 h 16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359" h="169119">
                  <a:moveTo>
                    <a:pt x="5271" y="151785"/>
                  </a:moveTo>
                  <a:cubicBezTo>
                    <a:pt x="11651" y="162554"/>
                    <a:pt x="23372" y="169160"/>
                    <a:pt x="36030" y="169119"/>
                  </a:cubicBezTo>
                  <a:lnTo>
                    <a:pt x="311862" y="169119"/>
                  </a:lnTo>
                  <a:cubicBezTo>
                    <a:pt x="331615" y="169119"/>
                    <a:pt x="347628" y="153345"/>
                    <a:pt x="347628" y="133886"/>
                  </a:cubicBezTo>
                  <a:lnTo>
                    <a:pt x="347628" y="35233"/>
                  </a:lnTo>
                  <a:cubicBezTo>
                    <a:pt x="347628" y="15774"/>
                    <a:pt x="331615" y="0"/>
                    <a:pt x="311862" y="0"/>
                  </a:cubicBezTo>
                  <a:lnTo>
                    <a:pt x="91683" y="0"/>
                  </a:lnTo>
                  <a:cubicBezTo>
                    <a:pt x="78657" y="-12"/>
                    <a:pt x="66655" y="6952"/>
                    <a:pt x="60351" y="18180"/>
                  </a:cubicBezTo>
                  <a:lnTo>
                    <a:pt x="32882" y="67084"/>
                  </a:lnTo>
                  <a:lnTo>
                    <a:pt x="4269" y="116833"/>
                  </a:lnTo>
                  <a:cubicBezTo>
                    <a:pt x="-1762" y="127823"/>
                    <a:pt x="-1380" y="141148"/>
                    <a:pt x="5271" y="151785"/>
                  </a:cubicBezTo>
                  <a:close/>
                  <a:moveTo>
                    <a:pt x="305710" y="42280"/>
                  </a:moveTo>
                  <a:lnTo>
                    <a:pt x="305710" y="126840"/>
                  </a:lnTo>
                  <a:lnTo>
                    <a:pt x="48190" y="126840"/>
                  </a:lnTo>
                  <a:lnTo>
                    <a:pt x="95831" y="42280"/>
                  </a:ln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 110">
              <a:extLst>
                <a:ext uri="{FF2B5EF4-FFF2-40B4-BE49-F238E27FC236}">
                  <a16:creationId xmlns:a16="http://schemas.microsoft.com/office/drawing/2014/main" xmlns="" id="{29BC5022-C023-4BA0-8A3D-48B8BB8695D5}"/>
                </a:ext>
              </a:extLst>
            </p:cNvPr>
            <p:cNvSpPr/>
            <p:nvPr/>
          </p:nvSpPr>
          <p:spPr>
            <a:xfrm>
              <a:off x="5526933" y="2918895"/>
              <a:ext cx="71533" cy="70466"/>
            </a:xfrm>
            <a:custGeom>
              <a:avLst/>
              <a:gdLst>
                <a:gd name="connsiteX0" fmla="*/ 71533 w 71533"/>
                <a:gd name="connsiteY0" fmla="*/ 35233 h 70466"/>
                <a:gd name="connsiteX1" fmla="*/ 35767 w 71533"/>
                <a:gd name="connsiteY1" fmla="*/ 70466 h 70466"/>
                <a:gd name="connsiteX2" fmla="*/ 0 w 71533"/>
                <a:gd name="connsiteY2" fmla="*/ 35233 h 70466"/>
                <a:gd name="connsiteX3" fmla="*/ 35767 w 71533"/>
                <a:gd name="connsiteY3" fmla="*/ 0 h 70466"/>
                <a:gd name="connsiteX4" fmla="*/ 71533 w 71533"/>
                <a:gd name="connsiteY4" fmla="*/ 35233 h 7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3" h="70466">
                  <a:moveTo>
                    <a:pt x="71533" y="35233"/>
                  </a:moveTo>
                  <a:cubicBezTo>
                    <a:pt x="71533" y="54692"/>
                    <a:pt x="55520" y="70466"/>
                    <a:pt x="35767" y="70466"/>
                  </a:cubicBezTo>
                  <a:cubicBezTo>
                    <a:pt x="16013" y="70466"/>
                    <a:pt x="0" y="54692"/>
                    <a:pt x="0" y="35233"/>
                  </a:cubicBezTo>
                  <a:cubicBezTo>
                    <a:pt x="0" y="15774"/>
                    <a:pt x="16013" y="0"/>
                    <a:pt x="35767" y="0"/>
                  </a:cubicBezTo>
                  <a:cubicBezTo>
                    <a:pt x="55520" y="0"/>
                    <a:pt x="71533" y="15774"/>
                    <a:pt x="71533" y="35233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 111">
              <a:extLst>
                <a:ext uri="{FF2B5EF4-FFF2-40B4-BE49-F238E27FC236}">
                  <a16:creationId xmlns:a16="http://schemas.microsoft.com/office/drawing/2014/main" xmlns="" id="{2EC8D33F-9190-4B24-AF29-757CCF27EF5A}"/>
                </a:ext>
              </a:extLst>
            </p:cNvPr>
            <p:cNvSpPr/>
            <p:nvPr/>
          </p:nvSpPr>
          <p:spPr>
            <a:xfrm>
              <a:off x="6030813" y="2851951"/>
              <a:ext cx="214599" cy="211399"/>
            </a:xfrm>
            <a:custGeom>
              <a:avLst/>
              <a:gdLst>
                <a:gd name="connsiteX0" fmla="*/ 107300 w 214599"/>
                <a:gd name="connsiteY0" fmla="*/ 0 h 211399"/>
                <a:gd name="connsiteX1" fmla="*/ 0 w 214599"/>
                <a:gd name="connsiteY1" fmla="*/ 105700 h 211399"/>
                <a:gd name="connsiteX2" fmla="*/ 107300 w 214599"/>
                <a:gd name="connsiteY2" fmla="*/ 211399 h 211399"/>
                <a:gd name="connsiteX3" fmla="*/ 214599 w 214599"/>
                <a:gd name="connsiteY3" fmla="*/ 105700 h 211399"/>
                <a:gd name="connsiteX4" fmla="*/ 107300 w 214599"/>
                <a:gd name="connsiteY4" fmla="*/ 0 h 211399"/>
                <a:gd name="connsiteX5" fmla="*/ 143066 w 214599"/>
                <a:gd name="connsiteY5" fmla="*/ 105700 h 211399"/>
                <a:gd name="connsiteX6" fmla="*/ 107300 w 214599"/>
                <a:gd name="connsiteY6" fmla="*/ 140933 h 211399"/>
                <a:gd name="connsiteX7" fmla="*/ 71533 w 214599"/>
                <a:gd name="connsiteY7" fmla="*/ 105700 h 211399"/>
                <a:gd name="connsiteX8" fmla="*/ 107300 w 214599"/>
                <a:gd name="connsiteY8" fmla="*/ 70466 h 211399"/>
                <a:gd name="connsiteX9" fmla="*/ 143493 w 214599"/>
                <a:gd name="connsiteY9" fmla="*/ 105274 h 211399"/>
                <a:gd name="connsiteX10" fmla="*/ 143495 w 214599"/>
                <a:gd name="connsiteY10" fmla="*/ 105700 h 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599" h="211399">
                  <a:moveTo>
                    <a:pt x="107300" y="0"/>
                  </a:moveTo>
                  <a:cubicBezTo>
                    <a:pt x="48040" y="0"/>
                    <a:pt x="0" y="47323"/>
                    <a:pt x="0" y="105700"/>
                  </a:cubicBezTo>
                  <a:cubicBezTo>
                    <a:pt x="0" y="164076"/>
                    <a:pt x="48040" y="211399"/>
                    <a:pt x="107300" y="211399"/>
                  </a:cubicBezTo>
                  <a:cubicBezTo>
                    <a:pt x="166560" y="211399"/>
                    <a:pt x="214599" y="164076"/>
                    <a:pt x="214599" y="105700"/>
                  </a:cubicBezTo>
                  <a:cubicBezTo>
                    <a:pt x="214521" y="47356"/>
                    <a:pt x="166527" y="78"/>
                    <a:pt x="107300" y="0"/>
                  </a:cubicBezTo>
                  <a:close/>
                  <a:moveTo>
                    <a:pt x="143066" y="105700"/>
                  </a:moveTo>
                  <a:cubicBezTo>
                    <a:pt x="143066" y="125158"/>
                    <a:pt x="127053" y="140933"/>
                    <a:pt x="107300" y="140933"/>
                  </a:cubicBezTo>
                  <a:cubicBezTo>
                    <a:pt x="87546" y="140933"/>
                    <a:pt x="71533" y="125158"/>
                    <a:pt x="71533" y="105700"/>
                  </a:cubicBezTo>
                  <a:cubicBezTo>
                    <a:pt x="71533" y="86241"/>
                    <a:pt x="87546" y="70466"/>
                    <a:pt x="107300" y="70466"/>
                  </a:cubicBezTo>
                  <a:cubicBezTo>
                    <a:pt x="127052" y="70233"/>
                    <a:pt x="143256" y="85817"/>
                    <a:pt x="143493" y="105274"/>
                  </a:cubicBezTo>
                  <a:cubicBezTo>
                    <a:pt x="143495" y="105416"/>
                    <a:pt x="143495" y="105558"/>
                    <a:pt x="143495" y="105700"/>
                  </a:cubicBezTo>
                  <a:close/>
                </a:path>
              </a:pathLst>
            </a:custGeom>
            <a:solidFill>
              <a:srgbClr val="FFFFFF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 112">
              <a:extLst>
                <a:ext uri="{FF2B5EF4-FFF2-40B4-BE49-F238E27FC236}">
                  <a16:creationId xmlns:a16="http://schemas.microsoft.com/office/drawing/2014/main" xmlns="" id="{CFF59EF5-B89F-4382-AB6F-EA8D62EA9BDF}"/>
                </a:ext>
              </a:extLst>
            </p:cNvPr>
            <p:cNvSpPr/>
            <p:nvPr/>
          </p:nvSpPr>
          <p:spPr>
            <a:xfrm>
              <a:off x="6102775" y="2922418"/>
              <a:ext cx="71533" cy="70466"/>
            </a:xfrm>
            <a:custGeom>
              <a:avLst/>
              <a:gdLst>
                <a:gd name="connsiteX0" fmla="*/ 71533 w 71533"/>
                <a:gd name="connsiteY0" fmla="*/ 35233 h 70466"/>
                <a:gd name="connsiteX1" fmla="*/ 35767 w 71533"/>
                <a:gd name="connsiteY1" fmla="*/ 70466 h 70466"/>
                <a:gd name="connsiteX2" fmla="*/ 0 w 71533"/>
                <a:gd name="connsiteY2" fmla="*/ 35233 h 70466"/>
                <a:gd name="connsiteX3" fmla="*/ 35767 w 71533"/>
                <a:gd name="connsiteY3" fmla="*/ 0 h 70466"/>
                <a:gd name="connsiteX4" fmla="*/ 71533 w 71533"/>
                <a:gd name="connsiteY4" fmla="*/ 35233 h 7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3" h="70466">
                  <a:moveTo>
                    <a:pt x="71533" y="35233"/>
                  </a:moveTo>
                  <a:cubicBezTo>
                    <a:pt x="71533" y="54692"/>
                    <a:pt x="55520" y="70466"/>
                    <a:pt x="35767" y="70466"/>
                  </a:cubicBezTo>
                  <a:cubicBezTo>
                    <a:pt x="16013" y="70466"/>
                    <a:pt x="0" y="54692"/>
                    <a:pt x="0" y="35233"/>
                  </a:cubicBezTo>
                  <a:cubicBezTo>
                    <a:pt x="0" y="15774"/>
                    <a:pt x="16013" y="0"/>
                    <a:pt x="35767" y="0"/>
                  </a:cubicBezTo>
                  <a:cubicBezTo>
                    <a:pt x="55520" y="0"/>
                    <a:pt x="71533" y="15774"/>
                    <a:pt x="71533" y="35233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 113">
              <a:extLst>
                <a:ext uri="{FF2B5EF4-FFF2-40B4-BE49-F238E27FC236}">
                  <a16:creationId xmlns:a16="http://schemas.microsoft.com/office/drawing/2014/main" xmlns="" id="{56E7649E-190B-4858-8395-4A25B0AA4249}"/>
                </a:ext>
              </a:extLst>
            </p:cNvPr>
            <p:cNvSpPr/>
            <p:nvPr/>
          </p:nvSpPr>
          <p:spPr>
            <a:xfrm>
              <a:off x="5308328" y="2696503"/>
              <a:ext cx="1015770" cy="42280"/>
            </a:xfrm>
            <a:custGeom>
              <a:avLst/>
              <a:gdLst>
                <a:gd name="connsiteX0" fmla="*/ 0 w 1015770"/>
                <a:gd name="connsiteY0" fmla="*/ 0 h 42279"/>
                <a:gd name="connsiteX1" fmla="*/ 0 w 1015770"/>
                <a:gd name="connsiteY1" fmla="*/ 42280 h 42279"/>
                <a:gd name="connsiteX2" fmla="*/ 1020349 w 1015770"/>
                <a:gd name="connsiteY2" fmla="*/ 42280 h 42279"/>
                <a:gd name="connsiteX3" fmla="*/ 1020349 w 1015770"/>
                <a:gd name="connsiteY3" fmla="*/ 23959 h 42279"/>
                <a:gd name="connsiteX4" fmla="*/ 1021064 w 1015770"/>
                <a:gd name="connsiteY4" fmla="*/ 20576 h 42279"/>
                <a:gd name="connsiteX5" fmla="*/ 1023353 w 1015770"/>
                <a:gd name="connsiteY5" fmla="*/ 13107 h 42279"/>
                <a:gd name="connsiteX6" fmla="*/ 1024641 w 1015770"/>
                <a:gd name="connsiteY6" fmla="*/ 9583 h 42279"/>
                <a:gd name="connsiteX7" fmla="*/ 1028790 w 1015770"/>
                <a:gd name="connsiteY7" fmla="*/ 1691 h 42279"/>
                <a:gd name="connsiteX8" fmla="*/ 1029791 w 1015770"/>
                <a:gd name="connsiteY8" fmla="*/ 0 h 42279"/>
                <a:gd name="connsiteX9" fmla="*/ 0 w 1015770"/>
                <a:gd name="connsiteY9" fmla="*/ 0 h 4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770" h="42279">
                  <a:moveTo>
                    <a:pt x="0" y="0"/>
                  </a:moveTo>
                  <a:lnTo>
                    <a:pt x="0" y="42280"/>
                  </a:lnTo>
                  <a:lnTo>
                    <a:pt x="1020349" y="42280"/>
                  </a:lnTo>
                  <a:cubicBezTo>
                    <a:pt x="1019123" y="36232"/>
                    <a:pt x="1019123" y="30006"/>
                    <a:pt x="1020349" y="23959"/>
                  </a:cubicBezTo>
                  <a:cubicBezTo>
                    <a:pt x="1020349" y="22831"/>
                    <a:pt x="1020349" y="21704"/>
                    <a:pt x="1021064" y="20576"/>
                  </a:cubicBezTo>
                  <a:cubicBezTo>
                    <a:pt x="1021673" y="18043"/>
                    <a:pt x="1022438" y="15549"/>
                    <a:pt x="1023353" y="13107"/>
                  </a:cubicBezTo>
                  <a:cubicBezTo>
                    <a:pt x="1023353" y="11979"/>
                    <a:pt x="1024211" y="10711"/>
                    <a:pt x="1024641" y="9583"/>
                  </a:cubicBezTo>
                  <a:cubicBezTo>
                    <a:pt x="1025841" y="6863"/>
                    <a:pt x="1027227" y="4226"/>
                    <a:pt x="1028790" y="1691"/>
                  </a:cubicBezTo>
                  <a:lnTo>
                    <a:pt x="1029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0" name="Graphic 2" descr="bus icon">
            <a:extLst>
              <a:ext uri="{FF2B5EF4-FFF2-40B4-BE49-F238E27FC236}">
                <a16:creationId xmlns:a16="http://schemas.microsoft.com/office/drawing/2014/main" xmlns="" id="{D0CCCBBA-4021-44F1-BBA6-87AC21C7FB2D}"/>
              </a:ext>
            </a:extLst>
          </p:cNvPr>
          <p:cNvGrpSpPr/>
          <p:nvPr/>
        </p:nvGrpSpPr>
        <p:grpSpPr>
          <a:xfrm>
            <a:off x="1120667" y="3289367"/>
            <a:ext cx="1490599" cy="922020"/>
            <a:chOff x="1120667" y="3448862"/>
            <a:chExt cx="1490599" cy="922020"/>
          </a:xfrm>
        </p:grpSpPr>
        <p:sp>
          <p:nvSpPr>
            <p:cNvPr id="1041" name="Freeform 278">
              <a:extLst>
                <a:ext uri="{FF2B5EF4-FFF2-40B4-BE49-F238E27FC236}">
                  <a16:creationId xmlns:a16="http://schemas.microsoft.com/office/drawing/2014/main" xmlns="" id="{68B438ED-BCE4-47DC-ABEF-A05FA79DB6E6}"/>
                </a:ext>
              </a:extLst>
            </p:cNvPr>
            <p:cNvSpPr/>
            <p:nvPr/>
          </p:nvSpPr>
          <p:spPr>
            <a:xfrm>
              <a:off x="1211250" y="3649747"/>
              <a:ext cx="309586" cy="518636"/>
            </a:xfrm>
            <a:custGeom>
              <a:avLst/>
              <a:gdLst>
                <a:gd name="connsiteX0" fmla="*/ 314516 w 309585"/>
                <a:gd name="connsiteY0" fmla="*/ 115 h 518636"/>
                <a:gd name="connsiteX1" fmla="*/ 80836 w 309585"/>
                <a:gd name="connsiteY1" fmla="*/ 115 h 518636"/>
                <a:gd name="connsiteX2" fmla="*/ 0 w 309585"/>
                <a:gd name="connsiteY2" fmla="*/ 81368 h 518636"/>
                <a:gd name="connsiteX3" fmla="*/ 0 w 309585"/>
                <a:gd name="connsiteY3" fmla="*/ 447064 h 518636"/>
                <a:gd name="connsiteX4" fmla="*/ 80836 w 309585"/>
                <a:gd name="connsiteY4" fmla="*/ 528317 h 518636"/>
                <a:gd name="connsiteX5" fmla="*/ 314516 w 309585"/>
                <a:gd name="connsiteY5" fmla="*/ 528317 h 518636"/>
                <a:gd name="connsiteX6" fmla="*/ 314516 w 309585"/>
                <a:gd name="connsiteY6" fmla="*/ 0 h 5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85" h="518636">
                  <a:moveTo>
                    <a:pt x="314516" y="115"/>
                  </a:moveTo>
                  <a:lnTo>
                    <a:pt x="80836" y="115"/>
                  </a:lnTo>
                  <a:cubicBezTo>
                    <a:pt x="36218" y="179"/>
                    <a:pt x="63" y="36520"/>
                    <a:pt x="0" y="81368"/>
                  </a:cubicBezTo>
                  <a:lnTo>
                    <a:pt x="0" y="447064"/>
                  </a:lnTo>
                  <a:cubicBezTo>
                    <a:pt x="63" y="491913"/>
                    <a:pt x="36218" y="528254"/>
                    <a:pt x="80836" y="528317"/>
                  </a:cubicBezTo>
                  <a:lnTo>
                    <a:pt x="314516" y="528317"/>
                  </a:lnTo>
                  <a:cubicBezTo>
                    <a:pt x="192915" y="373420"/>
                    <a:pt x="192915" y="154897"/>
                    <a:pt x="314516" y="0"/>
                  </a:cubicBezTo>
                  <a:close/>
                </a:path>
              </a:pathLst>
            </a:custGeom>
            <a:solidFill>
              <a:schemeClr val="accent4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 279">
              <a:extLst>
                <a:ext uri="{FF2B5EF4-FFF2-40B4-BE49-F238E27FC236}">
                  <a16:creationId xmlns:a16="http://schemas.microsoft.com/office/drawing/2014/main" xmlns="" id="{091ED3C9-B37A-45F5-96A3-87289B6FEAAE}"/>
                </a:ext>
              </a:extLst>
            </p:cNvPr>
            <p:cNvSpPr/>
            <p:nvPr/>
          </p:nvSpPr>
          <p:spPr>
            <a:xfrm>
              <a:off x="2191605" y="3649862"/>
              <a:ext cx="263721" cy="518636"/>
            </a:xfrm>
            <a:custGeom>
              <a:avLst/>
              <a:gdLst>
                <a:gd name="connsiteX0" fmla="*/ 192173 w 263721"/>
                <a:gd name="connsiteY0" fmla="*/ 0 h 518636"/>
                <a:gd name="connsiteX1" fmla="*/ 0 w 263721"/>
                <a:gd name="connsiteY1" fmla="*/ 0 h 518636"/>
                <a:gd name="connsiteX2" fmla="*/ 0 w 263721"/>
                <a:gd name="connsiteY2" fmla="*/ 528317 h 518636"/>
                <a:gd name="connsiteX3" fmla="*/ 192173 w 263721"/>
                <a:gd name="connsiteY3" fmla="*/ 528317 h 518636"/>
                <a:gd name="connsiteX4" fmla="*/ 273009 w 263721"/>
                <a:gd name="connsiteY4" fmla="*/ 447064 h 518636"/>
                <a:gd name="connsiteX5" fmla="*/ 273009 w 263721"/>
                <a:gd name="connsiteY5" fmla="*/ 81253 h 518636"/>
                <a:gd name="connsiteX6" fmla="*/ 192173 w 263721"/>
                <a:gd name="connsiteY6" fmla="*/ 0 h 5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721" h="518636">
                  <a:moveTo>
                    <a:pt x="192173" y="0"/>
                  </a:moveTo>
                  <a:lnTo>
                    <a:pt x="0" y="0"/>
                  </a:lnTo>
                  <a:cubicBezTo>
                    <a:pt x="121601" y="154897"/>
                    <a:pt x="121601" y="373420"/>
                    <a:pt x="0" y="528317"/>
                  </a:cubicBezTo>
                  <a:lnTo>
                    <a:pt x="192173" y="528317"/>
                  </a:lnTo>
                  <a:cubicBezTo>
                    <a:pt x="236791" y="528254"/>
                    <a:pt x="272946" y="491913"/>
                    <a:pt x="273009" y="447064"/>
                  </a:cubicBezTo>
                  <a:lnTo>
                    <a:pt x="273009" y="81253"/>
                  </a:lnTo>
                  <a:cubicBezTo>
                    <a:pt x="272946" y="36405"/>
                    <a:pt x="236791" y="63"/>
                    <a:pt x="192173" y="0"/>
                  </a:cubicBezTo>
                  <a:close/>
                </a:path>
              </a:pathLst>
            </a:custGeom>
            <a:solidFill>
              <a:schemeClr val="accent4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 280">
              <a:extLst>
                <a:ext uri="{FF2B5EF4-FFF2-40B4-BE49-F238E27FC236}">
                  <a16:creationId xmlns:a16="http://schemas.microsoft.com/office/drawing/2014/main" xmlns="" id="{44B5A531-15E8-4090-97D5-4BB720EB7757}"/>
                </a:ext>
              </a:extLst>
            </p:cNvPr>
            <p:cNvSpPr/>
            <p:nvPr/>
          </p:nvSpPr>
          <p:spPr>
            <a:xfrm>
              <a:off x="1190954" y="3993776"/>
              <a:ext cx="722367" cy="195929"/>
            </a:xfrm>
            <a:custGeom>
              <a:avLst/>
              <a:gdLst>
                <a:gd name="connsiteX0" fmla="*/ 727756 w 722367"/>
                <a:gd name="connsiteY0" fmla="*/ 203190 h 195929"/>
                <a:gd name="connsiteX1" fmla="*/ 101131 w 722367"/>
                <a:gd name="connsiteY1" fmla="*/ 203190 h 195929"/>
                <a:gd name="connsiteX2" fmla="*/ 0 w 722367"/>
                <a:gd name="connsiteY2" fmla="*/ 101538 h 195929"/>
                <a:gd name="connsiteX3" fmla="*/ 0 w 722367"/>
                <a:gd name="connsiteY3" fmla="*/ 0 h 195929"/>
                <a:gd name="connsiteX4" fmla="*/ 727756 w 722367"/>
                <a:gd name="connsiteY4" fmla="*/ 0 h 19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67" h="195929">
                  <a:moveTo>
                    <a:pt x="727756" y="203190"/>
                  </a:moveTo>
                  <a:lnTo>
                    <a:pt x="101131" y="203190"/>
                  </a:lnTo>
                  <a:cubicBezTo>
                    <a:pt x="45278" y="203190"/>
                    <a:pt x="0" y="157679"/>
                    <a:pt x="0" y="101538"/>
                  </a:cubicBezTo>
                  <a:lnTo>
                    <a:pt x="0" y="0"/>
                  </a:lnTo>
                  <a:lnTo>
                    <a:pt x="727756" y="0"/>
                  </a:ln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 281">
              <a:extLst>
                <a:ext uri="{FF2B5EF4-FFF2-40B4-BE49-F238E27FC236}">
                  <a16:creationId xmlns:a16="http://schemas.microsoft.com/office/drawing/2014/main" xmlns="" id="{58B1218B-4624-4AB3-993E-704D4742318C}"/>
                </a:ext>
              </a:extLst>
            </p:cNvPr>
            <p:cNvSpPr/>
            <p:nvPr/>
          </p:nvSpPr>
          <p:spPr>
            <a:xfrm>
              <a:off x="2099532" y="3993776"/>
              <a:ext cx="366917" cy="195929"/>
            </a:xfrm>
            <a:custGeom>
              <a:avLst/>
              <a:gdLst>
                <a:gd name="connsiteX0" fmla="*/ 0 w 366916"/>
                <a:gd name="connsiteY0" fmla="*/ 203190 h 195929"/>
                <a:gd name="connsiteX1" fmla="*/ 268537 w 366916"/>
                <a:gd name="connsiteY1" fmla="*/ 203190 h 195929"/>
                <a:gd name="connsiteX2" fmla="*/ 369669 w 366916"/>
                <a:gd name="connsiteY2" fmla="*/ 101538 h 195929"/>
                <a:gd name="connsiteX3" fmla="*/ 369669 w 366916"/>
                <a:gd name="connsiteY3" fmla="*/ 0 h 195929"/>
                <a:gd name="connsiteX4" fmla="*/ 0 w 366916"/>
                <a:gd name="connsiteY4" fmla="*/ 0 h 19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16" h="195929">
                  <a:moveTo>
                    <a:pt x="0" y="203190"/>
                  </a:moveTo>
                  <a:lnTo>
                    <a:pt x="268537" y="203190"/>
                  </a:lnTo>
                  <a:cubicBezTo>
                    <a:pt x="324391" y="203190"/>
                    <a:pt x="369669" y="157679"/>
                    <a:pt x="369669" y="101538"/>
                  </a:cubicBezTo>
                  <a:lnTo>
                    <a:pt x="369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 282">
              <a:extLst>
                <a:ext uri="{FF2B5EF4-FFF2-40B4-BE49-F238E27FC236}">
                  <a16:creationId xmlns:a16="http://schemas.microsoft.com/office/drawing/2014/main" xmlns="" id="{4A043CAB-990D-44DA-8ABC-36F7471A4CEA}"/>
                </a:ext>
              </a:extLst>
            </p:cNvPr>
            <p:cNvSpPr/>
            <p:nvPr/>
          </p:nvSpPr>
          <p:spPr>
            <a:xfrm>
              <a:off x="1170774" y="3607680"/>
              <a:ext cx="1330073" cy="599313"/>
            </a:xfrm>
            <a:custGeom>
              <a:avLst/>
              <a:gdLst>
                <a:gd name="connsiteX0" fmla="*/ 1213004 w 1330072"/>
                <a:gd name="connsiteY0" fmla="*/ 0 h 599313"/>
                <a:gd name="connsiteX1" fmla="*/ 121312 w 1330072"/>
                <a:gd name="connsiteY1" fmla="*/ 0 h 599313"/>
                <a:gd name="connsiteX2" fmla="*/ 0 w 1330072"/>
                <a:gd name="connsiteY2" fmla="*/ 121937 h 599313"/>
                <a:gd name="connsiteX3" fmla="*/ 0 w 1330072"/>
                <a:gd name="connsiteY3" fmla="*/ 487633 h 599313"/>
                <a:gd name="connsiteX4" fmla="*/ 121312 w 1330072"/>
                <a:gd name="connsiteY4" fmla="*/ 609570 h 599313"/>
                <a:gd name="connsiteX5" fmla="*/ 1213004 w 1330072"/>
                <a:gd name="connsiteY5" fmla="*/ 609570 h 599313"/>
                <a:gd name="connsiteX6" fmla="*/ 1334316 w 1330072"/>
                <a:gd name="connsiteY6" fmla="*/ 487633 h 599313"/>
                <a:gd name="connsiteX7" fmla="*/ 1334315 w 1330072"/>
                <a:gd name="connsiteY7" fmla="*/ 121937 h 599313"/>
                <a:gd name="connsiteX8" fmla="*/ 1213004 w 1330072"/>
                <a:gd name="connsiteY8" fmla="*/ 0 h 599313"/>
                <a:gd name="connsiteX9" fmla="*/ 1293840 w 1330072"/>
                <a:gd name="connsiteY9" fmla="*/ 487749 h 599313"/>
                <a:gd name="connsiteX10" fmla="*/ 1213004 w 1330072"/>
                <a:gd name="connsiteY10" fmla="*/ 569002 h 599313"/>
                <a:gd name="connsiteX11" fmla="*/ 121312 w 1330072"/>
                <a:gd name="connsiteY11" fmla="*/ 569002 h 599313"/>
                <a:gd name="connsiteX12" fmla="*/ 40476 w 1330072"/>
                <a:gd name="connsiteY12" fmla="*/ 487749 h 599313"/>
                <a:gd name="connsiteX13" fmla="*/ 40476 w 1330072"/>
                <a:gd name="connsiteY13" fmla="*/ 121937 h 599313"/>
                <a:gd name="connsiteX14" fmla="*/ 121312 w 1330072"/>
                <a:gd name="connsiteY14" fmla="*/ 40684 h 599313"/>
                <a:gd name="connsiteX15" fmla="*/ 1213004 w 1330072"/>
                <a:gd name="connsiteY15" fmla="*/ 40684 h 599313"/>
                <a:gd name="connsiteX16" fmla="*/ 1293840 w 1330072"/>
                <a:gd name="connsiteY16" fmla="*/ 121937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072" h="599313">
                  <a:moveTo>
                    <a:pt x="1213004" y="0"/>
                  </a:moveTo>
                  <a:lnTo>
                    <a:pt x="121312" y="0"/>
                  </a:lnTo>
                  <a:cubicBezTo>
                    <a:pt x="54339" y="64"/>
                    <a:pt x="63" y="54619"/>
                    <a:pt x="0" y="121937"/>
                  </a:cubicBezTo>
                  <a:lnTo>
                    <a:pt x="0" y="487633"/>
                  </a:lnTo>
                  <a:cubicBezTo>
                    <a:pt x="63" y="554951"/>
                    <a:pt x="54339" y="609507"/>
                    <a:pt x="121312" y="609570"/>
                  </a:cubicBezTo>
                  <a:lnTo>
                    <a:pt x="1213004" y="609570"/>
                  </a:lnTo>
                  <a:cubicBezTo>
                    <a:pt x="1279976" y="609507"/>
                    <a:pt x="1334252" y="554951"/>
                    <a:pt x="1334316" y="487633"/>
                  </a:cubicBezTo>
                  <a:lnTo>
                    <a:pt x="1334315" y="121937"/>
                  </a:lnTo>
                  <a:cubicBezTo>
                    <a:pt x="1334252" y="54619"/>
                    <a:pt x="1279976" y="64"/>
                    <a:pt x="1213004" y="0"/>
                  </a:cubicBezTo>
                  <a:close/>
                  <a:moveTo>
                    <a:pt x="1293840" y="487749"/>
                  </a:moveTo>
                  <a:cubicBezTo>
                    <a:pt x="1293777" y="532597"/>
                    <a:pt x="1257622" y="568938"/>
                    <a:pt x="1213004" y="569002"/>
                  </a:cubicBezTo>
                  <a:lnTo>
                    <a:pt x="121312" y="569002"/>
                  </a:lnTo>
                  <a:cubicBezTo>
                    <a:pt x="76693" y="568938"/>
                    <a:pt x="40539" y="532597"/>
                    <a:pt x="40476" y="487749"/>
                  </a:cubicBezTo>
                  <a:lnTo>
                    <a:pt x="40476" y="121937"/>
                  </a:lnTo>
                  <a:cubicBezTo>
                    <a:pt x="40539" y="77089"/>
                    <a:pt x="76693" y="40748"/>
                    <a:pt x="121312" y="40684"/>
                  </a:cubicBezTo>
                  <a:lnTo>
                    <a:pt x="1213004" y="40684"/>
                  </a:lnTo>
                  <a:cubicBezTo>
                    <a:pt x="1257622" y="40748"/>
                    <a:pt x="1293777" y="77089"/>
                    <a:pt x="1293840" y="121937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 283">
              <a:extLst>
                <a:ext uri="{FF2B5EF4-FFF2-40B4-BE49-F238E27FC236}">
                  <a16:creationId xmlns:a16="http://schemas.microsoft.com/office/drawing/2014/main" xmlns="" id="{8991F991-333B-4D42-92B5-CDF42D7E86ED}"/>
                </a:ext>
              </a:extLst>
            </p:cNvPr>
            <p:cNvSpPr/>
            <p:nvPr/>
          </p:nvSpPr>
          <p:spPr>
            <a:xfrm>
              <a:off x="2188853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 284">
              <a:extLst>
                <a:ext uri="{FF2B5EF4-FFF2-40B4-BE49-F238E27FC236}">
                  <a16:creationId xmlns:a16="http://schemas.microsoft.com/office/drawing/2014/main" xmlns="" id="{7B1137EE-A772-431E-8C5E-9505940B4ABA}"/>
                </a:ext>
              </a:extLst>
            </p:cNvPr>
            <p:cNvSpPr/>
            <p:nvPr/>
          </p:nvSpPr>
          <p:spPr>
            <a:xfrm>
              <a:off x="2148492" y="4054514"/>
              <a:ext cx="240789" cy="242030"/>
            </a:xfrm>
            <a:custGeom>
              <a:avLst/>
              <a:gdLst>
                <a:gd name="connsiteX0" fmla="*/ 120739 w 240789"/>
                <a:gd name="connsiteY0" fmla="*/ 40684 h 242030"/>
                <a:gd name="connsiteX1" fmla="*/ 201002 w 240789"/>
                <a:gd name="connsiteY1" fmla="*/ 121361 h 242030"/>
                <a:gd name="connsiteX2" fmla="*/ 120739 w 240789"/>
                <a:gd name="connsiteY2" fmla="*/ 202038 h 242030"/>
                <a:gd name="connsiteX3" fmla="*/ 40475 w 240789"/>
                <a:gd name="connsiteY3" fmla="*/ 121361 h 242030"/>
                <a:gd name="connsiteX4" fmla="*/ 120739 w 240789"/>
                <a:gd name="connsiteY4" fmla="*/ 40684 h 242030"/>
                <a:gd name="connsiteX5" fmla="*/ 120739 w 240789"/>
                <a:gd name="connsiteY5" fmla="*/ 0 h 242030"/>
                <a:gd name="connsiteX6" fmla="*/ 0 w 240789"/>
                <a:gd name="connsiteY6" fmla="*/ 121361 h 242030"/>
                <a:gd name="connsiteX7" fmla="*/ 120739 w 240789"/>
                <a:gd name="connsiteY7" fmla="*/ 242722 h 242030"/>
                <a:gd name="connsiteX8" fmla="*/ 241477 w 240789"/>
                <a:gd name="connsiteY8" fmla="*/ 121476 h 242030"/>
                <a:gd name="connsiteX9" fmla="*/ 120739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739" y="40684"/>
                  </a:moveTo>
                  <a:cubicBezTo>
                    <a:pt x="165067" y="40684"/>
                    <a:pt x="201002" y="76804"/>
                    <a:pt x="201002" y="121361"/>
                  </a:cubicBezTo>
                  <a:cubicBezTo>
                    <a:pt x="201002" y="165917"/>
                    <a:pt x="165067" y="202038"/>
                    <a:pt x="120739" y="202038"/>
                  </a:cubicBezTo>
                  <a:cubicBezTo>
                    <a:pt x="76411" y="202038"/>
                    <a:pt x="40475" y="165917"/>
                    <a:pt x="40475" y="121361"/>
                  </a:cubicBezTo>
                  <a:cubicBezTo>
                    <a:pt x="40475" y="76804"/>
                    <a:pt x="76411" y="40684"/>
                    <a:pt x="120739" y="40684"/>
                  </a:cubicBezTo>
                  <a:moveTo>
                    <a:pt x="120739" y="0"/>
                  </a:moveTo>
                  <a:cubicBezTo>
                    <a:pt x="54056" y="0"/>
                    <a:pt x="0" y="54335"/>
                    <a:pt x="0" y="121361"/>
                  </a:cubicBezTo>
                  <a:cubicBezTo>
                    <a:pt x="0" y="188387"/>
                    <a:pt x="54057" y="242722"/>
                    <a:pt x="120739" y="242722"/>
                  </a:cubicBezTo>
                  <a:cubicBezTo>
                    <a:pt x="187376" y="242722"/>
                    <a:pt x="241414" y="188457"/>
                    <a:pt x="241477" y="121476"/>
                  </a:cubicBezTo>
                  <a:cubicBezTo>
                    <a:pt x="241351" y="54503"/>
                    <a:pt x="187368" y="242"/>
                    <a:pt x="120739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 285">
              <a:extLst>
                <a:ext uri="{FF2B5EF4-FFF2-40B4-BE49-F238E27FC236}">
                  <a16:creationId xmlns:a16="http://schemas.microsoft.com/office/drawing/2014/main" xmlns="" id="{6D28F93E-DE93-413E-B1EE-7220EAC833F9}"/>
                </a:ext>
              </a:extLst>
            </p:cNvPr>
            <p:cNvSpPr/>
            <p:nvPr/>
          </p:nvSpPr>
          <p:spPr>
            <a:xfrm>
              <a:off x="1918711" y="3729617"/>
              <a:ext cx="160526" cy="461010"/>
            </a:xfrm>
            <a:custGeom>
              <a:avLst/>
              <a:gdLst>
                <a:gd name="connsiteX0" fmla="*/ 40475 w 160526"/>
                <a:gd name="connsiteY0" fmla="*/ 0 h 461010"/>
                <a:gd name="connsiteX1" fmla="*/ 121312 w 160526"/>
                <a:gd name="connsiteY1" fmla="*/ 0 h 461010"/>
                <a:gd name="connsiteX2" fmla="*/ 161787 w 160526"/>
                <a:gd name="connsiteY2" fmla="*/ 40684 h 461010"/>
                <a:gd name="connsiteX3" fmla="*/ 161787 w 160526"/>
                <a:gd name="connsiteY3" fmla="*/ 467118 h 461010"/>
                <a:gd name="connsiteX4" fmla="*/ 0 w 160526"/>
                <a:gd name="connsiteY4" fmla="*/ 467118 h 461010"/>
                <a:gd name="connsiteX5" fmla="*/ 0 w 160526"/>
                <a:gd name="connsiteY5" fmla="*/ 40684 h 461010"/>
                <a:gd name="connsiteX6" fmla="*/ 40475 w 160526"/>
                <a:gd name="connsiteY6" fmla="*/ 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26" h="461010">
                  <a:moveTo>
                    <a:pt x="40475" y="0"/>
                  </a:moveTo>
                  <a:lnTo>
                    <a:pt x="121312" y="0"/>
                  </a:lnTo>
                  <a:cubicBezTo>
                    <a:pt x="143666" y="0"/>
                    <a:pt x="161787" y="18215"/>
                    <a:pt x="161787" y="40684"/>
                  </a:cubicBezTo>
                  <a:lnTo>
                    <a:pt x="161787" y="467118"/>
                  </a:lnTo>
                  <a:lnTo>
                    <a:pt x="0" y="467118"/>
                  </a:lnTo>
                  <a:lnTo>
                    <a:pt x="0" y="40684"/>
                  </a:lnTo>
                  <a:cubicBezTo>
                    <a:pt x="0" y="18215"/>
                    <a:pt x="18122" y="0"/>
                    <a:pt x="40475" y="0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 286">
              <a:extLst>
                <a:ext uri="{FF2B5EF4-FFF2-40B4-BE49-F238E27FC236}">
                  <a16:creationId xmlns:a16="http://schemas.microsoft.com/office/drawing/2014/main" xmlns="" id="{B806DA78-F424-41A8-8F86-4E0A935F16AC}"/>
                </a:ext>
              </a:extLst>
            </p:cNvPr>
            <p:cNvSpPr/>
            <p:nvPr/>
          </p:nvSpPr>
          <p:spPr>
            <a:xfrm>
              <a:off x="1899677" y="3709217"/>
              <a:ext cx="194924" cy="507111"/>
            </a:xfrm>
            <a:custGeom>
              <a:avLst/>
              <a:gdLst>
                <a:gd name="connsiteX0" fmla="*/ 141607 w 194924"/>
                <a:gd name="connsiteY0" fmla="*/ 0 h 507111"/>
                <a:gd name="connsiteX1" fmla="*/ 60656 w 194924"/>
                <a:gd name="connsiteY1" fmla="*/ 0 h 507111"/>
                <a:gd name="connsiteX2" fmla="*/ 0 w 194924"/>
                <a:gd name="connsiteY2" fmla="*/ 60969 h 507111"/>
                <a:gd name="connsiteX3" fmla="*/ 0 w 194924"/>
                <a:gd name="connsiteY3" fmla="*/ 487403 h 507111"/>
                <a:gd name="connsiteX4" fmla="*/ 20180 w 194924"/>
                <a:gd name="connsiteY4" fmla="*/ 507687 h 507111"/>
                <a:gd name="connsiteX5" fmla="*/ 181968 w 194924"/>
                <a:gd name="connsiteY5" fmla="*/ 507687 h 507111"/>
                <a:gd name="connsiteX6" fmla="*/ 202148 w 194924"/>
                <a:gd name="connsiteY6" fmla="*/ 487403 h 507111"/>
                <a:gd name="connsiteX7" fmla="*/ 202148 w 194924"/>
                <a:gd name="connsiteY7" fmla="*/ 60969 h 507111"/>
                <a:gd name="connsiteX8" fmla="*/ 141607 w 194924"/>
                <a:gd name="connsiteY8" fmla="*/ 0 h 507111"/>
                <a:gd name="connsiteX9" fmla="*/ 40475 w 194924"/>
                <a:gd name="connsiteY9" fmla="*/ 60969 h 507111"/>
                <a:gd name="connsiteX10" fmla="*/ 60656 w 194924"/>
                <a:gd name="connsiteY10" fmla="*/ 40684 h 507111"/>
                <a:gd name="connsiteX11" fmla="*/ 83588 w 194924"/>
                <a:gd name="connsiteY11" fmla="*/ 40684 h 507111"/>
                <a:gd name="connsiteX12" fmla="*/ 83588 w 194924"/>
                <a:gd name="connsiteY12" fmla="*/ 467118 h 507111"/>
                <a:gd name="connsiteX13" fmla="*/ 40475 w 194924"/>
                <a:gd name="connsiteY13" fmla="*/ 467118 h 507111"/>
                <a:gd name="connsiteX14" fmla="*/ 161787 w 194924"/>
                <a:gd name="connsiteY14" fmla="*/ 467464 h 507111"/>
                <a:gd name="connsiteX15" fmla="*/ 118331 w 194924"/>
                <a:gd name="connsiteY15" fmla="*/ 467464 h 507111"/>
                <a:gd name="connsiteX16" fmla="*/ 118331 w 194924"/>
                <a:gd name="connsiteY16" fmla="*/ 41030 h 507111"/>
                <a:gd name="connsiteX17" fmla="*/ 141263 w 194924"/>
                <a:gd name="connsiteY17" fmla="*/ 41030 h 507111"/>
                <a:gd name="connsiteX18" fmla="*/ 161443 w 194924"/>
                <a:gd name="connsiteY18" fmla="*/ 61314 h 50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924" h="507111">
                  <a:moveTo>
                    <a:pt x="141607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487403"/>
                  </a:lnTo>
                  <a:cubicBezTo>
                    <a:pt x="0" y="498606"/>
                    <a:pt x="9035" y="507687"/>
                    <a:pt x="20180" y="507687"/>
                  </a:cubicBezTo>
                  <a:lnTo>
                    <a:pt x="181968" y="507687"/>
                  </a:lnTo>
                  <a:cubicBezTo>
                    <a:pt x="193113" y="507687"/>
                    <a:pt x="202148" y="498606"/>
                    <a:pt x="202148" y="487403"/>
                  </a:cubicBezTo>
                  <a:lnTo>
                    <a:pt x="202148" y="60969"/>
                  </a:lnTo>
                  <a:cubicBezTo>
                    <a:pt x="202085" y="27368"/>
                    <a:pt x="175035" y="127"/>
                    <a:pt x="141607" y="0"/>
                  </a:cubicBezTo>
                  <a:close/>
                  <a:moveTo>
                    <a:pt x="40475" y="60969"/>
                  </a:moveTo>
                  <a:cubicBezTo>
                    <a:pt x="40475" y="49766"/>
                    <a:pt x="49511" y="40684"/>
                    <a:pt x="60656" y="40684"/>
                  </a:cubicBezTo>
                  <a:lnTo>
                    <a:pt x="83588" y="40684"/>
                  </a:lnTo>
                  <a:lnTo>
                    <a:pt x="83588" y="467118"/>
                  </a:lnTo>
                  <a:lnTo>
                    <a:pt x="40475" y="467118"/>
                  </a:lnTo>
                  <a:close/>
                  <a:moveTo>
                    <a:pt x="161787" y="467464"/>
                  </a:moveTo>
                  <a:lnTo>
                    <a:pt x="118331" y="467464"/>
                  </a:lnTo>
                  <a:lnTo>
                    <a:pt x="118331" y="41030"/>
                  </a:lnTo>
                  <a:lnTo>
                    <a:pt x="141263" y="41030"/>
                  </a:lnTo>
                  <a:cubicBezTo>
                    <a:pt x="152408" y="41030"/>
                    <a:pt x="161443" y="50112"/>
                    <a:pt x="161443" y="61314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 287">
              <a:extLst>
                <a:ext uri="{FF2B5EF4-FFF2-40B4-BE49-F238E27FC236}">
                  <a16:creationId xmlns:a16="http://schemas.microsoft.com/office/drawing/2014/main" xmlns="" id="{D6538ABB-D92D-47A3-B239-3A07DF1B4EB4}"/>
                </a:ext>
              </a:extLst>
            </p:cNvPr>
            <p:cNvSpPr/>
            <p:nvPr/>
          </p:nvSpPr>
          <p:spPr>
            <a:xfrm>
              <a:off x="1485290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 288">
              <a:extLst>
                <a:ext uri="{FF2B5EF4-FFF2-40B4-BE49-F238E27FC236}">
                  <a16:creationId xmlns:a16="http://schemas.microsoft.com/office/drawing/2014/main" xmlns="" id="{5AF41F3D-3588-4C56-BA07-18C1F0A038D8}"/>
                </a:ext>
              </a:extLst>
            </p:cNvPr>
            <p:cNvSpPr/>
            <p:nvPr/>
          </p:nvSpPr>
          <p:spPr>
            <a:xfrm>
              <a:off x="1445044" y="4054514"/>
              <a:ext cx="240789" cy="242030"/>
            </a:xfrm>
            <a:custGeom>
              <a:avLst/>
              <a:gdLst>
                <a:gd name="connsiteX0" fmla="*/ 120624 w 240789"/>
                <a:gd name="connsiteY0" fmla="*/ 40684 h 242030"/>
                <a:gd name="connsiteX1" fmla="*/ 200887 w 240789"/>
                <a:gd name="connsiteY1" fmla="*/ 121361 h 242030"/>
                <a:gd name="connsiteX2" fmla="*/ 120624 w 240789"/>
                <a:gd name="connsiteY2" fmla="*/ 202038 h 242030"/>
                <a:gd name="connsiteX3" fmla="*/ 40361 w 240789"/>
                <a:gd name="connsiteY3" fmla="*/ 121361 h 242030"/>
                <a:gd name="connsiteX4" fmla="*/ 120624 w 240789"/>
                <a:gd name="connsiteY4" fmla="*/ 40684 h 242030"/>
                <a:gd name="connsiteX5" fmla="*/ 120624 w 240789"/>
                <a:gd name="connsiteY5" fmla="*/ 0 h 242030"/>
                <a:gd name="connsiteX6" fmla="*/ 0 w 240789"/>
                <a:gd name="connsiteY6" fmla="*/ 121476 h 242030"/>
                <a:gd name="connsiteX7" fmla="*/ 120853 w 240789"/>
                <a:gd name="connsiteY7" fmla="*/ 242722 h 242030"/>
                <a:gd name="connsiteX8" fmla="*/ 241477 w 240789"/>
                <a:gd name="connsiteY8" fmla="*/ 121476 h 242030"/>
                <a:gd name="connsiteX9" fmla="*/ 120624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624" y="40684"/>
                  </a:moveTo>
                  <a:cubicBezTo>
                    <a:pt x="164952" y="40684"/>
                    <a:pt x="200887" y="76804"/>
                    <a:pt x="200887" y="121361"/>
                  </a:cubicBezTo>
                  <a:cubicBezTo>
                    <a:pt x="200887" y="165917"/>
                    <a:pt x="164952" y="202038"/>
                    <a:pt x="120624" y="202038"/>
                  </a:cubicBezTo>
                  <a:cubicBezTo>
                    <a:pt x="76296" y="202038"/>
                    <a:pt x="40361" y="165917"/>
                    <a:pt x="40361" y="121361"/>
                  </a:cubicBezTo>
                  <a:cubicBezTo>
                    <a:pt x="40361" y="76804"/>
                    <a:pt x="76296" y="40684"/>
                    <a:pt x="120624" y="40684"/>
                  </a:cubicBezTo>
                  <a:moveTo>
                    <a:pt x="120624" y="0"/>
                  </a:moveTo>
                  <a:cubicBezTo>
                    <a:pt x="53942" y="64"/>
                    <a:pt x="-63" y="54450"/>
                    <a:pt x="0" y="121476"/>
                  </a:cubicBezTo>
                  <a:cubicBezTo>
                    <a:pt x="63" y="188502"/>
                    <a:pt x="54171" y="242785"/>
                    <a:pt x="120853" y="242722"/>
                  </a:cubicBezTo>
                  <a:cubicBezTo>
                    <a:pt x="187446" y="242658"/>
                    <a:pt x="241414" y="188412"/>
                    <a:pt x="241477" y="121476"/>
                  </a:cubicBezTo>
                  <a:cubicBezTo>
                    <a:pt x="241351" y="54458"/>
                    <a:pt x="187298" y="179"/>
                    <a:pt x="120624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 289">
              <a:extLst>
                <a:ext uri="{FF2B5EF4-FFF2-40B4-BE49-F238E27FC236}">
                  <a16:creationId xmlns:a16="http://schemas.microsoft.com/office/drawing/2014/main" xmlns="" id="{9E1F8EA7-5669-4CE6-BEA8-919E84BA35C0}"/>
                </a:ext>
              </a:extLst>
            </p:cNvPr>
            <p:cNvSpPr/>
            <p:nvPr/>
          </p:nvSpPr>
          <p:spPr>
            <a:xfrm>
              <a:off x="1574497" y="3709217"/>
              <a:ext cx="275188" cy="218980"/>
            </a:xfrm>
            <a:custGeom>
              <a:avLst/>
              <a:gdLst>
                <a:gd name="connsiteX0" fmla="*/ 222673 w 275187"/>
                <a:gd name="connsiteY0" fmla="*/ 0 h 218979"/>
                <a:gd name="connsiteX1" fmla="*/ 60656 w 275187"/>
                <a:gd name="connsiteY1" fmla="*/ 0 h 218979"/>
                <a:gd name="connsiteX2" fmla="*/ 0 w 275187"/>
                <a:gd name="connsiteY2" fmla="*/ 60969 h 218979"/>
                <a:gd name="connsiteX3" fmla="*/ 0 w 275187"/>
                <a:gd name="connsiteY3" fmla="*/ 162621 h 218979"/>
                <a:gd name="connsiteX4" fmla="*/ 60656 w 275187"/>
                <a:gd name="connsiteY4" fmla="*/ 223705 h 218979"/>
                <a:gd name="connsiteX5" fmla="*/ 222673 w 275187"/>
                <a:gd name="connsiteY5" fmla="*/ 223705 h 218979"/>
                <a:gd name="connsiteX6" fmla="*/ 283329 w 275187"/>
                <a:gd name="connsiteY6" fmla="*/ 162737 h 218979"/>
                <a:gd name="connsiteX7" fmla="*/ 283329 w 275187"/>
                <a:gd name="connsiteY7" fmla="*/ 60969 h 218979"/>
                <a:gd name="connsiteX8" fmla="*/ 222673 w 275187"/>
                <a:gd name="connsiteY8" fmla="*/ 0 h 218979"/>
                <a:gd name="connsiteX9" fmla="*/ 40361 w 275187"/>
                <a:gd name="connsiteY9" fmla="*/ 162621 h 218979"/>
                <a:gd name="connsiteX10" fmla="*/ 40361 w 275187"/>
                <a:gd name="connsiteY10" fmla="*/ 60969 h 218979"/>
                <a:gd name="connsiteX11" fmla="*/ 60541 w 275187"/>
                <a:gd name="connsiteY11" fmla="*/ 40684 h 218979"/>
                <a:gd name="connsiteX12" fmla="*/ 124178 w 275187"/>
                <a:gd name="connsiteY12" fmla="*/ 40684 h 218979"/>
                <a:gd name="connsiteX13" fmla="*/ 124178 w 275187"/>
                <a:gd name="connsiteY13" fmla="*/ 182906 h 218979"/>
                <a:gd name="connsiteX14" fmla="*/ 60656 w 275187"/>
                <a:gd name="connsiteY14" fmla="*/ 182906 h 218979"/>
                <a:gd name="connsiteX15" fmla="*/ 40361 w 275187"/>
                <a:gd name="connsiteY15" fmla="*/ 162737 h 218979"/>
                <a:gd name="connsiteX16" fmla="*/ 40361 w 275187"/>
                <a:gd name="connsiteY16" fmla="*/ 162621 h 218979"/>
                <a:gd name="connsiteX17" fmla="*/ 242509 w 275187"/>
                <a:gd name="connsiteY17" fmla="*/ 162621 h 218979"/>
                <a:gd name="connsiteX18" fmla="*/ 222673 w 275187"/>
                <a:gd name="connsiteY18" fmla="*/ 182906 h 218979"/>
                <a:gd name="connsiteX19" fmla="*/ 158691 w 275187"/>
                <a:gd name="connsiteY19" fmla="*/ 182906 h 218979"/>
                <a:gd name="connsiteX20" fmla="*/ 158691 w 275187"/>
                <a:gd name="connsiteY20" fmla="*/ 40684 h 218979"/>
                <a:gd name="connsiteX21" fmla="*/ 222673 w 275187"/>
                <a:gd name="connsiteY21" fmla="*/ 40684 h 218979"/>
                <a:gd name="connsiteX22" fmla="*/ 242853 w 275187"/>
                <a:gd name="connsiteY22" fmla="*/ 60969 h 2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187" h="218979">
                  <a:moveTo>
                    <a:pt x="222673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162621"/>
                  </a:lnTo>
                  <a:cubicBezTo>
                    <a:pt x="0" y="196312"/>
                    <a:pt x="27138" y="223642"/>
                    <a:pt x="60656" y="223705"/>
                  </a:cubicBezTo>
                  <a:lnTo>
                    <a:pt x="222673" y="223705"/>
                  </a:lnTo>
                  <a:cubicBezTo>
                    <a:pt x="256146" y="223642"/>
                    <a:pt x="283265" y="196382"/>
                    <a:pt x="283329" y="162737"/>
                  </a:cubicBezTo>
                  <a:lnTo>
                    <a:pt x="283329" y="60969"/>
                  </a:lnTo>
                  <a:cubicBezTo>
                    <a:pt x="283265" y="27323"/>
                    <a:pt x="256146" y="63"/>
                    <a:pt x="222673" y="0"/>
                  </a:cubicBezTo>
                  <a:close/>
                  <a:moveTo>
                    <a:pt x="40361" y="162621"/>
                  </a:moveTo>
                  <a:lnTo>
                    <a:pt x="40361" y="60969"/>
                  </a:lnTo>
                  <a:cubicBezTo>
                    <a:pt x="40361" y="49766"/>
                    <a:pt x="49396" y="40684"/>
                    <a:pt x="60541" y="40684"/>
                  </a:cubicBezTo>
                  <a:lnTo>
                    <a:pt x="124178" y="40684"/>
                  </a:lnTo>
                  <a:lnTo>
                    <a:pt x="124178" y="182906"/>
                  </a:lnTo>
                  <a:lnTo>
                    <a:pt x="60656" y="182906"/>
                  </a:lnTo>
                  <a:cubicBezTo>
                    <a:pt x="49511" y="182969"/>
                    <a:pt x="40424" y="173939"/>
                    <a:pt x="40361" y="162737"/>
                  </a:cubicBezTo>
                  <a:cubicBezTo>
                    <a:pt x="40361" y="162698"/>
                    <a:pt x="40361" y="162660"/>
                    <a:pt x="40361" y="162621"/>
                  </a:cubicBezTo>
                  <a:close/>
                  <a:moveTo>
                    <a:pt x="242509" y="162621"/>
                  </a:moveTo>
                  <a:cubicBezTo>
                    <a:pt x="242511" y="173690"/>
                    <a:pt x="233683" y="182717"/>
                    <a:pt x="222673" y="182906"/>
                  </a:cubicBezTo>
                  <a:lnTo>
                    <a:pt x="158691" y="182906"/>
                  </a:lnTo>
                  <a:lnTo>
                    <a:pt x="158691" y="40684"/>
                  </a:lnTo>
                  <a:lnTo>
                    <a:pt x="222673" y="40684"/>
                  </a:lnTo>
                  <a:cubicBezTo>
                    <a:pt x="233818" y="40684"/>
                    <a:pt x="242853" y="49766"/>
                    <a:pt x="242853" y="60969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 290">
              <a:extLst>
                <a:ext uri="{FF2B5EF4-FFF2-40B4-BE49-F238E27FC236}">
                  <a16:creationId xmlns:a16="http://schemas.microsoft.com/office/drawing/2014/main" xmlns="" id="{7CE7DB97-E2FD-4CF8-9EE1-179C81DAF5E2}"/>
                </a:ext>
              </a:extLst>
            </p:cNvPr>
            <p:cNvSpPr/>
            <p:nvPr/>
          </p:nvSpPr>
          <p:spPr>
            <a:xfrm>
              <a:off x="1253445" y="3709217"/>
              <a:ext cx="275188" cy="218980"/>
            </a:xfrm>
            <a:custGeom>
              <a:avLst/>
              <a:gdLst>
                <a:gd name="connsiteX0" fmla="*/ 222673 w 275187"/>
                <a:gd name="connsiteY0" fmla="*/ 0 h 218979"/>
                <a:gd name="connsiteX1" fmla="*/ 60656 w 275187"/>
                <a:gd name="connsiteY1" fmla="*/ 0 h 218979"/>
                <a:gd name="connsiteX2" fmla="*/ 0 w 275187"/>
                <a:gd name="connsiteY2" fmla="*/ 60969 h 218979"/>
                <a:gd name="connsiteX3" fmla="*/ 0 w 275187"/>
                <a:gd name="connsiteY3" fmla="*/ 162621 h 218979"/>
                <a:gd name="connsiteX4" fmla="*/ 60656 w 275187"/>
                <a:gd name="connsiteY4" fmla="*/ 223705 h 218979"/>
                <a:gd name="connsiteX5" fmla="*/ 222673 w 275187"/>
                <a:gd name="connsiteY5" fmla="*/ 223705 h 218979"/>
                <a:gd name="connsiteX6" fmla="*/ 283328 w 275187"/>
                <a:gd name="connsiteY6" fmla="*/ 162737 h 218979"/>
                <a:gd name="connsiteX7" fmla="*/ 283328 w 275187"/>
                <a:gd name="connsiteY7" fmla="*/ 60969 h 218979"/>
                <a:gd name="connsiteX8" fmla="*/ 222673 w 275187"/>
                <a:gd name="connsiteY8" fmla="*/ 0 h 218979"/>
                <a:gd name="connsiteX9" fmla="*/ 40361 w 275187"/>
                <a:gd name="connsiteY9" fmla="*/ 162621 h 218979"/>
                <a:gd name="connsiteX10" fmla="*/ 40361 w 275187"/>
                <a:gd name="connsiteY10" fmla="*/ 60969 h 218979"/>
                <a:gd name="connsiteX11" fmla="*/ 60541 w 275187"/>
                <a:gd name="connsiteY11" fmla="*/ 40684 h 218979"/>
                <a:gd name="connsiteX12" fmla="*/ 124178 w 275187"/>
                <a:gd name="connsiteY12" fmla="*/ 40684 h 218979"/>
                <a:gd name="connsiteX13" fmla="*/ 124178 w 275187"/>
                <a:gd name="connsiteY13" fmla="*/ 182906 h 218979"/>
                <a:gd name="connsiteX14" fmla="*/ 60656 w 275187"/>
                <a:gd name="connsiteY14" fmla="*/ 182906 h 218979"/>
                <a:gd name="connsiteX15" fmla="*/ 40361 w 275187"/>
                <a:gd name="connsiteY15" fmla="*/ 162737 h 218979"/>
                <a:gd name="connsiteX16" fmla="*/ 40361 w 275187"/>
                <a:gd name="connsiteY16" fmla="*/ 162621 h 218979"/>
                <a:gd name="connsiteX17" fmla="*/ 242509 w 275187"/>
                <a:gd name="connsiteY17" fmla="*/ 162621 h 218979"/>
                <a:gd name="connsiteX18" fmla="*/ 222673 w 275187"/>
                <a:gd name="connsiteY18" fmla="*/ 182906 h 218979"/>
                <a:gd name="connsiteX19" fmla="*/ 158691 w 275187"/>
                <a:gd name="connsiteY19" fmla="*/ 182906 h 218979"/>
                <a:gd name="connsiteX20" fmla="*/ 158691 w 275187"/>
                <a:gd name="connsiteY20" fmla="*/ 40684 h 218979"/>
                <a:gd name="connsiteX21" fmla="*/ 222673 w 275187"/>
                <a:gd name="connsiteY21" fmla="*/ 40684 h 218979"/>
                <a:gd name="connsiteX22" fmla="*/ 242853 w 275187"/>
                <a:gd name="connsiteY22" fmla="*/ 60969 h 2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187" h="218979">
                  <a:moveTo>
                    <a:pt x="222673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162621"/>
                  </a:lnTo>
                  <a:cubicBezTo>
                    <a:pt x="0" y="196312"/>
                    <a:pt x="27138" y="223642"/>
                    <a:pt x="60656" y="223705"/>
                  </a:cubicBezTo>
                  <a:lnTo>
                    <a:pt x="222673" y="223705"/>
                  </a:lnTo>
                  <a:cubicBezTo>
                    <a:pt x="256146" y="223642"/>
                    <a:pt x="283265" y="196382"/>
                    <a:pt x="283328" y="162737"/>
                  </a:cubicBezTo>
                  <a:lnTo>
                    <a:pt x="283328" y="60969"/>
                  </a:lnTo>
                  <a:cubicBezTo>
                    <a:pt x="283265" y="27323"/>
                    <a:pt x="256146" y="63"/>
                    <a:pt x="222673" y="0"/>
                  </a:cubicBezTo>
                  <a:close/>
                  <a:moveTo>
                    <a:pt x="40361" y="162621"/>
                  </a:moveTo>
                  <a:lnTo>
                    <a:pt x="40361" y="60969"/>
                  </a:lnTo>
                  <a:cubicBezTo>
                    <a:pt x="40361" y="49766"/>
                    <a:pt x="49396" y="40684"/>
                    <a:pt x="60541" y="40684"/>
                  </a:cubicBezTo>
                  <a:lnTo>
                    <a:pt x="124178" y="40684"/>
                  </a:lnTo>
                  <a:lnTo>
                    <a:pt x="124178" y="182906"/>
                  </a:lnTo>
                  <a:lnTo>
                    <a:pt x="60656" y="182906"/>
                  </a:lnTo>
                  <a:cubicBezTo>
                    <a:pt x="49511" y="182969"/>
                    <a:pt x="40424" y="173939"/>
                    <a:pt x="40361" y="162737"/>
                  </a:cubicBezTo>
                  <a:cubicBezTo>
                    <a:pt x="40361" y="162698"/>
                    <a:pt x="40361" y="162660"/>
                    <a:pt x="40361" y="162621"/>
                  </a:cubicBezTo>
                  <a:close/>
                  <a:moveTo>
                    <a:pt x="242509" y="162621"/>
                  </a:moveTo>
                  <a:cubicBezTo>
                    <a:pt x="242511" y="173690"/>
                    <a:pt x="233683" y="182717"/>
                    <a:pt x="222673" y="182906"/>
                  </a:cubicBezTo>
                  <a:lnTo>
                    <a:pt x="158691" y="182906"/>
                  </a:lnTo>
                  <a:lnTo>
                    <a:pt x="158691" y="40684"/>
                  </a:lnTo>
                  <a:lnTo>
                    <a:pt x="222673" y="40684"/>
                  </a:lnTo>
                  <a:cubicBezTo>
                    <a:pt x="233818" y="40684"/>
                    <a:pt x="242853" y="49766"/>
                    <a:pt x="242853" y="60969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 291">
              <a:extLst>
                <a:ext uri="{FF2B5EF4-FFF2-40B4-BE49-F238E27FC236}">
                  <a16:creationId xmlns:a16="http://schemas.microsoft.com/office/drawing/2014/main" xmlns="" id="{F621C6E7-7B11-4258-81E4-7329E60BBD97}"/>
                </a:ext>
              </a:extLst>
            </p:cNvPr>
            <p:cNvSpPr/>
            <p:nvPr/>
          </p:nvSpPr>
          <p:spPr>
            <a:xfrm>
              <a:off x="2181744" y="3707950"/>
              <a:ext cx="378383" cy="265081"/>
            </a:xfrm>
            <a:custGeom>
              <a:avLst/>
              <a:gdLst>
                <a:gd name="connsiteX0" fmla="*/ 383657 w 378382"/>
                <a:gd name="connsiteY0" fmla="*/ 4495 h 265080"/>
                <a:gd name="connsiteX1" fmla="*/ 372994 w 378382"/>
                <a:gd name="connsiteY1" fmla="*/ 0 h 265080"/>
                <a:gd name="connsiteX2" fmla="*/ 307178 w 378382"/>
                <a:gd name="connsiteY2" fmla="*/ 0 h 265080"/>
                <a:gd name="connsiteX3" fmla="*/ 302133 w 378382"/>
                <a:gd name="connsiteY3" fmla="*/ 922 h 265080"/>
                <a:gd name="connsiteX4" fmla="*/ 53432 w 378382"/>
                <a:gd name="connsiteY4" fmla="*/ 922 h 265080"/>
                <a:gd name="connsiteX5" fmla="*/ 0 w 378382"/>
                <a:gd name="connsiteY5" fmla="*/ 54630 h 265080"/>
                <a:gd name="connsiteX6" fmla="*/ 0 w 378382"/>
                <a:gd name="connsiteY6" fmla="*/ 215983 h 265080"/>
                <a:gd name="connsiteX7" fmla="*/ 53432 w 378382"/>
                <a:gd name="connsiteY7" fmla="*/ 269921 h 265080"/>
                <a:gd name="connsiteX8" fmla="*/ 303394 w 378382"/>
                <a:gd name="connsiteY8" fmla="*/ 269921 h 265080"/>
                <a:gd name="connsiteX9" fmla="*/ 321167 w 378382"/>
                <a:gd name="connsiteY9" fmla="*/ 252057 h 265080"/>
                <a:gd name="connsiteX10" fmla="*/ 321167 w 378382"/>
                <a:gd name="connsiteY10" fmla="*/ 30657 h 265080"/>
                <a:gd name="connsiteX11" fmla="*/ 357859 w 378382"/>
                <a:gd name="connsiteY11" fmla="*/ 30657 h 265080"/>
                <a:gd name="connsiteX12" fmla="*/ 357859 w 378382"/>
                <a:gd name="connsiteY12" fmla="*/ 96697 h 265080"/>
                <a:gd name="connsiteX13" fmla="*/ 373051 w 378382"/>
                <a:gd name="connsiteY13" fmla="*/ 111968 h 265080"/>
                <a:gd name="connsiteX14" fmla="*/ 388244 w 378382"/>
                <a:gd name="connsiteY14" fmla="*/ 96697 h 265080"/>
                <a:gd name="connsiteX15" fmla="*/ 388244 w 378382"/>
                <a:gd name="connsiteY15" fmla="*/ 15329 h 265080"/>
                <a:gd name="connsiteX16" fmla="*/ 383657 w 378382"/>
                <a:gd name="connsiteY16" fmla="*/ 4495 h 265080"/>
                <a:gd name="connsiteX17" fmla="*/ 285393 w 378382"/>
                <a:gd name="connsiteY17" fmla="*/ 234078 h 265080"/>
                <a:gd name="connsiteX18" fmla="*/ 53432 w 378382"/>
                <a:gd name="connsiteY18" fmla="*/ 234078 h 265080"/>
                <a:gd name="connsiteX19" fmla="*/ 35660 w 378382"/>
                <a:gd name="connsiteY19" fmla="*/ 216214 h 265080"/>
                <a:gd name="connsiteX20" fmla="*/ 35660 w 378382"/>
                <a:gd name="connsiteY20" fmla="*/ 54860 h 265080"/>
                <a:gd name="connsiteX21" fmla="*/ 53432 w 378382"/>
                <a:gd name="connsiteY21" fmla="*/ 36996 h 265080"/>
                <a:gd name="connsiteX22" fmla="*/ 285163 w 378382"/>
                <a:gd name="connsiteY22" fmla="*/ 36996 h 2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382" h="265080">
                  <a:moveTo>
                    <a:pt x="383657" y="4495"/>
                  </a:moveTo>
                  <a:cubicBezTo>
                    <a:pt x="380835" y="1637"/>
                    <a:pt x="377000" y="21"/>
                    <a:pt x="372994" y="0"/>
                  </a:cubicBezTo>
                  <a:lnTo>
                    <a:pt x="307178" y="0"/>
                  </a:lnTo>
                  <a:cubicBezTo>
                    <a:pt x="305456" y="14"/>
                    <a:pt x="303750" y="326"/>
                    <a:pt x="302133" y="922"/>
                  </a:cubicBezTo>
                  <a:lnTo>
                    <a:pt x="53432" y="922"/>
                  </a:lnTo>
                  <a:cubicBezTo>
                    <a:pt x="23949" y="985"/>
                    <a:pt x="63" y="24994"/>
                    <a:pt x="0" y="54630"/>
                  </a:cubicBezTo>
                  <a:lnTo>
                    <a:pt x="0" y="215983"/>
                  </a:lnTo>
                  <a:cubicBezTo>
                    <a:pt x="-63" y="245709"/>
                    <a:pt x="23859" y="269858"/>
                    <a:pt x="53432" y="269921"/>
                  </a:cubicBezTo>
                  <a:lnTo>
                    <a:pt x="303394" y="269921"/>
                  </a:lnTo>
                  <a:cubicBezTo>
                    <a:pt x="313210" y="269921"/>
                    <a:pt x="321167" y="261923"/>
                    <a:pt x="321167" y="252057"/>
                  </a:cubicBezTo>
                  <a:lnTo>
                    <a:pt x="321167" y="30657"/>
                  </a:lnTo>
                  <a:lnTo>
                    <a:pt x="357859" y="30657"/>
                  </a:lnTo>
                  <a:lnTo>
                    <a:pt x="357859" y="96697"/>
                  </a:lnTo>
                  <a:cubicBezTo>
                    <a:pt x="357859" y="105131"/>
                    <a:pt x="364661" y="111968"/>
                    <a:pt x="373051" y="111968"/>
                  </a:cubicBezTo>
                  <a:cubicBezTo>
                    <a:pt x="381442" y="111968"/>
                    <a:pt x="388244" y="105131"/>
                    <a:pt x="388244" y="96697"/>
                  </a:cubicBezTo>
                  <a:lnTo>
                    <a:pt x="388244" y="15329"/>
                  </a:lnTo>
                  <a:cubicBezTo>
                    <a:pt x="388224" y="11245"/>
                    <a:pt x="386571" y="7341"/>
                    <a:pt x="383657" y="4495"/>
                  </a:cubicBezTo>
                  <a:close/>
                  <a:moveTo>
                    <a:pt x="285393" y="234078"/>
                  </a:moveTo>
                  <a:lnTo>
                    <a:pt x="53432" y="234078"/>
                  </a:lnTo>
                  <a:cubicBezTo>
                    <a:pt x="43643" y="234015"/>
                    <a:pt x="35722" y="226054"/>
                    <a:pt x="35660" y="216214"/>
                  </a:cubicBezTo>
                  <a:lnTo>
                    <a:pt x="35660" y="54860"/>
                  </a:lnTo>
                  <a:cubicBezTo>
                    <a:pt x="35722" y="45020"/>
                    <a:pt x="43643" y="37059"/>
                    <a:pt x="53432" y="36996"/>
                  </a:cubicBezTo>
                  <a:lnTo>
                    <a:pt x="285163" y="36996"/>
                  </a:ln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 292">
              <a:extLst>
                <a:ext uri="{FF2B5EF4-FFF2-40B4-BE49-F238E27FC236}">
                  <a16:creationId xmlns:a16="http://schemas.microsoft.com/office/drawing/2014/main" xmlns="" id="{B067927C-8800-4253-B0C6-49B5C0F313BF}"/>
                </a:ext>
              </a:extLst>
            </p:cNvPr>
            <p:cNvSpPr/>
            <p:nvPr/>
          </p:nvSpPr>
          <p:spPr>
            <a:xfrm>
              <a:off x="1537003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 293">
              <a:extLst>
                <a:ext uri="{FF2B5EF4-FFF2-40B4-BE49-F238E27FC236}">
                  <a16:creationId xmlns:a16="http://schemas.microsoft.com/office/drawing/2014/main" xmlns="" id="{6E08D181-B45D-4926-B0EB-B2827825E93D}"/>
                </a:ext>
              </a:extLst>
            </p:cNvPr>
            <p:cNvSpPr/>
            <p:nvPr/>
          </p:nvSpPr>
          <p:spPr>
            <a:xfrm>
              <a:off x="1244501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 294">
              <a:extLst>
                <a:ext uri="{FF2B5EF4-FFF2-40B4-BE49-F238E27FC236}">
                  <a16:creationId xmlns:a16="http://schemas.microsoft.com/office/drawing/2014/main" xmlns="" id="{0CA5945E-523C-44B2-9C66-9F672C373C17}"/>
                </a:ext>
              </a:extLst>
            </p:cNvPr>
            <p:cNvSpPr/>
            <p:nvPr/>
          </p:nvSpPr>
          <p:spPr>
            <a:xfrm>
              <a:off x="1204255" y="4054514"/>
              <a:ext cx="240789" cy="242030"/>
            </a:xfrm>
            <a:custGeom>
              <a:avLst/>
              <a:gdLst>
                <a:gd name="connsiteX0" fmla="*/ 120624 w 240789"/>
                <a:gd name="connsiteY0" fmla="*/ 40684 h 242030"/>
                <a:gd name="connsiteX1" fmla="*/ 200887 w 240789"/>
                <a:gd name="connsiteY1" fmla="*/ 121361 h 242030"/>
                <a:gd name="connsiteX2" fmla="*/ 120624 w 240789"/>
                <a:gd name="connsiteY2" fmla="*/ 202038 h 242030"/>
                <a:gd name="connsiteX3" fmla="*/ 40361 w 240789"/>
                <a:gd name="connsiteY3" fmla="*/ 121361 h 242030"/>
                <a:gd name="connsiteX4" fmla="*/ 120624 w 240789"/>
                <a:gd name="connsiteY4" fmla="*/ 40684 h 242030"/>
                <a:gd name="connsiteX5" fmla="*/ 120624 w 240789"/>
                <a:gd name="connsiteY5" fmla="*/ 0 h 242030"/>
                <a:gd name="connsiteX6" fmla="*/ 0 w 240789"/>
                <a:gd name="connsiteY6" fmla="*/ 121476 h 242030"/>
                <a:gd name="connsiteX7" fmla="*/ 120853 w 240789"/>
                <a:gd name="connsiteY7" fmla="*/ 242722 h 242030"/>
                <a:gd name="connsiteX8" fmla="*/ 241477 w 240789"/>
                <a:gd name="connsiteY8" fmla="*/ 121476 h 242030"/>
                <a:gd name="connsiteX9" fmla="*/ 120624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624" y="40684"/>
                  </a:moveTo>
                  <a:cubicBezTo>
                    <a:pt x="164952" y="40684"/>
                    <a:pt x="200887" y="76804"/>
                    <a:pt x="200887" y="121361"/>
                  </a:cubicBezTo>
                  <a:cubicBezTo>
                    <a:pt x="200887" y="165917"/>
                    <a:pt x="164952" y="202038"/>
                    <a:pt x="120624" y="202038"/>
                  </a:cubicBezTo>
                  <a:cubicBezTo>
                    <a:pt x="76296" y="202038"/>
                    <a:pt x="40361" y="165917"/>
                    <a:pt x="40361" y="121361"/>
                  </a:cubicBezTo>
                  <a:cubicBezTo>
                    <a:pt x="40361" y="76804"/>
                    <a:pt x="76296" y="40684"/>
                    <a:pt x="120624" y="40684"/>
                  </a:cubicBezTo>
                  <a:moveTo>
                    <a:pt x="120624" y="0"/>
                  </a:moveTo>
                  <a:cubicBezTo>
                    <a:pt x="53942" y="64"/>
                    <a:pt x="-63" y="54450"/>
                    <a:pt x="0" y="121476"/>
                  </a:cubicBezTo>
                  <a:cubicBezTo>
                    <a:pt x="63" y="188502"/>
                    <a:pt x="54171" y="242785"/>
                    <a:pt x="120853" y="242722"/>
                  </a:cubicBezTo>
                  <a:cubicBezTo>
                    <a:pt x="187446" y="242658"/>
                    <a:pt x="241414" y="188412"/>
                    <a:pt x="241477" y="121476"/>
                  </a:cubicBezTo>
                  <a:cubicBezTo>
                    <a:pt x="241351" y="54458"/>
                    <a:pt x="187298" y="179"/>
                    <a:pt x="120624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 295">
              <a:extLst>
                <a:ext uri="{FF2B5EF4-FFF2-40B4-BE49-F238E27FC236}">
                  <a16:creationId xmlns:a16="http://schemas.microsoft.com/office/drawing/2014/main" xmlns="" id="{E672A810-9CB2-463B-A205-A642B9C9B07C}"/>
                </a:ext>
              </a:extLst>
            </p:cNvPr>
            <p:cNvSpPr/>
            <p:nvPr/>
          </p:nvSpPr>
          <p:spPr>
            <a:xfrm>
              <a:off x="1296214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 296">
              <a:extLst>
                <a:ext uri="{FF2B5EF4-FFF2-40B4-BE49-F238E27FC236}">
                  <a16:creationId xmlns:a16="http://schemas.microsoft.com/office/drawing/2014/main" xmlns="" id="{91B141D0-E860-4F40-B605-6843BEE824F9}"/>
                </a:ext>
              </a:extLst>
            </p:cNvPr>
            <p:cNvSpPr/>
            <p:nvPr/>
          </p:nvSpPr>
          <p:spPr>
            <a:xfrm>
              <a:off x="2240565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 297">
              <a:extLst>
                <a:ext uri="{FF2B5EF4-FFF2-40B4-BE49-F238E27FC236}">
                  <a16:creationId xmlns:a16="http://schemas.microsoft.com/office/drawing/2014/main" xmlns="" id="{2C02B458-F614-4FD2-B88E-71F20FD67EF5}"/>
                </a:ext>
              </a:extLst>
            </p:cNvPr>
            <p:cNvSpPr/>
            <p:nvPr/>
          </p:nvSpPr>
          <p:spPr>
            <a:xfrm>
              <a:off x="1732959" y="3750132"/>
              <a:ext cx="80263" cy="138303"/>
            </a:xfrm>
            <a:custGeom>
              <a:avLst/>
              <a:gdLst>
                <a:gd name="connsiteX0" fmla="*/ 83818 w 80263"/>
                <a:gd name="connsiteY0" fmla="*/ 121937 h 138303"/>
                <a:gd name="connsiteX1" fmla="*/ 64210 w 80263"/>
                <a:gd name="connsiteY1" fmla="*/ 142222 h 138303"/>
                <a:gd name="connsiteX2" fmla="*/ 0 w 80263"/>
                <a:gd name="connsiteY2" fmla="*/ 142222 h 138303"/>
                <a:gd name="connsiteX3" fmla="*/ 0 w 80263"/>
                <a:gd name="connsiteY3" fmla="*/ 0 h 138303"/>
                <a:gd name="connsiteX4" fmla="*/ 64210 w 80263"/>
                <a:gd name="connsiteY4" fmla="*/ 0 h 138303"/>
                <a:gd name="connsiteX5" fmla="*/ 84391 w 80263"/>
                <a:gd name="connsiteY5" fmla="*/ 20284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63" h="138303">
                  <a:moveTo>
                    <a:pt x="83818" y="121937"/>
                  </a:moveTo>
                  <a:cubicBezTo>
                    <a:pt x="83822" y="132919"/>
                    <a:pt x="75131" y="141910"/>
                    <a:pt x="64210" y="142222"/>
                  </a:cubicBezTo>
                  <a:lnTo>
                    <a:pt x="0" y="142222"/>
                  </a:lnTo>
                  <a:lnTo>
                    <a:pt x="0" y="0"/>
                  </a:lnTo>
                  <a:lnTo>
                    <a:pt x="64210" y="0"/>
                  </a:lnTo>
                  <a:cubicBezTo>
                    <a:pt x="75356" y="0"/>
                    <a:pt x="84391" y="9082"/>
                    <a:pt x="84391" y="20284"/>
                  </a:cubicBez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 298">
              <a:extLst>
                <a:ext uri="{FF2B5EF4-FFF2-40B4-BE49-F238E27FC236}">
                  <a16:creationId xmlns:a16="http://schemas.microsoft.com/office/drawing/2014/main" xmlns="" id="{A9391183-592A-4A29-88EC-D760DC591FF0}"/>
                </a:ext>
              </a:extLst>
            </p:cNvPr>
            <p:cNvSpPr/>
            <p:nvPr/>
          </p:nvSpPr>
          <p:spPr>
            <a:xfrm>
              <a:off x="1412022" y="3750132"/>
              <a:ext cx="80263" cy="138303"/>
            </a:xfrm>
            <a:custGeom>
              <a:avLst/>
              <a:gdLst>
                <a:gd name="connsiteX0" fmla="*/ 83818 w 80263"/>
                <a:gd name="connsiteY0" fmla="*/ 121937 h 138303"/>
                <a:gd name="connsiteX1" fmla="*/ 64096 w 80263"/>
                <a:gd name="connsiteY1" fmla="*/ 142222 h 138303"/>
                <a:gd name="connsiteX2" fmla="*/ 0 w 80263"/>
                <a:gd name="connsiteY2" fmla="*/ 142222 h 138303"/>
                <a:gd name="connsiteX3" fmla="*/ 0 w 80263"/>
                <a:gd name="connsiteY3" fmla="*/ 0 h 138303"/>
                <a:gd name="connsiteX4" fmla="*/ 64096 w 80263"/>
                <a:gd name="connsiteY4" fmla="*/ 0 h 138303"/>
                <a:gd name="connsiteX5" fmla="*/ 84276 w 80263"/>
                <a:gd name="connsiteY5" fmla="*/ 20284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63" h="138303">
                  <a:moveTo>
                    <a:pt x="83818" y="121937"/>
                  </a:moveTo>
                  <a:cubicBezTo>
                    <a:pt x="83820" y="132962"/>
                    <a:pt x="75062" y="141971"/>
                    <a:pt x="64096" y="142222"/>
                  </a:cubicBezTo>
                  <a:lnTo>
                    <a:pt x="0" y="142222"/>
                  </a:lnTo>
                  <a:lnTo>
                    <a:pt x="0" y="0"/>
                  </a:lnTo>
                  <a:lnTo>
                    <a:pt x="64096" y="0"/>
                  </a:lnTo>
                  <a:cubicBezTo>
                    <a:pt x="75241" y="0"/>
                    <a:pt x="84276" y="9082"/>
                    <a:pt x="84276" y="20284"/>
                  </a:cubicBez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 299">
              <a:extLst>
                <a:ext uri="{FF2B5EF4-FFF2-40B4-BE49-F238E27FC236}">
                  <a16:creationId xmlns:a16="http://schemas.microsoft.com/office/drawing/2014/main" xmlns="" id="{53B7EA7D-6B2F-4706-82BC-87CBE59CB04C}"/>
                </a:ext>
              </a:extLst>
            </p:cNvPr>
            <p:cNvSpPr/>
            <p:nvPr/>
          </p:nvSpPr>
          <p:spPr>
            <a:xfrm>
              <a:off x="2470691" y="3979024"/>
              <a:ext cx="91729" cy="149828"/>
            </a:xfrm>
            <a:custGeom>
              <a:avLst/>
              <a:gdLst>
                <a:gd name="connsiteX0" fmla="*/ 74530 w 91729"/>
                <a:gd name="connsiteY0" fmla="*/ 149828 h 149828"/>
                <a:gd name="connsiteX1" fmla="*/ 0 w 91729"/>
                <a:gd name="connsiteY1" fmla="*/ 74914 h 149828"/>
                <a:gd name="connsiteX2" fmla="*/ 74530 w 91729"/>
                <a:gd name="connsiteY2" fmla="*/ 0 h 149828"/>
                <a:gd name="connsiteX3" fmla="*/ 91729 w 91729"/>
                <a:gd name="connsiteY3" fmla="*/ 17288 h 149828"/>
                <a:gd name="connsiteX4" fmla="*/ 91729 w 91729"/>
                <a:gd name="connsiteY4" fmla="*/ 132540 h 149828"/>
                <a:gd name="connsiteX5" fmla="*/ 74530 w 91729"/>
                <a:gd name="connsiteY5" fmla="*/ 149828 h 149828"/>
                <a:gd name="connsiteX6" fmla="*/ 57331 w 91729"/>
                <a:gd name="connsiteY6" fmla="*/ 38494 h 149828"/>
                <a:gd name="connsiteX7" fmla="*/ 38352 w 91729"/>
                <a:gd name="connsiteY7" fmla="*/ 92257 h 149828"/>
                <a:gd name="connsiteX8" fmla="*/ 57331 w 91729"/>
                <a:gd name="connsiteY8" fmla="*/ 111334 h 1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29" h="149828">
                  <a:moveTo>
                    <a:pt x="74530" y="149828"/>
                  </a:moveTo>
                  <a:cubicBezTo>
                    <a:pt x="33368" y="149828"/>
                    <a:pt x="0" y="116288"/>
                    <a:pt x="0" y="74914"/>
                  </a:cubicBezTo>
                  <a:cubicBezTo>
                    <a:pt x="0" y="33540"/>
                    <a:pt x="33368" y="0"/>
                    <a:pt x="74530" y="0"/>
                  </a:cubicBezTo>
                  <a:cubicBezTo>
                    <a:pt x="84029" y="0"/>
                    <a:pt x="91729" y="7740"/>
                    <a:pt x="91729" y="17288"/>
                  </a:cubicBezTo>
                  <a:lnTo>
                    <a:pt x="91729" y="132540"/>
                  </a:lnTo>
                  <a:cubicBezTo>
                    <a:pt x="91729" y="142088"/>
                    <a:pt x="84029" y="149828"/>
                    <a:pt x="74530" y="149828"/>
                  </a:cubicBezTo>
                  <a:close/>
                  <a:moveTo>
                    <a:pt x="57331" y="38494"/>
                  </a:moveTo>
                  <a:cubicBezTo>
                    <a:pt x="37320" y="48073"/>
                    <a:pt x="28823" y="72143"/>
                    <a:pt x="38352" y="92257"/>
                  </a:cubicBezTo>
                  <a:cubicBezTo>
                    <a:pt x="42312" y="100617"/>
                    <a:pt x="49014" y="107353"/>
                    <a:pt x="57331" y="111334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 300">
              <a:extLst>
                <a:ext uri="{FF2B5EF4-FFF2-40B4-BE49-F238E27FC236}">
                  <a16:creationId xmlns:a16="http://schemas.microsoft.com/office/drawing/2014/main" xmlns="" id="{25C44A10-A3A3-4DDD-BC8B-0AFC3688AFC0}"/>
                </a:ext>
              </a:extLst>
            </p:cNvPr>
            <p:cNvSpPr/>
            <p:nvPr/>
          </p:nvSpPr>
          <p:spPr>
            <a:xfrm>
              <a:off x="1203567" y="3958970"/>
              <a:ext cx="687969" cy="23051"/>
            </a:xfrm>
            <a:custGeom>
              <a:avLst/>
              <a:gdLst>
                <a:gd name="connsiteX0" fmla="*/ 0 w 687968"/>
                <a:gd name="connsiteY0" fmla="*/ 0 h 23050"/>
                <a:gd name="connsiteX1" fmla="*/ 697371 w 687968"/>
                <a:gd name="connsiteY1" fmla="*/ 0 h 23050"/>
                <a:gd name="connsiteX2" fmla="*/ 697371 w 687968"/>
                <a:gd name="connsiteY2" fmla="*/ 23050 h 23050"/>
                <a:gd name="connsiteX3" fmla="*/ 0 w 687968"/>
                <a:gd name="connsiteY3" fmla="*/ 23050 h 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68" h="23050">
                  <a:moveTo>
                    <a:pt x="0" y="0"/>
                  </a:moveTo>
                  <a:lnTo>
                    <a:pt x="697371" y="0"/>
                  </a:lnTo>
                  <a:lnTo>
                    <a:pt x="697371" y="23050"/>
                  </a:lnTo>
                  <a:lnTo>
                    <a:pt x="0" y="23050"/>
                  </a:ln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4" name="Graphic 8" descr="boat icon">
            <a:extLst>
              <a:ext uri="{FF2B5EF4-FFF2-40B4-BE49-F238E27FC236}">
                <a16:creationId xmlns:a16="http://schemas.microsoft.com/office/drawing/2014/main" xmlns="" id="{31C3EA71-BAFF-437E-8E80-43C7D1047909}"/>
              </a:ext>
            </a:extLst>
          </p:cNvPr>
          <p:cNvGrpSpPr/>
          <p:nvPr/>
        </p:nvGrpSpPr>
        <p:grpSpPr>
          <a:xfrm>
            <a:off x="2875298" y="3202961"/>
            <a:ext cx="1355089" cy="910451"/>
            <a:chOff x="2875298" y="3362456"/>
            <a:chExt cx="1355089" cy="910451"/>
          </a:xfrm>
        </p:grpSpPr>
        <p:sp>
          <p:nvSpPr>
            <p:cNvPr id="1065" name="Freeform 247">
              <a:extLst>
                <a:ext uri="{FF2B5EF4-FFF2-40B4-BE49-F238E27FC236}">
                  <a16:creationId xmlns:a16="http://schemas.microsoft.com/office/drawing/2014/main" xmlns="" id="{2F5499B9-56BB-4B90-8969-AE58976270B9}"/>
                </a:ext>
              </a:extLst>
            </p:cNvPr>
            <p:cNvSpPr/>
            <p:nvPr/>
          </p:nvSpPr>
          <p:spPr>
            <a:xfrm>
              <a:off x="3972920" y="4206036"/>
              <a:ext cx="15757" cy="15697"/>
            </a:xfrm>
            <a:custGeom>
              <a:avLst/>
              <a:gdLst>
                <a:gd name="connsiteX0" fmla="*/ 5357 w 0"/>
                <a:gd name="connsiteY0" fmla="*/ 2041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357" y="204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 248">
              <a:extLst>
                <a:ext uri="{FF2B5EF4-FFF2-40B4-BE49-F238E27FC236}">
                  <a16:creationId xmlns:a16="http://schemas.microsoft.com/office/drawing/2014/main" xmlns="" id="{153B29FB-D771-4D77-BA43-DA7022D72FBE}"/>
                </a:ext>
              </a:extLst>
            </p:cNvPr>
            <p:cNvSpPr/>
            <p:nvPr/>
          </p:nvSpPr>
          <p:spPr>
            <a:xfrm>
              <a:off x="3986944" y="4210588"/>
              <a:ext cx="15757" cy="15697"/>
            </a:xfrm>
            <a:custGeom>
              <a:avLst/>
              <a:gdLst>
                <a:gd name="connsiteX0" fmla="*/ 5357 w 0"/>
                <a:gd name="connsiteY0" fmla="*/ 157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357" y="157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 249">
              <a:extLst>
                <a:ext uri="{FF2B5EF4-FFF2-40B4-BE49-F238E27FC236}">
                  <a16:creationId xmlns:a16="http://schemas.microsoft.com/office/drawing/2014/main" xmlns="" id="{813DD15F-DDEC-4E6F-A325-F0DF115DCCCD}"/>
                </a:ext>
              </a:extLst>
            </p:cNvPr>
            <p:cNvSpPr/>
            <p:nvPr/>
          </p:nvSpPr>
          <p:spPr>
            <a:xfrm>
              <a:off x="4000967" y="4214042"/>
              <a:ext cx="15757" cy="15697"/>
            </a:xfrm>
            <a:custGeom>
              <a:avLst/>
              <a:gdLst>
                <a:gd name="connsiteX0" fmla="*/ 5042 w 0"/>
                <a:gd name="connsiteY0" fmla="*/ 1099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42" y="109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 250">
              <a:extLst>
                <a:ext uri="{FF2B5EF4-FFF2-40B4-BE49-F238E27FC236}">
                  <a16:creationId xmlns:a16="http://schemas.microsoft.com/office/drawing/2014/main" xmlns="" id="{2AAC0F0A-78E6-422C-925B-17C901AE37A1}"/>
                </a:ext>
              </a:extLst>
            </p:cNvPr>
            <p:cNvSpPr/>
            <p:nvPr/>
          </p:nvSpPr>
          <p:spPr>
            <a:xfrm>
              <a:off x="3936049" y="4185001"/>
              <a:ext cx="15757" cy="15697"/>
            </a:xfrm>
            <a:custGeom>
              <a:avLst/>
              <a:gdLst>
                <a:gd name="connsiteX0" fmla="*/ 3939 w 0"/>
                <a:gd name="connsiteY0" fmla="*/ 2669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3939" y="266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 251">
              <a:extLst>
                <a:ext uri="{FF2B5EF4-FFF2-40B4-BE49-F238E27FC236}">
                  <a16:creationId xmlns:a16="http://schemas.microsoft.com/office/drawing/2014/main" xmlns="" id="{28A2D88E-09A3-4630-893F-CD952A9891A0}"/>
                </a:ext>
              </a:extLst>
            </p:cNvPr>
            <p:cNvSpPr/>
            <p:nvPr/>
          </p:nvSpPr>
          <p:spPr>
            <a:xfrm>
              <a:off x="3948024" y="4193164"/>
              <a:ext cx="15757" cy="15697"/>
            </a:xfrm>
            <a:custGeom>
              <a:avLst/>
              <a:gdLst>
                <a:gd name="connsiteX0" fmla="*/ 4885 w 0"/>
                <a:gd name="connsiteY0" fmla="*/ 2826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4885" y="2826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 252">
              <a:extLst>
                <a:ext uri="{FF2B5EF4-FFF2-40B4-BE49-F238E27FC236}">
                  <a16:creationId xmlns:a16="http://schemas.microsoft.com/office/drawing/2014/main" xmlns="" id="{B9FDE55D-5052-4FC9-9FE7-A848E61EEA66}"/>
                </a:ext>
              </a:extLst>
            </p:cNvPr>
            <p:cNvSpPr/>
            <p:nvPr/>
          </p:nvSpPr>
          <p:spPr>
            <a:xfrm>
              <a:off x="4060686" y="4214199"/>
              <a:ext cx="15757" cy="15697"/>
            </a:xfrm>
            <a:custGeom>
              <a:avLst/>
              <a:gdLst>
                <a:gd name="connsiteX0" fmla="*/ 6303 w 0"/>
                <a:gd name="connsiteY0" fmla="*/ 0 h 0"/>
                <a:gd name="connsiteX1" fmla="*/ 0 w 0"/>
                <a:gd name="connsiteY1" fmla="*/ 12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6303" y="0"/>
                  </a:moveTo>
                  <a:lnTo>
                    <a:pt x="0" y="1256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 253">
              <a:extLst>
                <a:ext uri="{FF2B5EF4-FFF2-40B4-BE49-F238E27FC236}">
                  <a16:creationId xmlns:a16="http://schemas.microsoft.com/office/drawing/2014/main" xmlns="" id="{C38E0B38-FD75-4D1D-843B-55939C77B91A}"/>
                </a:ext>
              </a:extLst>
            </p:cNvPr>
            <p:cNvSpPr/>
            <p:nvPr/>
          </p:nvSpPr>
          <p:spPr>
            <a:xfrm>
              <a:off x="4017197" y="4217024"/>
              <a:ext cx="15757" cy="15697"/>
            </a:xfrm>
            <a:custGeom>
              <a:avLst/>
              <a:gdLst>
                <a:gd name="connsiteX0" fmla="*/ 2521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5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 254">
              <a:extLst>
                <a:ext uri="{FF2B5EF4-FFF2-40B4-BE49-F238E27FC236}">
                  <a16:creationId xmlns:a16="http://schemas.microsoft.com/office/drawing/2014/main" xmlns="" id="{3B83CF6B-38D0-4FD6-A11A-AE040BA83BBE}"/>
                </a:ext>
              </a:extLst>
            </p:cNvPr>
            <p:cNvSpPr/>
            <p:nvPr/>
          </p:nvSpPr>
          <p:spPr>
            <a:xfrm>
              <a:off x="4074394" y="4210117"/>
              <a:ext cx="15757" cy="15697"/>
            </a:xfrm>
            <a:custGeom>
              <a:avLst/>
              <a:gdLst>
                <a:gd name="connsiteX0" fmla="*/ 6303 w 0"/>
                <a:gd name="connsiteY0" fmla="*/ 0 h 0"/>
                <a:gd name="connsiteX1" fmla="*/ 0 w 0"/>
                <a:gd name="connsiteY1" fmla="*/ 17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6303" y="0"/>
                  </a:moveTo>
                  <a:lnTo>
                    <a:pt x="0" y="1727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 255">
              <a:extLst>
                <a:ext uri="{FF2B5EF4-FFF2-40B4-BE49-F238E27FC236}">
                  <a16:creationId xmlns:a16="http://schemas.microsoft.com/office/drawing/2014/main" xmlns="" id="{3856AA8E-CE02-47A3-A31A-0A70A089136C}"/>
                </a:ext>
              </a:extLst>
            </p:cNvPr>
            <p:cNvSpPr/>
            <p:nvPr/>
          </p:nvSpPr>
          <p:spPr>
            <a:xfrm>
              <a:off x="4038626" y="4217495"/>
              <a:ext cx="15757" cy="15697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 256">
              <a:extLst>
                <a:ext uri="{FF2B5EF4-FFF2-40B4-BE49-F238E27FC236}">
                  <a16:creationId xmlns:a16="http://schemas.microsoft.com/office/drawing/2014/main" xmlns="" id="{01FD1C8A-6260-4EE1-884D-905880DF2784}"/>
                </a:ext>
              </a:extLst>
            </p:cNvPr>
            <p:cNvSpPr/>
            <p:nvPr/>
          </p:nvSpPr>
          <p:spPr>
            <a:xfrm>
              <a:off x="4047135" y="4216396"/>
              <a:ext cx="15757" cy="15697"/>
            </a:xfrm>
            <a:custGeom>
              <a:avLst/>
              <a:gdLst>
                <a:gd name="connsiteX0" fmla="*/ 5988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98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 257">
              <a:extLst>
                <a:ext uri="{FF2B5EF4-FFF2-40B4-BE49-F238E27FC236}">
                  <a16:creationId xmlns:a16="http://schemas.microsoft.com/office/drawing/2014/main" xmlns="" id="{1E5A8F19-A52E-4E2E-82FD-F9CB92CCCED9}"/>
                </a:ext>
              </a:extLst>
            </p:cNvPr>
            <p:cNvSpPr/>
            <p:nvPr/>
          </p:nvSpPr>
          <p:spPr>
            <a:xfrm>
              <a:off x="3960630" y="4200071"/>
              <a:ext cx="15757" cy="15697"/>
            </a:xfrm>
            <a:custGeom>
              <a:avLst/>
              <a:gdLst>
                <a:gd name="connsiteX0" fmla="*/ 5200 w 0"/>
                <a:gd name="connsiteY0" fmla="*/ 251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200" y="2512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 258">
              <a:extLst>
                <a:ext uri="{FF2B5EF4-FFF2-40B4-BE49-F238E27FC236}">
                  <a16:creationId xmlns:a16="http://schemas.microsoft.com/office/drawing/2014/main" xmlns="" id="{E5F3F3FC-AEEA-4CD9-90C9-FB051F072B8A}"/>
                </a:ext>
              </a:extLst>
            </p:cNvPr>
            <p:cNvSpPr/>
            <p:nvPr/>
          </p:nvSpPr>
          <p:spPr>
            <a:xfrm>
              <a:off x="2970785" y="3707752"/>
              <a:ext cx="535733" cy="47092"/>
            </a:xfrm>
            <a:custGeom>
              <a:avLst/>
              <a:gdLst>
                <a:gd name="connsiteX0" fmla="*/ 550544 w 535732"/>
                <a:gd name="connsiteY0" fmla="*/ 47139 h 47092"/>
                <a:gd name="connsiteX1" fmla="*/ 550544 w 535732"/>
                <a:gd name="connsiteY1" fmla="*/ 47 h 47092"/>
                <a:gd name="connsiteX2" fmla="*/ 144805 w 535732"/>
                <a:gd name="connsiteY2" fmla="*/ 47 h 47092"/>
                <a:gd name="connsiteX3" fmla="*/ 0 w 535732"/>
                <a:gd name="connsiteY3" fmla="*/ 47139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732" h="47092">
                  <a:moveTo>
                    <a:pt x="550544" y="47139"/>
                  </a:moveTo>
                  <a:lnTo>
                    <a:pt x="550544" y="47"/>
                  </a:lnTo>
                  <a:lnTo>
                    <a:pt x="144805" y="47"/>
                  </a:lnTo>
                  <a:cubicBezTo>
                    <a:pt x="92583" y="-1005"/>
                    <a:pt x="41541" y="15594"/>
                    <a:pt x="0" y="47139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 259">
              <a:extLst>
                <a:ext uri="{FF2B5EF4-FFF2-40B4-BE49-F238E27FC236}">
                  <a16:creationId xmlns:a16="http://schemas.microsoft.com/office/drawing/2014/main" xmlns="" id="{303BCC96-8328-433A-840F-BB58C0941049}"/>
                </a:ext>
              </a:extLst>
            </p:cNvPr>
            <p:cNvSpPr/>
            <p:nvPr/>
          </p:nvSpPr>
          <p:spPr>
            <a:xfrm>
              <a:off x="2924459" y="3855198"/>
              <a:ext cx="583003" cy="15697"/>
            </a:xfrm>
            <a:custGeom>
              <a:avLst/>
              <a:gdLst>
                <a:gd name="connsiteX0" fmla="*/ 0 w 583003"/>
                <a:gd name="connsiteY0" fmla="*/ 0 h 15697"/>
                <a:gd name="connsiteX1" fmla="*/ 596869 w 583003"/>
                <a:gd name="connsiteY1" fmla="*/ 0 h 15697"/>
                <a:gd name="connsiteX2" fmla="*/ 596869 w 583003"/>
                <a:gd name="connsiteY2" fmla="*/ 25273 h 15697"/>
                <a:gd name="connsiteX3" fmla="*/ 0 w 583003"/>
                <a:gd name="connsiteY3" fmla="*/ 25273 h 1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003" h="15697">
                  <a:moveTo>
                    <a:pt x="0" y="0"/>
                  </a:moveTo>
                  <a:lnTo>
                    <a:pt x="596869" y="0"/>
                  </a:lnTo>
                  <a:lnTo>
                    <a:pt x="596869" y="25273"/>
                  </a:lnTo>
                  <a:lnTo>
                    <a:pt x="0" y="25273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 260">
              <a:extLst>
                <a:ext uri="{FF2B5EF4-FFF2-40B4-BE49-F238E27FC236}">
                  <a16:creationId xmlns:a16="http://schemas.microsoft.com/office/drawing/2014/main" xmlns="" id="{DF8C92E1-3C2B-4891-A9DC-85453B98B0E6}"/>
                </a:ext>
              </a:extLst>
            </p:cNvPr>
            <p:cNvSpPr/>
            <p:nvPr/>
          </p:nvSpPr>
          <p:spPr>
            <a:xfrm>
              <a:off x="3372111" y="3409548"/>
              <a:ext cx="267866" cy="470923"/>
            </a:xfrm>
            <a:custGeom>
              <a:avLst/>
              <a:gdLst>
                <a:gd name="connsiteX0" fmla="*/ 245649 w 267866"/>
                <a:gd name="connsiteY0" fmla="*/ 0 h 470922"/>
                <a:gd name="connsiteX1" fmla="*/ 25053 w 267866"/>
                <a:gd name="connsiteY1" fmla="*/ 0 h 470922"/>
                <a:gd name="connsiteX2" fmla="*/ 1418 w 267866"/>
                <a:gd name="connsiteY2" fmla="*/ 23546 h 470922"/>
                <a:gd name="connsiteX3" fmla="*/ 1418 w 267866"/>
                <a:gd name="connsiteY3" fmla="*/ 109882 h 470922"/>
                <a:gd name="connsiteX4" fmla="*/ 103838 w 267866"/>
                <a:gd name="connsiteY4" fmla="*/ 109882 h 470922"/>
                <a:gd name="connsiteX5" fmla="*/ 127473 w 267866"/>
                <a:gd name="connsiteY5" fmla="*/ 133428 h 470922"/>
                <a:gd name="connsiteX6" fmla="*/ 103838 w 267866"/>
                <a:gd name="connsiteY6" fmla="*/ 156974 h 470922"/>
                <a:gd name="connsiteX7" fmla="*/ 1418 w 267866"/>
                <a:gd name="connsiteY7" fmla="*/ 156974 h 470922"/>
                <a:gd name="connsiteX8" fmla="*/ 1418 w 267866"/>
                <a:gd name="connsiteY8" fmla="*/ 243310 h 470922"/>
                <a:gd name="connsiteX9" fmla="*/ 0 w 267866"/>
                <a:gd name="connsiteY9" fmla="*/ 251159 h 470922"/>
                <a:gd name="connsiteX10" fmla="*/ 173325 w 267866"/>
                <a:gd name="connsiteY10" fmla="*/ 251159 h 470922"/>
                <a:gd name="connsiteX11" fmla="*/ 196488 w 267866"/>
                <a:gd name="connsiteY11" fmla="*/ 274705 h 470922"/>
                <a:gd name="connsiteX12" fmla="*/ 196488 w 267866"/>
                <a:gd name="connsiteY12" fmla="*/ 478772 h 470922"/>
                <a:gd name="connsiteX13" fmla="*/ 220123 w 267866"/>
                <a:gd name="connsiteY13" fmla="*/ 478772 h 470922"/>
                <a:gd name="connsiteX14" fmla="*/ 269285 w 267866"/>
                <a:gd name="connsiteY14" fmla="*/ 460877 h 470922"/>
                <a:gd name="connsiteX15" fmla="*/ 269285 w 267866"/>
                <a:gd name="connsiteY15" fmla="*/ 23546 h 470922"/>
                <a:gd name="connsiteX16" fmla="*/ 245649 w 267866"/>
                <a:gd name="connsiteY16" fmla="*/ 0 h 470922"/>
                <a:gd name="connsiteX17" fmla="*/ 183567 w 267866"/>
                <a:gd name="connsiteY17" fmla="*/ 150224 h 470922"/>
                <a:gd name="connsiteX18" fmla="*/ 150163 w 267866"/>
                <a:gd name="connsiteY18" fmla="*/ 150224 h 470922"/>
                <a:gd name="connsiteX19" fmla="*/ 143230 w 267866"/>
                <a:gd name="connsiteY19" fmla="*/ 133428 h 470922"/>
                <a:gd name="connsiteX20" fmla="*/ 150163 w 267866"/>
                <a:gd name="connsiteY20" fmla="*/ 116789 h 470922"/>
                <a:gd name="connsiteX21" fmla="*/ 153787 w 267866"/>
                <a:gd name="connsiteY21" fmla="*/ 113963 h 470922"/>
                <a:gd name="connsiteX22" fmla="*/ 157884 w 267866"/>
                <a:gd name="connsiteY22" fmla="*/ 111766 h 470922"/>
                <a:gd name="connsiteX23" fmla="*/ 162296 w 267866"/>
                <a:gd name="connsiteY23" fmla="*/ 110353 h 470922"/>
                <a:gd name="connsiteX24" fmla="*/ 171435 w 267866"/>
                <a:gd name="connsiteY24" fmla="*/ 110353 h 470922"/>
                <a:gd name="connsiteX25" fmla="*/ 175846 w 267866"/>
                <a:gd name="connsiteY25" fmla="*/ 111766 h 470922"/>
                <a:gd name="connsiteX26" fmla="*/ 179943 w 267866"/>
                <a:gd name="connsiteY26" fmla="*/ 113963 h 470922"/>
                <a:gd name="connsiteX27" fmla="*/ 183567 w 267866"/>
                <a:gd name="connsiteY27" fmla="*/ 116789 h 470922"/>
                <a:gd name="connsiteX28" fmla="*/ 190500 w 267866"/>
                <a:gd name="connsiteY28" fmla="*/ 133428 h 470922"/>
                <a:gd name="connsiteX29" fmla="*/ 183567 w 267866"/>
                <a:gd name="connsiteY29" fmla="*/ 150224 h 4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7866" h="470922">
                  <a:moveTo>
                    <a:pt x="245649" y="0"/>
                  </a:moveTo>
                  <a:lnTo>
                    <a:pt x="25053" y="0"/>
                  </a:lnTo>
                  <a:cubicBezTo>
                    <a:pt x="12000" y="0"/>
                    <a:pt x="1418" y="10542"/>
                    <a:pt x="1418" y="23546"/>
                  </a:cubicBezTo>
                  <a:lnTo>
                    <a:pt x="1418" y="109882"/>
                  </a:lnTo>
                  <a:lnTo>
                    <a:pt x="103838" y="109882"/>
                  </a:lnTo>
                  <a:cubicBezTo>
                    <a:pt x="116891" y="109882"/>
                    <a:pt x="127473" y="120424"/>
                    <a:pt x="127473" y="133428"/>
                  </a:cubicBezTo>
                  <a:cubicBezTo>
                    <a:pt x="127473" y="146432"/>
                    <a:pt x="116891" y="156974"/>
                    <a:pt x="103838" y="156974"/>
                  </a:cubicBezTo>
                  <a:lnTo>
                    <a:pt x="1418" y="156974"/>
                  </a:lnTo>
                  <a:lnTo>
                    <a:pt x="1418" y="243310"/>
                  </a:lnTo>
                  <a:cubicBezTo>
                    <a:pt x="1400" y="245988"/>
                    <a:pt x="920" y="248643"/>
                    <a:pt x="0" y="251159"/>
                  </a:cubicBezTo>
                  <a:lnTo>
                    <a:pt x="173325" y="251159"/>
                  </a:lnTo>
                  <a:cubicBezTo>
                    <a:pt x="186194" y="251415"/>
                    <a:pt x="196490" y="261883"/>
                    <a:pt x="196488" y="274705"/>
                  </a:cubicBezTo>
                  <a:lnTo>
                    <a:pt x="196488" y="478772"/>
                  </a:lnTo>
                  <a:lnTo>
                    <a:pt x="220123" y="478772"/>
                  </a:lnTo>
                  <a:cubicBezTo>
                    <a:pt x="238155" y="478996"/>
                    <a:pt x="255645" y="472629"/>
                    <a:pt x="269285" y="460877"/>
                  </a:cubicBezTo>
                  <a:lnTo>
                    <a:pt x="269285" y="23546"/>
                  </a:lnTo>
                  <a:cubicBezTo>
                    <a:pt x="269285" y="10542"/>
                    <a:pt x="258703" y="0"/>
                    <a:pt x="245649" y="0"/>
                  </a:cubicBezTo>
                  <a:close/>
                  <a:moveTo>
                    <a:pt x="183567" y="150224"/>
                  </a:moveTo>
                  <a:cubicBezTo>
                    <a:pt x="174340" y="159406"/>
                    <a:pt x="159391" y="159406"/>
                    <a:pt x="150163" y="150224"/>
                  </a:cubicBezTo>
                  <a:cubicBezTo>
                    <a:pt x="145748" y="145736"/>
                    <a:pt x="143262" y="139712"/>
                    <a:pt x="143230" y="133428"/>
                  </a:cubicBezTo>
                  <a:cubicBezTo>
                    <a:pt x="143269" y="127192"/>
                    <a:pt x="145758" y="121220"/>
                    <a:pt x="150163" y="116789"/>
                  </a:cubicBezTo>
                  <a:cubicBezTo>
                    <a:pt x="151270" y="115725"/>
                    <a:pt x="152485" y="114779"/>
                    <a:pt x="153787" y="113963"/>
                  </a:cubicBezTo>
                  <a:cubicBezTo>
                    <a:pt x="155045" y="113047"/>
                    <a:pt x="156423" y="112308"/>
                    <a:pt x="157884" y="111766"/>
                  </a:cubicBezTo>
                  <a:cubicBezTo>
                    <a:pt x="159296" y="111130"/>
                    <a:pt x="160776" y="110656"/>
                    <a:pt x="162296" y="110353"/>
                  </a:cubicBezTo>
                  <a:cubicBezTo>
                    <a:pt x="165309" y="109727"/>
                    <a:pt x="168421" y="109727"/>
                    <a:pt x="171435" y="110353"/>
                  </a:cubicBezTo>
                  <a:cubicBezTo>
                    <a:pt x="172954" y="110657"/>
                    <a:pt x="174434" y="111131"/>
                    <a:pt x="175846" y="111766"/>
                  </a:cubicBezTo>
                  <a:cubicBezTo>
                    <a:pt x="177292" y="112340"/>
                    <a:pt x="178667" y="113077"/>
                    <a:pt x="179943" y="113963"/>
                  </a:cubicBezTo>
                  <a:cubicBezTo>
                    <a:pt x="181221" y="114813"/>
                    <a:pt x="182433" y="115757"/>
                    <a:pt x="183567" y="116789"/>
                  </a:cubicBezTo>
                  <a:cubicBezTo>
                    <a:pt x="187986" y="121210"/>
                    <a:pt x="190478" y="127189"/>
                    <a:pt x="190500" y="133428"/>
                  </a:cubicBezTo>
                  <a:cubicBezTo>
                    <a:pt x="190468" y="139712"/>
                    <a:pt x="187982" y="145736"/>
                    <a:pt x="183567" y="150224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 261">
              <a:extLst>
                <a:ext uri="{FF2B5EF4-FFF2-40B4-BE49-F238E27FC236}">
                  <a16:creationId xmlns:a16="http://schemas.microsoft.com/office/drawing/2014/main" xmlns="" id="{16E3C274-FAB6-4D4A-A047-C82593CBCE2A}"/>
                </a:ext>
              </a:extLst>
            </p:cNvPr>
            <p:cNvSpPr/>
            <p:nvPr/>
          </p:nvSpPr>
          <p:spPr>
            <a:xfrm>
              <a:off x="2926193" y="3801984"/>
              <a:ext cx="583003" cy="15697"/>
            </a:xfrm>
            <a:custGeom>
              <a:avLst/>
              <a:gdLst>
                <a:gd name="connsiteX0" fmla="*/ 0 w 583003"/>
                <a:gd name="connsiteY0" fmla="*/ 22290 h 15697"/>
                <a:gd name="connsiteX1" fmla="*/ 595136 w 583003"/>
                <a:gd name="connsiteY1" fmla="*/ 22290 h 15697"/>
                <a:gd name="connsiteX2" fmla="*/ 595136 w 583003"/>
                <a:gd name="connsiteY2" fmla="*/ 0 h 15697"/>
                <a:gd name="connsiteX3" fmla="*/ 6933 w 583003"/>
                <a:gd name="connsiteY3" fmla="*/ 0 h 15697"/>
                <a:gd name="connsiteX4" fmla="*/ 0 w 583003"/>
                <a:gd name="connsiteY4" fmla="*/ 22290 h 1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003" h="15697">
                  <a:moveTo>
                    <a:pt x="0" y="22290"/>
                  </a:moveTo>
                  <a:lnTo>
                    <a:pt x="595136" y="22290"/>
                  </a:lnTo>
                  <a:lnTo>
                    <a:pt x="595136" y="0"/>
                  </a:lnTo>
                  <a:lnTo>
                    <a:pt x="6933" y="0"/>
                  </a:lnTo>
                  <a:cubicBezTo>
                    <a:pt x="3753" y="7134"/>
                    <a:pt x="1426" y="14615"/>
                    <a:pt x="0" y="22290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 262">
              <a:extLst>
                <a:ext uri="{FF2B5EF4-FFF2-40B4-BE49-F238E27FC236}">
                  <a16:creationId xmlns:a16="http://schemas.microsoft.com/office/drawing/2014/main" xmlns="" id="{36EFE02D-E756-4065-90D2-58B02010B13F}"/>
                </a:ext>
              </a:extLst>
            </p:cNvPr>
            <p:cNvSpPr/>
            <p:nvPr/>
          </p:nvSpPr>
          <p:spPr>
            <a:xfrm>
              <a:off x="2924459" y="3778438"/>
              <a:ext cx="1244791" cy="345343"/>
            </a:xfrm>
            <a:custGeom>
              <a:avLst/>
              <a:gdLst>
                <a:gd name="connsiteX0" fmla="*/ 283151 w 1244791"/>
                <a:gd name="connsiteY0" fmla="*/ 280356 h 345343"/>
                <a:gd name="connsiteX1" fmla="*/ 338635 w 1244791"/>
                <a:gd name="connsiteY1" fmla="*/ 197144 h 345343"/>
                <a:gd name="connsiteX2" fmla="*/ 422162 w 1244791"/>
                <a:gd name="connsiteY2" fmla="*/ 252420 h 345343"/>
                <a:gd name="connsiteX3" fmla="*/ 407787 w 1244791"/>
                <a:gd name="connsiteY3" fmla="*/ 310809 h 345343"/>
                <a:gd name="connsiteX4" fmla="*/ 1179873 w 1244791"/>
                <a:gd name="connsiteY4" fmla="*/ 321797 h 345343"/>
                <a:gd name="connsiteX5" fmla="*/ 1252827 w 1244791"/>
                <a:gd name="connsiteY5" fmla="*/ 0 h 345343"/>
                <a:gd name="connsiteX6" fmla="*/ 848979 w 1244791"/>
                <a:gd name="connsiteY6" fmla="*/ 0 h 345343"/>
                <a:gd name="connsiteX7" fmla="*/ 781855 w 1244791"/>
                <a:gd name="connsiteY7" fmla="*/ 54941 h 345343"/>
                <a:gd name="connsiteX8" fmla="*/ 667460 w 1244791"/>
                <a:gd name="connsiteY8" fmla="*/ 156974 h 345343"/>
                <a:gd name="connsiteX9" fmla="*/ 0 w 1244791"/>
                <a:gd name="connsiteY9" fmla="*/ 156974 h 345343"/>
                <a:gd name="connsiteX10" fmla="*/ 0 w 1244791"/>
                <a:gd name="connsiteY10" fmla="*/ 175811 h 345343"/>
                <a:gd name="connsiteX11" fmla="*/ 165447 w 1244791"/>
                <a:gd name="connsiteY11" fmla="*/ 243310 h 345343"/>
                <a:gd name="connsiteX12" fmla="*/ 283151 w 1244791"/>
                <a:gd name="connsiteY12" fmla="*/ 280356 h 345343"/>
                <a:gd name="connsiteX13" fmla="*/ 919885 w 1244791"/>
                <a:gd name="connsiteY13" fmla="*/ 337495 h 345343"/>
                <a:gd name="connsiteX14" fmla="*/ 848979 w 1244791"/>
                <a:gd name="connsiteY14" fmla="*/ 266856 h 345343"/>
                <a:gd name="connsiteX15" fmla="*/ 919885 w 1244791"/>
                <a:gd name="connsiteY15" fmla="*/ 196218 h 345343"/>
                <a:gd name="connsiteX16" fmla="*/ 990791 w 1244791"/>
                <a:gd name="connsiteY16" fmla="*/ 266856 h 345343"/>
                <a:gd name="connsiteX17" fmla="*/ 919885 w 1244791"/>
                <a:gd name="connsiteY17" fmla="*/ 337495 h 345343"/>
                <a:gd name="connsiteX18" fmla="*/ 858748 w 1244791"/>
                <a:gd name="connsiteY18" fmla="*/ 102033 h 345343"/>
                <a:gd name="connsiteX19" fmla="*/ 881753 w 1244791"/>
                <a:gd name="connsiteY19" fmla="*/ 127777 h 345343"/>
                <a:gd name="connsiteX20" fmla="*/ 871196 w 1244791"/>
                <a:gd name="connsiteY20" fmla="*/ 126364 h 345343"/>
                <a:gd name="connsiteX21" fmla="*/ 907910 w 1244791"/>
                <a:gd name="connsiteY21" fmla="*/ 150224 h 345343"/>
                <a:gd name="connsiteX22" fmla="*/ 907910 w 1244791"/>
                <a:gd name="connsiteY22" fmla="*/ 53057 h 345343"/>
                <a:gd name="connsiteX23" fmla="*/ 897983 w 1244791"/>
                <a:gd name="connsiteY23" fmla="*/ 53057 h 345343"/>
                <a:gd name="connsiteX24" fmla="*/ 893042 w 1244791"/>
                <a:gd name="connsiteY24" fmla="*/ 46206 h 345343"/>
                <a:gd name="connsiteX25" fmla="*/ 897983 w 1244791"/>
                <a:gd name="connsiteY25" fmla="*/ 41284 h 345343"/>
                <a:gd name="connsiteX26" fmla="*/ 907910 w 1244791"/>
                <a:gd name="connsiteY26" fmla="*/ 41284 h 345343"/>
                <a:gd name="connsiteX27" fmla="*/ 907910 w 1244791"/>
                <a:gd name="connsiteY27" fmla="*/ 37360 h 345343"/>
                <a:gd name="connsiteX28" fmla="*/ 897983 w 1244791"/>
                <a:gd name="connsiteY28" fmla="*/ 37360 h 345343"/>
                <a:gd name="connsiteX29" fmla="*/ 893042 w 1244791"/>
                <a:gd name="connsiteY29" fmla="*/ 30509 h 345343"/>
                <a:gd name="connsiteX30" fmla="*/ 897983 w 1244791"/>
                <a:gd name="connsiteY30" fmla="*/ 25587 h 345343"/>
                <a:gd name="connsiteX31" fmla="*/ 929497 w 1244791"/>
                <a:gd name="connsiteY31" fmla="*/ 25587 h 345343"/>
                <a:gd name="connsiteX32" fmla="*/ 934437 w 1244791"/>
                <a:gd name="connsiteY32" fmla="*/ 32438 h 345343"/>
                <a:gd name="connsiteX33" fmla="*/ 929497 w 1244791"/>
                <a:gd name="connsiteY33" fmla="*/ 37360 h 345343"/>
                <a:gd name="connsiteX34" fmla="*/ 919885 w 1244791"/>
                <a:gd name="connsiteY34" fmla="*/ 37360 h 345343"/>
                <a:gd name="connsiteX35" fmla="*/ 919885 w 1244791"/>
                <a:gd name="connsiteY35" fmla="*/ 41284 h 345343"/>
                <a:gd name="connsiteX36" fmla="*/ 929654 w 1244791"/>
                <a:gd name="connsiteY36" fmla="*/ 41284 h 345343"/>
                <a:gd name="connsiteX37" fmla="*/ 934595 w 1244791"/>
                <a:gd name="connsiteY37" fmla="*/ 48135 h 345343"/>
                <a:gd name="connsiteX38" fmla="*/ 929654 w 1244791"/>
                <a:gd name="connsiteY38" fmla="*/ 53057 h 345343"/>
                <a:gd name="connsiteX39" fmla="*/ 919885 w 1244791"/>
                <a:gd name="connsiteY39" fmla="*/ 53057 h 345343"/>
                <a:gd name="connsiteX40" fmla="*/ 919885 w 1244791"/>
                <a:gd name="connsiteY40" fmla="*/ 150695 h 345343"/>
                <a:gd name="connsiteX41" fmla="*/ 953762 w 1244791"/>
                <a:gd name="connsiteY41" fmla="*/ 130289 h 345343"/>
                <a:gd name="connsiteX42" fmla="*/ 945253 w 1244791"/>
                <a:gd name="connsiteY42" fmla="*/ 132486 h 345343"/>
                <a:gd name="connsiteX43" fmla="*/ 968573 w 1244791"/>
                <a:gd name="connsiteY43" fmla="*/ 102033 h 345343"/>
                <a:gd name="connsiteX44" fmla="*/ 973143 w 1244791"/>
                <a:gd name="connsiteY44" fmla="*/ 139707 h 345343"/>
                <a:gd name="connsiteX45" fmla="*/ 966052 w 1244791"/>
                <a:gd name="connsiteY45" fmla="*/ 133428 h 345343"/>
                <a:gd name="connsiteX46" fmla="*/ 914212 w 1244791"/>
                <a:gd name="connsiteY46" fmla="*/ 163410 h 345343"/>
                <a:gd name="connsiteX47" fmla="*/ 914212 w 1244791"/>
                <a:gd name="connsiteY47" fmla="*/ 163410 h 345343"/>
                <a:gd name="connsiteX48" fmla="*/ 859851 w 1244791"/>
                <a:gd name="connsiteY48" fmla="*/ 129504 h 345343"/>
                <a:gd name="connsiteX49" fmla="*/ 849609 w 1244791"/>
                <a:gd name="connsiteY49" fmla="*/ 136097 h 345343"/>
                <a:gd name="connsiteX50" fmla="*/ 858748 w 1244791"/>
                <a:gd name="connsiteY50" fmla="*/ 102033 h 345343"/>
                <a:gd name="connsiteX51" fmla="*/ 636262 w 1244791"/>
                <a:gd name="connsiteY51" fmla="*/ 196218 h 345343"/>
                <a:gd name="connsiteX52" fmla="*/ 707167 w 1244791"/>
                <a:gd name="connsiteY52" fmla="*/ 266856 h 345343"/>
                <a:gd name="connsiteX53" fmla="*/ 636262 w 1244791"/>
                <a:gd name="connsiteY53" fmla="*/ 337495 h 345343"/>
                <a:gd name="connsiteX54" fmla="*/ 565356 w 1244791"/>
                <a:gd name="connsiteY54" fmla="*/ 266856 h 345343"/>
                <a:gd name="connsiteX55" fmla="*/ 636262 w 1244791"/>
                <a:gd name="connsiteY55" fmla="*/ 196218 h 3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44791" h="345343">
                  <a:moveTo>
                    <a:pt x="283151" y="280356"/>
                  </a:moveTo>
                  <a:cubicBezTo>
                    <a:pt x="275407" y="242114"/>
                    <a:pt x="300248" y="204859"/>
                    <a:pt x="338635" y="197144"/>
                  </a:cubicBezTo>
                  <a:cubicBezTo>
                    <a:pt x="377022" y="189430"/>
                    <a:pt x="414418" y="214178"/>
                    <a:pt x="422162" y="252420"/>
                  </a:cubicBezTo>
                  <a:cubicBezTo>
                    <a:pt x="426338" y="273044"/>
                    <a:pt x="421068" y="294450"/>
                    <a:pt x="407787" y="310809"/>
                  </a:cubicBezTo>
                  <a:cubicBezTo>
                    <a:pt x="662266" y="361883"/>
                    <a:pt x="924034" y="365609"/>
                    <a:pt x="1179873" y="321797"/>
                  </a:cubicBezTo>
                  <a:lnTo>
                    <a:pt x="1252827" y="0"/>
                  </a:lnTo>
                  <a:lnTo>
                    <a:pt x="848979" y="0"/>
                  </a:lnTo>
                  <a:cubicBezTo>
                    <a:pt x="811950" y="0"/>
                    <a:pt x="781855" y="24645"/>
                    <a:pt x="781855" y="54941"/>
                  </a:cubicBezTo>
                  <a:cubicBezTo>
                    <a:pt x="781855" y="111138"/>
                    <a:pt x="730645" y="156974"/>
                    <a:pt x="667460" y="156974"/>
                  </a:cubicBezTo>
                  <a:lnTo>
                    <a:pt x="0" y="156974"/>
                  </a:lnTo>
                  <a:lnTo>
                    <a:pt x="0" y="175811"/>
                  </a:lnTo>
                  <a:cubicBezTo>
                    <a:pt x="51998" y="199828"/>
                    <a:pt x="106989" y="222904"/>
                    <a:pt x="165447" y="243310"/>
                  </a:cubicBezTo>
                  <a:cubicBezTo>
                    <a:pt x="204944" y="257229"/>
                    <a:pt x="244179" y="269577"/>
                    <a:pt x="283151" y="280356"/>
                  </a:cubicBezTo>
                  <a:close/>
                  <a:moveTo>
                    <a:pt x="919885" y="337495"/>
                  </a:moveTo>
                  <a:cubicBezTo>
                    <a:pt x="880725" y="337495"/>
                    <a:pt x="848979" y="305869"/>
                    <a:pt x="848979" y="266856"/>
                  </a:cubicBezTo>
                  <a:cubicBezTo>
                    <a:pt x="848979" y="227844"/>
                    <a:pt x="880725" y="196218"/>
                    <a:pt x="919885" y="196218"/>
                  </a:cubicBezTo>
                  <a:cubicBezTo>
                    <a:pt x="959045" y="196218"/>
                    <a:pt x="990791" y="227844"/>
                    <a:pt x="990791" y="266856"/>
                  </a:cubicBezTo>
                  <a:cubicBezTo>
                    <a:pt x="990791" y="305869"/>
                    <a:pt x="959045" y="337495"/>
                    <a:pt x="919885" y="337495"/>
                  </a:cubicBezTo>
                  <a:close/>
                  <a:moveTo>
                    <a:pt x="858748" y="102033"/>
                  </a:moveTo>
                  <a:cubicBezTo>
                    <a:pt x="864966" y="111799"/>
                    <a:pt x="872736" y="120494"/>
                    <a:pt x="881753" y="127777"/>
                  </a:cubicBezTo>
                  <a:lnTo>
                    <a:pt x="871196" y="126364"/>
                  </a:lnTo>
                  <a:cubicBezTo>
                    <a:pt x="878945" y="139666"/>
                    <a:pt x="892567" y="148519"/>
                    <a:pt x="907910" y="150224"/>
                  </a:cubicBezTo>
                  <a:lnTo>
                    <a:pt x="907910" y="53057"/>
                  </a:lnTo>
                  <a:lnTo>
                    <a:pt x="897983" y="53057"/>
                  </a:lnTo>
                  <a:cubicBezTo>
                    <a:pt x="894719" y="52525"/>
                    <a:pt x="892507" y="49457"/>
                    <a:pt x="893042" y="46206"/>
                  </a:cubicBezTo>
                  <a:cubicBezTo>
                    <a:pt x="893458" y="43679"/>
                    <a:pt x="895446" y="41698"/>
                    <a:pt x="897983" y="41284"/>
                  </a:cubicBezTo>
                  <a:lnTo>
                    <a:pt x="907910" y="41284"/>
                  </a:lnTo>
                  <a:lnTo>
                    <a:pt x="907910" y="37360"/>
                  </a:lnTo>
                  <a:lnTo>
                    <a:pt x="897983" y="37360"/>
                  </a:lnTo>
                  <a:cubicBezTo>
                    <a:pt x="894719" y="36827"/>
                    <a:pt x="892507" y="33760"/>
                    <a:pt x="893042" y="30509"/>
                  </a:cubicBezTo>
                  <a:cubicBezTo>
                    <a:pt x="893458" y="27982"/>
                    <a:pt x="895446" y="26001"/>
                    <a:pt x="897983" y="25587"/>
                  </a:cubicBezTo>
                  <a:lnTo>
                    <a:pt x="929497" y="25587"/>
                  </a:lnTo>
                  <a:cubicBezTo>
                    <a:pt x="932760" y="26119"/>
                    <a:pt x="934972" y="29187"/>
                    <a:pt x="934437" y="32438"/>
                  </a:cubicBezTo>
                  <a:cubicBezTo>
                    <a:pt x="934022" y="34965"/>
                    <a:pt x="932033" y="36946"/>
                    <a:pt x="929497" y="37360"/>
                  </a:cubicBezTo>
                  <a:lnTo>
                    <a:pt x="919885" y="37360"/>
                  </a:lnTo>
                  <a:lnTo>
                    <a:pt x="919885" y="41284"/>
                  </a:lnTo>
                  <a:lnTo>
                    <a:pt x="929654" y="41284"/>
                  </a:lnTo>
                  <a:cubicBezTo>
                    <a:pt x="932917" y="41817"/>
                    <a:pt x="935129" y="44884"/>
                    <a:pt x="934595" y="48135"/>
                  </a:cubicBezTo>
                  <a:cubicBezTo>
                    <a:pt x="934179" y="50662"/>
                    <a:pt x="932191" y="52643"/>
                    <a:pt x="929654" y="53057"/>
                  </a:cubicBezTo>
                  <a:lnTo>
                    <a:pt x="919885" y="53057"/>
                  </a:lnTo>
                  <a:lnTo>
                    <a:pt x="919885" y="150695"/>
                  </a:lnTo>
                  <a:cubicBezTo>
                    <a:pt x="933575" y="148999"/>
                    <a:pt x="945895" y="141579"/>
                    <a:pt x="953762" y="130289"/>
                  </a:cubicBezTo>
                  <a:lnTo>
                    <a:pt x="945253" y="132486"/>
                  </a:lnTo>
                  <a:lnTo>
                    <a:pt x="968573" y="102033"/>
                  </a:lnTo>
                  <a:lnTo>
                    <a:pt x="973143" y="139707"/>
                  </a:lnTo>
                  <a:lnTo>
                    <a:pt x="966052" y="133428"/>
                  </a:lnTo>
                  <a:cubicBezTo>
                    <a:pt x="955328" y="151870"/>
                    <a:pt x="935605" y="163277"/>
                    <a:pt x="914212" y="163410"/>
                  </a:cubicBezTo>
                  <a:lnTo>
                    <a:pt x="914212" y="163410"/>
                  </a:lnTo>
                  <a:cubicBezTo>
                    <a:pt x="891075" y="163392"/>
                    <a:pt x="869974" y="150231"/>
                    <a:pt x="859851" y="129504"/>
                  </a:cubicBezTo>
                  <a:lnTo>
                    <a:pt x="849609" y="136097"/>
                  </a:lnTo>
                  <a:cubicBezTo>
                    <a:pt x="854533" y="125326"/>
                    <a:pt x="857621" y="113814"/>
                    <a:pt x="858748" y="102033"/>
                  </a:cubicBezTo>
                  <a:close/>
                  <a:moveTo>
                    <a:pt x="636262" y="196218"/>
                  </a:moveTo>
                  <a:cubicBezTo>
                    <a:pt x="675422" y="196218"/>
                    <a:pt x="707167" y="227844"/>
                    <a:pt x="707167" y="266856"/>
                  </a:cubicBezTo>
                  <a:cubicBezTo>
                    <a:pt x="707167" y="305869"/>
                    <a:pt x="675422" y="337495"/>
                    <a:pt x="636262" y="337495"/>
                  </a:cubicBezTo>
                  <a:cubicBezTo>
                    <a:pt x="597101" y="337495"/>
                    <a:pt x="565356" y="305869"/>
                    <a:pt x="565356" y="266856"/>
                  </a:cubicBezTo>
                  <a:cubicBezTo>
                    <a:pt x="565356" y="227844"/>
                    <a:pt x="597101" y="196218"/>
                    <a:pt x="636262" y="196218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 263">
              <a:extLst>
                <a:ext uri="{FF2B5EF4-FFF2-40B4-BE49-F238E27FC236}">
                  <a16:creationId xmlns:a16="http://schemas.microsoft.com/office/drawing/2014/main" xmlns="" id="{FD9A1077-D5F2-4C44-8C3D-AACFE3AEBBC4}"/>
                </a:ext>
              </a:extLst>
            </p:cNvPr>
            <p:cNvSpPr/>
            <p:nvPr/>
          </p:nvSpPr>
          <p:spPr>
            <a:xfrm>
              <a:off x="2933126" y="3754892"/>
              <a:ext cx="583003" cy="47092"/>
            </a:xfrm>
            <a:custGeom>
              <a:avLst/>
              <a:gdLst>
                <a:gd name="connsiteX0" fmla="*/ 0 w 583003"/>
                <a:gd name="connsiteY0" fmla="*/ 47092 h 47092"/>
                <a:gd name="connsiteX1" fmla="*/ 588203 w 583003"/>
                <a:gd name="connsiteY1" fmla="*/ 47092 h 47092"/>
                <a:gd name="connsiteX2" fmla="*/ 588203 w 583003"/>
                <a:gd name="connsiteY2" fmla="*/ 0 h 47092"/>
                <a:gd name="connsiteX3" fmla="*/ 37659 w 583003"/>
                <a:gd name="connsiteY3" fmla="*/ 0 h 47092"/>
                <a:gd name="connsiteX4" fmla="*/ 0 w 583003"/>
                <a:gd name="connsiteY4" fmla="*/ 47092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003" h="47092">
                  <a:moveTo>
                    <a:pt x="0" y="47092"/>
                  </a:moveTo>
                  <a:lnTo>
                    <a:pt x="588203" y="47092"/>
                  </a:lnTo>
                  <a:lnTo>
                    <a:pt x="588203" y="0"/>
                  </a:lnTo>
                  <a:lnTo>
                    <a:pt x="37659" y="0"/>
                  </a:lnTo>
                  <a:cubicBezTo>
                    <a:pt x="21587" y="12553"/>
                    <a:pt x="8690" y="28681"/>
                    <a:pt x="0" y="47092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 264">
              <a:extLst>
                <a:ext uri="{FF2B5EF4-FFF2-40B4-BE49-F238E27FC236}">
                  <a16:creationId xmlns:a16="http://schemas.microsoft.com/office/drawing/2014/main" xmlns="" id="{26B82C05-0DEF-4733-835D-902BE202EBF0}"/>
                </a:ext>
              </a:extLst>
            </p:cNvPr>
            <p:cNvSpPr/>
            <p:nvPr/>
          </p:nvSpPr>
          <p:spPr>
            <a:xfrm>
              <a:off x="2924459" y="3954563"/>
              <a:ext cx="1166007" cy="251159"/>
            </a:xfrm>
            <a:custGeom>
              <a:avLst/>
              <a:gdLst>
                <a:gd name="connsiteX0" fmla="*/ 216814 w 1166006"/>
                <a:gd name="connsiteY0" fmla="*/ 221177 h 251158"/>
                <a:gd name="connsiteX1" fmla="*/ 248328 w 1166006"/>
                <a:gd name="connsiteY1" fmla="*/ 221177 h 251158"/>
                <a:gd name="connsiteX2" fmla="*/ 467348 w 1166006"/>
                <a:gd name="connsiteY2" fmla="*/ 221177 h 251158"/>
                <a:gd name="connsiteX3" fmla="*/ 498862 w 1166006"/>
                <a:gd name="connsiteY3" fmla="*/ 221177 h 251158"/>
                <a:gd name="connsiteX4" fmla="*/ 717882 w 1166006"/>
                <a:gd name="connsiteY4" fmla="*/ 221177 h 251158"/>
                <a:gd name="connsiteX5" fmla="*/ 749396 w 1166006"/>
                <a:gd name="connsiteY5" fmla="*/ 221177 h 251158"/>
                <a:gd name="connsiteX6" fmla="*/ 968416 w 1166006"/>
                <a:gd name="connsiteY6" fmla="*/ 221177 h 251158"/>
                <a:gd name="connsiteX7" fmla="*/ 999930 w 1166006"/>
                <a:gd name="connsiteY7" fmla="*/ 221177 h 251158"/>
                <a:gd name="connsiteX8" fmla="*/ 1011275 w 1166006"/>
                <a:gd name="connsiteY8" fmla="*/ 230438 h 251158"/>
                <a:gd name="connsiteX9" fmla="*/ 1015214 w 1166006"/>
                <a:gd name="connsiteY9" fmla="*/ 233107 h 251158"/>
                <a:gd name="connsiteX10" fmla="*/ 1023250 w 1166006"/>
                <a:gd name="connsiteY10" fmla="*/ 238601 h 251158"/>
                <a:gd name="connsiteX11" fmla="*/ 1028134 w 1166006"/>
                <a:gd name="connsiteY11" fmla="*/ 241426 h 251158"/>
                <a:gd name="connsiteX12" fmla="*/ 1035855 w 1166006"/>
                <a:gd name="connsiteY12" fmla="*/ 245665 h 251158"/>
                <a:gd name="connsiteX13" fmla="*/ 1041055 w 1166006"/>
                <a:gd name="connsiteY13" fmla="*/ 248176 h 251158"/>
                <a:gd name="connsiteX14" fmla="*/ 1048776 w 1166006"/>
                <a:gd name="connsiteY14" fmla="*/ 251473 h 251158"/>
                <a:gd name="connsiteX15" fmla="*/ 1054133 w 1166006"/>
                <a:gd name="connsiteY15" fmla="*/ 253513 h 251158"/>
                <a:gd name="connsiteX16" fmla="*/ 1062169 w 1166006"/>
                <a:gd name="connsiteY16" fmla="*/ 256182 h 251158"/>
                <a:gd name="connsiteX17" fmla="*/ 1067527 w 1166006"/>
                <a:gd name="connsiteY17" fmla="*/ 257752 h 251158"/>
                <a:gd name="connsiteX18" fmla="*/ 1076193 w 1166006"/>
                <a:gd name="connsiteY18" fmla="*/ 259792 h 251158"/>
                <a:gd name="connsiteX19" fmla="*/ 1081235 w 1166006"/>
                <a:gd name="connsiteY19" fmla="*/ 260891 h 251158"/>
                <a:gd name="connsiteX20" fmla="*/ 1092422 w 1166006"/>
                <a:gd name="connsiteY20" fmla="*/ 262461 h 251158"/>
                <a:gd name="connsiteX21" fmla="*/ 1094943 w 1166006"/>
                <a:gd name="connsiteY21" fmla="*/ 262461 h 251158"/>
                <a:gd name="connsiteX22" fmla="*/ 1108494 w 1166006"/>
                <a:gd name="connsiteY22" fmla="*/ 262461 h 251158"/>
                <a:gd name="connsiteX23" fmla="*/ 1113852 w 1166006"/>
                <a:gd name="connsiteY23" fmla="*/ 262461 h 251158"/>
                <a:gd name="connsiteX24" fmla="*/ 1122360 w 1166006"/>
                <a:gd name="connsiteY24" fmla="*/ 262461 h 251158"/>
                <a:gd name="connsiteX25" fmla="*/ 1128348 w 1166006"/>
                <a:gd name="connsiteY25" fmla="*/ 262461 h 251158"/>
                <a:gd name="connsiteX26" fmla="*/ 1136069 w 1166006"/>
                <a:gd name="connsiteY26" fmla="*/ 261362 h 251158"/>
                <a:gd name="connsiteX27" fmla="*/ 1142372 w 1166006"/>
                <a:gd name="connsiteY27" fmla="*/ 260106 h 251158"/>
                <a:gd name="connsiteX28" fmla="*/ 1149777 w 1166006"/>
                <a:gd name="connsiteY28" fmla="*/ 258380 h 251158"/>
                <a:gd name="connsiteX29" fmla="*/ 1156080 w 1166006"/>
                <a:gd name="connsiteY29" fmla="*/ 256653 h 251158"/>
                <a:gd name="connsiteX30" fmla="*/ 1159389 w 1166006"/>
                <a:gd name="connsiteY30" fmla="*/ 255554 h 251158"/>
                <a:gd name="connsiteX31" fmla="*/ 1159389 w 1166006"/>
                <a:gd name="connsiteY31" fmla="*/ 242839 h 251158"/>
                <a:gd name="connsiteX32" fmla="*/ 1179873 w 1166006"/>
                <a:gd name="connsiteY32" fmla="*/ 145672 h 251158"/>
                <a:gd name="connsiteX33" fmla="*/ 407787 w 1166006"/>
                <a:gd name="connsiteY33" fmla="*/ 134841 h 251158"/>
                <a:gd name="connsiteX34" fmla="*/ 308622 w 1166006"/>
                <a:gd name="connsiteY34" fmla="*/ 146299 h 251158"/>
                <a:gd name="connsiteX35" fmla="*/ 283151 w 1166006"/>
                <a:gd name="connsiteY35" fmla="*/ 104545 h 251158"/>
                <a:gd name="connsiteX36" fmla="*/ 165447 w 1166006"/>
                <a:gd name="connsiteY36" fmla="*/ 67499 h 251158"/>
                <a:gd name="connsiteX37" fmla="*/ 0 w 1166006"/>
                <a:gd name="connsiteY37" fmla="*/ 0 h 251158"/>
                <a:gd name="connsiteX38" fmla="*/ 0 w 1166006"/>
                <a:gd name="connsiteY38" fmla="*/ 224159 h 251158"/>
                <a:gd name="connsiteX39" fmla="*/ 216814 w 1166006"/>
                <a:gd name="connsiteY39" fmla="*/ 221177 h 25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66006" h="251158">
                  <a:moveTo>
                    <a:pt x="216814" y="221177"/>
                  </a:moveTo>
                  <a:cubicBezTo>
                    <a:pt x="225786" y="213182"/>
                    <a:pt x="239356" y="213182"/>
                    <a:pt x="248328" y="221177"/>
                  </a:cubicBezTo>
                  <a:cubicBezTo>
                    <a:pt x="310502" y="277208"/>
                    <a:pt x="405174" y="277208"/>
                    <a:pt x="467348" y="221177"/>
                  </a:cubicBezTo>
                  <a:cubicBezTo>
                    <a:pt x="476320" y="213182"/>
                    <a:pt x="489890" y="213182"/>
                    <a:pt x="498862" y="221177"/>
                  </a:cubicBezTo>
                  <a:cubicBezTo>
                    <a:pt x="561036" y="277208"/>
                    <a:pt x="655708" y="277208"/>
                    <a:pt x="717882" y="221177"/>
                  </a:cubicBezTo>
                  <a:cubicBezTo>
                    <a:pt x="726854" y="213182"/>
                    <a:pt x="740424" y="213182"/>
                    <a:pt x="749396" y="221177"/>
                  </a:cubicBezTo>
                  <a:cubicBezTo>
                    <a:pt x="811570" y="277208"/>
                    <a:pt x="906242" y="277208"/>
                    <a:pt x="968416" y="221177"/>
                  </a:cubicBezTo>
                  <a:cubicBezTo>
                    <a:pt x="977388" y="213182"/>
                    <a:pt x="990958" y="213182"/>
                    <a:pt x="999930" y="221177"/>
                  </a:cubicBezTo>
                  <a:cubicBezTo>
                    <a:pt x="1003554" y="224473"/>
                    <a:pt x="1007493" y="227613"/>
                    <a:pt x="1011275" y="230438"/>
                  </a:cubicBezTo>
                  <a:lnTo>
                    <a:pt x="1015214" y="233107"/>
                  </a:lnTo>
                  <a:lnTo>
                    <a:pt x="1023250" y="238601"/>
                  </a:lnTo>
                  <a:lnTo>
                    <a:pt x="1028134" y="241426"/>
                  </a:lnTo>
                  <a:lnTo>
                    <a:pt x="1035855" y="245665"/>
                  </a:lnTo>
                  <a:lnTo>
                    <a:pt x="1041055" y="248176"/>
                  </a:lnTo>
                  <a:lnTo>
                    <a:pt x="1048776" y="251473"/>
                  </a:lnTo>
                  <a:lnTo>
                    <a:pt x="1054133" y="253513"/>
                  </a:lnTo>
                  <a:lnTo>
                    <a:pt x="1062169" y="256182"/>
                  </a:lnTo>
                  <a:lnTo>
                    <a:pt x="1067527" y="257752"/>
                  </a:lnTo>
                  <a:lnTo>
                    <a:pt x="1076193" y="259792"/>
                  </a:lnTo>
                  <a:lnTo>
                    <a:pt x="1081235" y="260891"/>
                  </a:lnTo>
                  <a:lnTo>
                    <a:pt x="1092422" y="262461"/>
                  </a:lnTo>
                  <a:lnTo>
                    <a:pt x="1094943" y="262461"/>
                  </a:lnTo>
                  <a:cubicBezTo>
                    <a:pt x="1099513" y="262461"/>
                    <a:pt x="1103925" y="262461"/>
                    <a:pt x="1108494" y="262461"/>
                  </a:cubicBezTo>
                  <a:lnTo>
                    <a:pt x="1113852" y="262461"/>
                  </a:lnTo>
                  <a:lnTo>
                    <a:pt x="1122360" y="262461"/>
                  </a:lnTo>
                  <a:lnTo>
                    <a:pt x="1128348" y="262461"/>
                  </a:lnTo>
                  <a:lnTo>
                    <a:pt x="1136069" y="261362"/>
                  </a:lnTo>
                  <a:lnTo>
                    <a:pt x="1142372" y="260106"/>
                  </a:lnTo>
                  <a:lnTo>
                    <a:pt x="1149777" y="258380"/>
                  </a:lnTo>
                  <a:lnTo>
                    <a:pt x="1156080" y="256653"/>
                  </a:lnTo>
                  <a:lnTo>
                    <a:pt x="1159389" y="255554"/>
                  </a:lnTo>
                  <a:cubicBezTo>
                    <a:pt x="1158210" y="251397"/>
                    <a:pt x="1158210" y="246996"/>
                    <a:pt x="1159389" y="242839"/>
                  </a:cubicBezTo>
                  <a:lnTo>
                    <a:pt x="1179873" y="145672"/>
                  </a:lnTo>
                  <a:cubicBezTo>
                    <a:pt x="924043" y="189535"/>
                    <a:pt x="662276" y="185863"/>
                    <a:pt x="407787" y="134841"/>
                  </a:cubicBezTo>
                  <a:cubicBezTo>
                    <a:pt x="383580" y="165286"/>
                    <a:pt x="339182" y="170416"/>
                    <a:pt x="308622" y="146299"/>
                  </a:cubicBezTo>
                  <a:cubicBezTo>
                    <a:pt x="295395" y="135861"/>
                    <a:pt x="286359" y="121049"/>
                    <a:pt x="283151" y="104545"/>
                  </a:cubicBezTo>
                  <a:cubicBezTo>
                    <a:pt x="244179" y="94080"/>
                    <a:pt x="204944" y="81731"/>
                    <a:pt x="165447" y="67499"/>
                  </a:cubicBezTo>
                  <a:cubicBezTo>
                    <a:pt x="106989" y="46935"/>
                    <a:pt x="51998" y="24017"/>
                    <a:pt x="0" y="0"/>
                  </a:cubicBezTo>
                  <a:lnTo>
                    <a:pt x="0" y="224159"/>
                  </a:lnTo>
                  <a:cubicBezTo>
                    <a:pt x="62695" y="277751"/>
                    <a:pt x="155629" y="276473"/>
                    <a:pt x="216814" y="221177"/>
                  </a:cubicBezTo>
                  <a:close/>
                </a:path>
              </a:pathLst>
            </a:custGeom>
            <a:solidFill>
              <a:schemeClr val="accent4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 265">
              <a:extLst>
                <a:ext uri="{FF2B5EF4-FFF2-40B4-BE49-F238E27FC236}">
                  <a16:creationId xmlns:a16="http://schemas.microsoft.com/office/drawing/2014/main" xmlns="" id="{F723A716-FB63-45BB-BC7E-4D1B4660A7FA}"/>
                </a:ext>
              </a:extLst>
            </p:cNvPr>
            <p:cNvSpPr/>
            <p:nvPr/>
          </p:nvSpPr>
          <p:spPr>
            <a:xfrm>
              <a:off x="2900824" y="4220164"/>
              <a:ext cx="15757" cy="15697"/>
            </a:xfrm>
            <a:custGeom>
              <a:avLst/>
              <a:gdLst>
                <a:gd name="connsiteX0" fmla="*/ 0 w 0"/>
                <a:gd name="connsiteY0" fmla="*/ 3767 h 0"/>
                <a:gd name="connsiteX1" fmla="*/ 5988 w 0"/>
                <a:gd name="connsiteY1" fmla="*/ 3767 h 0"/>
                <a:gd name="connsiteX2" fmla="*/ 94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767"/>
                  </a:moveTo>
                  <a:lnTo>
                    <a:pt x="5988" y="376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 266">
              <a:extLst>
                <a:ext uri="{FF2B5EF4-FFF2-40B4-BE49-F238E27FC236}">
                  <a16:creationId xmlns:a16="http://schemas.microsoft.com/office/drawing/2014/main" xmlns="" id="{D1E54E68-55F3-4EF4-B288-F1B134BA02FF}"/>
                </a:ext>
              </a:extLst>
            </p:cNvPr>
            <p:cNvSpPr/>
            <p:nvPr/>
          </p:nvSpPr>
          <p:spPr>
            <a:xfrm>
              <a:off x="3373530" y="3519430"/>
              <a:ext cx="110298" cy="47092"/>
            </a:xfrm>
            <a:custGeom>
              <a:avLst/>
              <a:gdLst>
                <a:gd name="connsiteX0" fmla="*/ 126055 w 110297"/>
                <a:gd name="connsiteY0" fmla="*/ 23546 h 47092"/>
                <a:gd name="connsiteX1" fmla="*/ 102419 w 110297"/>
                <a:gd name="connsiteY1" fmla="*/ 0 h 47092"/>
                <a:gd name="connsiteX2" fmla="*/ 0 w 110297"/>
                <a:gd name="connsiteY2" fmla="*/ 0 h 47092"/>
                <a:gd name="connsiteX3" fmla="*/ 0 w 110297"/>
                <a:gd name="connsiteY3" fmla="*/ 47092 h 47092"/>
                <a:gd name="connsiteX4" fmla="*/ 102419 w 110297"/>
                <a:gd name="connsiteY4" fmla="*/ 47092 h 47092"/>
                <a:gd name="connsiteX5" fmla="*/ 126055 w 110297"/>
                <a:gd name="connsiteY5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97" h="47092">
                  <a:moveTo>
                    <a:pt x="126055" y="23546"/>
                  </a:moveTo>
                  <a:cubicBezTo>
                    <a:pt x="126055" y="10542"/>
                    <a:pt x="115473" y="0"/>
                    <a:pt x="102419" y="0"/>
                  </a:cubicBezTo>
                  <a:lnTo>
                    <a:pt x="0" y="0"/>
                  </a:lnTo>
                  <a:lnTo>
                    <a:pt x="0" y="47092"/>
                  </a:lnTo>
                  <a:lnTo>
                    <a:pt x="102419" y="47092"/>
                  </a:lnTo>
                  <a:cubicBezTo>
                    <a:pt x="115473" y="47092"/>
                    <a:pt x="126055" y="36550"/>
                    <a:pt x="126055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 267">
              <a:extLst>
                <a:ext uri="{FF2B5EF4-FFF2-40B4-BE49-F238E27FC236}">
                  <a16:creationId xmlns:a16="http://schemas.microsoft.com/office/drawing/2014/main" xmlns="" id="{D7059F58-98FA-43B7-9E54-F49CFB8A1776}"/>
                </a:ext>
              </a:extLst>
            </p:cNvPr>
            <p:cNvSpPr/>
            <p:nvPr/>
          </p:nvSpPr>
          <p:spPr>
            <a:xfrm>
              <a:off x="3516129" y="3519431"/>
              <a:ext cx="31514" cy="47092"/>
            </a:xfrm>
            <a:custGeom>
              <a:avLst/>
              <a:gdLst>
                <a:gd name="connsiteX0" fmla="*/ 36713 w 31513"/>
                <a:gd name="connsiteY0" fmla="*/ 4080 h 47092"/>
                <a:gd name="connsiteX1" fmla="*/ 32617 w 31513"/>
                <a:gd name="connsiteY1" fmla="*/ 1883 h 47092"/>
                <a:gd name="connsiteX2" fmla="*/ 28205 w 31513"/>
                <a:gd name="connsiteY2" fmla="*/ 470 h 47092"/>
                <a:gd name="connsiteX3" fmla="*/ 19066 w 31513"/>
                <a:gd name="connsiteY3" fmla="*/ 470 h 47092"/>
                <a:gd name="connsiteX4" fmla="*/ 14654 w 31513"/>
                <a:gd name="connsiteY4" fmla="*/ 1883 h 47092"/>
                <a:gd name="connsiteX5" fmla="*/ 10557 w 31513"/>
                <a:gd name="connsiteY5" fmla="*/ 4080 h 47092"/>
                <a:gd name="connsiteX6" fmla="*/ 6933 w 31513"/>
                <a:gd name="connsiteY6" fmla="*/ 6906 h 47092"/>
                <a:gd name="connsiteX7" fmla="*/ 0 w 31513"/>
                <a:gd name="connsiteY7" fmla="*/ 23545 h 47092"/>
                <a:gd name="connsiteX8" fmla="*/ 6933 w 31513"/>
                <a:gd name="connsiteY8" fmla="*/ 40341 h 47092"/>
                <a:gd name="connsiteX9" fmla="*/ 40337 w 31513"/>
                <a:gd name="connsiteY9" fmla="*/ 40341 h 47092"/>
                <a:gd name="connsiteX10" fmla="*/ 47270 w 31513"/>
                <a:gd name="connsiteY10" fmla="*/ 23545 h 47092"/>
                <a:gd name="connsiteX11" fmla="*/ 40337 w 31513"/>
                <a:gd name="connsiteY11" fmla="*/ 6906 h 47092"/>
                <a:gd name="connsiteX12" fmla="*/ 36713 w 31513"/>
                <a:gd name="connsiteY12" fmla="*/ 4080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3" h="47092">
                  <a:moveTo>
                    <a:pt x="36713" y="4080"/>
                  </a:moveTo>
                  <a:cubicBezTo>
                    <a:pt x="35437" y="3194"/>
                    <a:pt x="34062" y="2456"/>
                    <a:pt x="32617" y="1883"/>
                  </a:cubicBezTo>
                  <a:cubicBezTo>
                    <a:pt x="31204" y="1248"/>
                    <a:pt x="29724" y="774"/>
                    <a:pt x="28205" y="470"/>
                  </a:cubicBezTo>
                  <a:cubicBezTo>
                    <a:pt x="25191" y="-157"/>
                    <a:pt x="22080" y="-157"/>
                    <a:pt x="19066" y="470"/>
                  </a:cubicBezTo>
                  <a:cubicBezTo>
                    <a:pt x="17546" y="773"/>
                    <a:pt x="16066" y="1247"/>
                    <a:pt x="14654" y="1883"/>
                  </a:cubicBezTo>
                  <a:cubicBezTo>
                    <a:pt x="13194" y="2425"/>
                    <a:pt x="11815" y="3164"/>
                    <a:pt x="10557" y="4080"/>
                  </a:cubicBezTo>
                  <a:cubicBezTo>
                    <a:pt x="9255" y="4895"/>
                    <a:pt x="8040" y="5842"/>
                    <a:pt x="6933" y="6906"/>
                  </a:cubicBezTo>
                  <a:cubicBezTo>
                    <a:pt x="2528" y="11336"/>
                    <a:pt x="40" y="17309"/>
                    <a:pt x="0" y="23545"/>
                  </a:cubicBezTo>
                  <a:cubicBezTo>
                    <a:pt x="32" y="29829"/>
                    <a:pt x="2519" y="35853"/>
                    <a:pt x="6933" y="40341"/>
                  </a:cubicBezTo>
                  <a:cubicBezTo>
                    <a:pt x="16161" y="49523"/>
                    <a:pt x="31110" y="49523"/>
                    <a:pt x="40337" y="40341"/>
                  </a:cubicBezTo>
                  <a:cubicBezTo>
                    <a:pt x="44752" y="35853"/>
                    <a:pt x="47239" y="29829"/>
                    <a:pt x="47270" y="23545"/>
                  </a:cubicBezTo>
                  <a:cubicBezTo>
                    <a:pt x="47248" y="17306"/>
                    <a:pt x="44757" y="11327"/>
                    <a:pt x="40337" y="6906"/>
                  </a:cubicBezTo>
                  <a:cubicBezTo>
                    <a:pt x="39203" y="5874"/>
                    <a:pt x="37991" y="4930"/>
                    <a:pt x="36713" y="4080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 268">
              <a:extLst>
                <a:ext uri="{FF2B5EF4-FFF2-40B4-BE49-F238E27FC236}">
                  <a16:creationId xmlns:a16="http://schemas.microsoft.com/office/drawing/2014/main" xmlns="" id="{7986A5F7-0FD3-4081-99E0-E2F96962D65B}"/>
                </a:ext>
              </a:extLst>
            </p:cNvPr>
            <p:cNvSpPr/>
            <p:nvPr/>
          </p:nvSpPr>
          <p:spPr>
            <a:xfrm>
              <a:off x="3253462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 269">
              <a:extLst>
                <a:ext uri="{FF2B5EF4-FFF2-40B4-BE49-F238E27FC236}">
                  <a16:creationId xmlns:a16="http://schemas.microsoft.com/office/drawing/2014/main" xmlns="" id="{CEB17DDE-5EF9-4C2C-AEDA-6C7F1CD0CD10}"/>
                </a:ext>
              </a:extLst>
            </p:cNvPr>
            <p:cNvSpPr/>
            <p:nvPr/>
          </p:nvSpPr>
          <p:spPr>
            <a:xfrm>
              <a:off x="3537086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 270">
              <a:extLst>
                <a:ext uri="{FF2B5EF4-FFF2-40B4-BE49-F238E27FC236}">
                  <a16:creationId xmlns:a16="http://schemas.microsoft.com/office/drawing/2014/main" xmlns="" id="{61E1A16F-C232-4AFD-8F06-CC357E1BE346}"/>
                </a:ext>
              </a:extLst>
            </p:cNvPr>
            <p:cNvSpPr/>
            <p:nvPr/>
          </p:nvSpPr>
          <p:spPr>
            <a:xfrm>
              <a:off x="3820709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 271">
              <a:extLst>
                <a:ext uri="{FF2B5EF4-FFF2-40B4-BE49-F238E27FC236}">
                  <a16:creationId xmlns:a16="http://schemas.microsoft.com/office/drawing/2014/main" xmlns="" id="{0FFA1E0C-3686-47AE-B774-6D805280B3C0}"/>
                </a:ext>
              </a:extLst>
            </p:cNvPr>
            <p:cNvSpPr/>
            <p:nvPr/>
          </p:nvSpPr>
          <p:spPr>
            <a:xfrm>
              <a:off x="2877106" y="3362456"/>
              <a:ext cx="1339332" cy="831964"/>
            </a:xfrm>
            <a:custGeom>
              <a:avLst/>
              <a:gdLst>
                <a:gd name="connsiteX0" fmla="*/ 1348081 w 1339332"/>
                <a:gd name="connsiteY0" fmla="*/ 377680 h 831963"/>
                <a:gd name="connsiteX1" fmla="*/ 1329646 w 1339332"/>
                <a:gd name="connsiteY1" fmla="*/ 368890 h 831963"/>
                <a:gd name="connsiteX2" fmla="*/ 896332 w 1339332"/>
                <a:gd name="connsiteY2" fmla="*/ 368890 h 831963"/>
                <a:gd name="connsiteX3" fmla="*/ 811403 w 1339332"/>
                <a:gd name="connsiteY3" fmla="*/ 402953 h 831963"/>
                <a:gd name="connsiteX4" fmla="*/ 811403 w 1339332"/>
                <a:gd name="connsiteY4" fmla="*/ 70638 h 831963"/>
                <a:gd name="connsiteX5" fmla="*/ 740655 w 1339332"/>
                <a:gd name="connsiteY5" fmla="*/ 0 h 831963"/>
                <a:gd name="connsiteX6" fmla="*/ 520059 w 1339332"/>
                <a:gd name="connsiteY6" fmla="*/ 0 h 831963"/>
                <a:gd name="connsiteX7" fmla="*/ 449153 w 1339332"/>
                <a:gd name="connsiteY7" fmla="*/ 70638 h 831963"/>
                <a:gd name="connsiteX8" fmla="*/ 449153 w 1339332"/>
                <a:gd name="connsiteY8" fmla="*/ 290402 h 831963"/>
                <a:gd name="connsiteX9" fmla="*/ 450571 w 1339332"/>
                <a:gd name="connsiteY9" fmla="*/ 298251 h 831963"/>
                <a:gd name="connsiteX10" fmla="*/ 238484 w 1339332"/>
                <a:gd name="connsiteY10" fmla="*/ 298251 h 831963"/>
                <a:gd name="connsiteX11" fmla="*/ 83 w 1339332"/>
                <a:gd name="connsiteY11" fmla="*/ 478772 h 831963"/>
                <a:gd name="connsiteX12" fmla="*/ 83 w 1339332"/>
                <a:gd name="connsiteY12" fmla="*/ 541561 h 831963"/>
                <a:gd name="connsiteX13" fmla="*/ 83 w 1339332"/>
                <a:gd name="connsiteY13" fmla="*/ 545486 h 831963"/>
                <a:gd name="connsiteX14" fmla="*/ 83 w 1339332"/>
                <a:gd name="connsiteY14" fmla="*/ 549410 h 831963"/>
                <a:gd name="connsiteX15" fmla="*/ 83 w 1339332"/>
                <a:gd name="connsiteY15" fmla="*/ 815482 h 831963"/>
                <a:gd name="connsiteX16" fmla="*/ 30715 w 1339332"/>
                <a:gd name="connsiteY16" fmla="*/ 802721 h 831963"/>
                <a:gd name="connsiteX17" fmla="*/ 38529 w 1339332"/>
                <a:gd name="connsiteY17" fmla="*/ 807947 h 831963"/>
                <a:gd name="connsiteX18" fmla="*/ 47353 w 1339332"/>
                <a:gd name="connsiteY18" fmla="*/ 815952 h 831963"/>
                <a:gd name="connsiteX19" fmla="*/ 47353 w 1339332"/>
                <a:gd name="connsiteY19" fmla="*/ 572956 h 831963"/>
                <a:gd name="connsiteX20" fmla="*/ 715129 w 1339332"/>
                <a:gd name="connsiteY20" fmla="*/ 572956 h 831963"/>
                <a:gd name="connsiteX21" fmla="*/ 829523 w 1339332"/>
                <a:gd name="connsiteY21" fmla="*/ 470923 h 831963"/>
                <a:gd name="connsiteX22" fmla="*/ 896647 w 1339332"/>
                <a:gd name="connsiteY22" fmla="*/ 415982 h 831963"/>
                <a:gd name="connsiteX23" fmla="*/ 1300180 w 1339332"/>
                <a:gd name="connsiteY23" fmla="*/ 415982 h 831963"/>
                <a:gd name="connsiteX24" fmla="*/ 1227226 w 1339332"/>
                <a:gd name="connsiteY24" fmla="*/ 737779 h 831963"/>
                <a:gd name="connsiteX25" fmla="*/ 1205482 w 1339332"/>
                <a:gd name="connsiteY25" fmla="*/ 834789 h 831963"/>
                <a:gd name="connsiteX26" fmla="*/ 1205482 w 1339332"/>
                <a:gd name="connsiteY26" fmla="*/ 847504 h 831963"/>
                <a:gd name="connsiteX27" fmla="*/ 1256376 w 1339332"/>
                <a:gd name="connsiteY27" fmla="*/ 820662 h 831963"/>
                <a:gd name="connsiteX28" fmla="*/ 1350917 w 1339332"/>
                <a:gd name="connsiteY28" fmla="*/ 397773 h 831963"/>
                <a:gd name="connsiteX29" fmla="*/ 1348081 w 1339332"/>
                <a:gd name="connsiteY29" fmla="*/ 377680 h 831963"/>
                <a:gd name="connsiteX30" fmla="*/ 644223 w 1339332"/>
                <a:gd name="connsiteY30" fmla="*/ 345343 h 831963"/>
                <a:gd name="connsiteX31" fmla="*/ 644223 w 1339332"/>
                <a:gd name="connsiteY31" fmla="*/ 461818 h 831963"/>
                <a:gd name="connsiteX32" fmla="*/ 49087 w 1339332"/>
                <a:gd name="connsiteY32" fmla="*/ 461818 h 831963"/>
                <a:gd name="connsiteX33" fmla="*/ 56020 w 1339332"/>
                <a:gd name="connsiteY33" fmla="*/ 439528 h 831963"/>
                <a:gd name="connsiteX34" fmla="*/ 93678 w 1339332"/>
                <a:gd name="connsiteY34" fmla="*/ 392436 h 831963"/>
                <a:gd name="connsiteX35" fmla="*/ 238484 w 1339332"/>
                <a:gd name="connsiteY35" fmla="*/ 345343 h 831963"/>
                <a:gd name="connsiteX36" fmla="*/ 47353 w 1339332"/>
                <a:gd name="connsiteY36" fmla="*/ 518015 h 831963"/>
                <a:gd name="connsiteX37" fmla="*/ 47353 w 1339332"/>
                <a:gd name="connsiteY37" fmla="*/ 492742 h 831963"/>
                <a:gd name="connsiteX38" fmla="*/ 644223 w 1339332"/>
                <a:gd name="connsiteY38" fmla="*/ 492742 h 831963"/>
                <a:gd name="connsiteX39" fmla="*/ 644223 w 1339332"/>
                <a:gd name="connsiteY39" fmla="*/ 518015 h 831963"/>
                <a:gd name="connsiteX40" fmla="*/ 764290 w 1339332"/>
                <a:gd name="connsiteY40" fmla="*/ 507969 h 831963"/>
                <a:gd name="connsiteX41" fmla="*/ 715129 w 1339332"/>
                <a:gd name="connsiteY41" fmla="*/ 525864 h 831963"/>
                <a:gd name="connsiteX42" fmla="*/ 691493 w 1339332"/>
                <a:gd name="connsiteY42" fmla="*/ 525864 h 831963"/>
                <a:gd name="connsiteX43" fmla="*/ 691493 w 1339332"/>
                <a:gd name="connsiteY43" fmla="*/ 321797 h 831963"/>
                <a:gd name="connsiteX44" fmla="*/ 667858 w 1339332"/>
                <a:gd name="connsiteY44" fmla="*/ 298251 h 831963"/>
                <a:gd name="connsiteX45" fmla="*/ 494533 w 1339332"/>
                <a:gd name="connsiteY45" fmla="*/ 298251 h 831963"/>
                <a:gd name="connsiteX46" fmla="*/ 495951 w 1339332"/>
                <a:gd name="connsiteY46" fmla="*/ 290402 h 831963"/>
                <a:gd name="connsiteX47" fmla="*/ 495951 w 1339332"/>
                <a:gd name="connsiteY47" fmla="*/ 70638 h 831963"/>
                <a:gd name="connsiteX48" fmla="*/ 519581 w 1339332"/>
                <a:gd name="connsiteY48" fmla="*/ 47088 h 831963"/>
                <a:gd name="connsiteX49" fmla="*/ 520059 w 1339332"/>
                <a:gd name="connsiteY49" fmla="*/ 47092 h 831963"/>
                <a:gd name="connsiteX50" fmla="*/ 740655 w 1339332"/>
                <a:gd name="connsiteY50" fmla="*/ 47092 h 831963"/>
                <a:gd name="connsiteX51" fmla="*/ 764290 w 1339332"/>
                <a:gd name="connsiteY51" fmla="*/ 70638 h 83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39332" h="831963">
                  <a:moveTo>
                    <a:pt x="1348081" y="377680"/>
                  </a:moveTo>
                  <a:cubicBezTo>
                    <a:pt x="1343591" y="372118"/>
                    <a:pt x="1336811" y="368885"/>
                    <a:pt x="1329646" y="368890"/>
                  </a:cubicBezTo>
                  <a:lnTo>
                    <a:pt x="896332" y="368890"/>
                  </a:lnTo>
                  <a:cubicBezTo>
                    <a:pt x="864618" y="368624"/>
                    <a:pt x="834086" y="380869"/>
                    <a:pt x="811403" y="402953"/>
                  </a:cubicBezTo>
                  <a:lnTo>
                    <a:pt x="811403" y="70638"/>
                  </a:lnTo>
                  <a:cubicBezTo>
                    <a:pt x="811403" y="31687"/>
                    <a:pt x="779753" y="87"/>
                    <a:pt x="740655" y="0"/>
                  </a:cubicBezTo>
                  <a:lnTo>
                    <a:pt x="520059" y="0"/>
                  </a:lnTo>
                  <a:cubicBezTo>
                    <a:pt x="480899" y="0"/>
                    <a:pt x="449153" y="31626"/>
                    <a:pt x="449153" y="70638"/>
                  </a:cubicBezTo>
                  <a:lnTo>
                    <a:pt x="449153" y="290402"/>
                  </a:lnTo>
                  <a:cubicBezTo>
                    <a:pt x="449171" y="293080"/>
                    <a:pt x="449651" y="295735"/>
                    <a:pt x="450571" y="298251"/>
                  </a:cubicBezTo>
                  <a:lnTo>
                    <a:pt x="238484" y="298251"/>
                  </a:lnTo>
                  <a:cubicBezTo>
                    <a:pt x="107072" y="298251"/>
                    <a:pt x="83" y="379250"/>
                    <a:pt x="83" y="478772"/>
                  </a:cubicBezTo>
                  <a:lnTo>
                    <a:pt x="83" y="541561"/>
                  </a:lnTo>
                  <a:cubicBezTo>
                    <a:pt x="-28" y="542867"/>
                    <a:pt x="-28" y="544180"/>
                    <a:pt x="83" y="545486"/>
                  </a:cubicBezTo>
                  <a:cubicBezTo>
                    <a:pt x="-28" y="546792"/>
                    <a:pt x="-28" y="548104"/>
                    <a:pt x="83" y="549410"/>
                  </a:cubicBezTo>
                  <a:lnTo>
                    <a:pt x="83" y="815482"/>
                  </a:lnTo>
                  <a:cubicBezTo>
                    <a:pt x="5005" y="803531"/>
                    <a:pt x="18719" y="797818"/>
                    <a:pt x="30715" y="802721"/>
                  </a:cubicBezTo>
                  <a:cubicBezTo>
                    <a:pt x="33647" y="803920"/>
                    <a:pt x="36305" y="805697"/>
                    <a:pt x="38529" y="807947"/>
                  </a:cubicBezTo>
                  <a:cubicBezTo>
                    <a:pt x="41366" y="810772"/>
                    <a:pt x="44360" y="813284"/>
                    <a:pt x="47353" y="815952"/>
                  </a:cubicBezTo>
                  <a:lnTo>
                    <a:pt x="47353" y="572956"/>
                  </a:lnTo>
                  <a:lnTo>
                    <a:pt x="715129" y="572956"/>
                  </a:lnTo>
                  <a:cubicBezTo>
                    <a:pt x="778156" y="572956"/>
                    <a:pt x="829523" y="527120"/>
                    <a:pt x="829523" y="470923"/>
                  </a:cubicBezTo>
                  <a:cubicBezTo>
                    <a:pt x="829523" y="440627"/>
                    <a:pt x="859619" y="415982"/>
                    <a:pt x="896647" y="415982"/>
                  </a:cubicBezTo>
                  <a:lnTo>
                    <a:pt x="1300180" y="415982"/>
                  </a:lnTo>
                  <a:lnTo>
                    <a:pt x="1227226" y="737779"/>
                  </a:lnTo>
                  <a:lnTo>
                    <a:pt x="1205482" y="834789"/>
                  </a:lnTo>
                  <a:cubicBezTo>
                    <a:pt x="1204303" y="838946"/>
                    <a:pt x="1204303" y="843347"/>
                    <a:pt x="1205482" y="847504"/>
                  </a:cubicBezTo>
                  <a:cubicBezTo>
                    <a:pt x="1223912" y="841638"/>
                    <a:pt x="1241146" y="832549"/>
                    <a:pt x="1256376" y="820662"/>
                  </a:cubicBezTo>
                  <a:lnTo>
                    <a:pt x="1350917" y="397773"/>
                  </a:lnTo>
                  <a:cubicBezTo>
                    <a:pt x="1353066" y="390992"/>
                    <a:pt x="1352023" y="383608"/>
                    <a:pt x="1348081" y="377680"/>
                  </a:cubicBezTo>
                  <a:close/>
                  <a:moveTo>
                    <a:pt x="644223" y="345343"/>
                  </a:moveTo>
                  <a:lnTo>
                    <a:pt x="644223" y="461818"/>
                  </a:lnTo>
                  <a:lnTo>
                    <a:pt x="49087" y="461818"/>
                  </a:lnTo>
                  <a:cubicBezTo>
                    <a:pt x="50512" y="454143"/>
                    <a:pt x="52839" y="446662"/>
                    <a:pt x="56020" y="439528"/>
                  </a:cubicBezTo>
                  <a:cubicBezTo>
                    <a:pt x="64710" y="421117"/>
                    <a:pt x="77607" y="404989"/>
                    <a:pt x="93678" y="392436"/>
                  </a:cubicBezTo>
                  <a:cubicBezTo>
                    <a:pt x="135220" y="360890"/>
                    <a:pt x="186261" y="344291"/>
                    <a:pt x="238484" y="345343"/>
                  </a:cubicBezTo>
                  <a:close/>
                  <a:moveTo>
                    <a:pt x="47353" y="518015"/>
                  </a:moveTo>
                  <a:lnTo>
                    <a:pt x="47353" y="492742"/>
                  </a:lnTo>
                  <a:lnTo>
                    <a:pt x="644223" y="492742"/>
                  </a:lnTo>
                  <a:lnTo>
                    <a:pt x="644223" y="518015"/>
                  </a:lnTo>
                  <a:close/>
                  <a:moveTo>
                    <a:pt x="764290" y="507969"/>
                  </a:moveTo>
                  <a:cubicBezTo>
                    <a:pt x="750651" y="519722"/>
                    <a:pt x="733161" y="526088"/>
                    <a:pt x="715129" y="525864"/>
                  </a:cubicBezTo>
                  <a:lnTo>
                    <a:pt x="691493" y="525864"/>
                  </a:lnTo>
                  <a:lnTo>
                    <a:pt x="691493" y="321797"/>
                  </a:lnTo>
                  <a:cubicBezTo>
                    <a:pt x="691493" y="308793"/>
                    <a:pt x="680911" y="298251"/>
                    <a:pt x="667858" y="298251"/>
                  </a:cubicBezTo>
                  <a:lnTo>
                    <a:pt x="494533" y="298251"/>
                  </a:lnTo>
                  <a:cubicBezTo>
                    <a:pt x="495453" y="295735"/>
                    <a:pt x="495933" y="293080"/>
                    <a:pt x="495951" y="290402"/>
                  </a:cubicBezTo>
                  <a:lnTo>
                    <a:pt x="495951" y="70638"/>
                  </a:lnTo>
                  <a:cubicBezTo>
                    <a:pt x="495948" y="57634"/>
                    <a:pt x="506528" y="47090"/>
                    <a:pt x="519581" y="47088"/>
                  </a:cubicBezTo>
                  <a:cubicBezTo>
                    <a:pt x="519740" y="47088"/>
                    <a:pt x="519900" y="47089"/>
                    <a:pt x="520059" y="47092"/>
                  </a:cubicBezTo>
                  <a:lnTo>
                    <a:pt x="740655" y="47092"/>
                  </a:lnTo>
                  <a:cubicBezTo>
                    <a:pt x="753708" y="47092"/>
                    <a:pt x="764290" y="57634"/>
                    <a:pt x="764290" y="70638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 272">
              <a:extLst>
                <a:ext uri="{FF2B5EF4-FFF2-40B4-BE49-F238E27FC236}">
                  <a16:creationId xmlns:a16="http://schemas.microsoft.com/office/drawing/2014/main" xmlns="" id="{DA5F147B-9029-4ED4-B26D-C28B53AA05D4}"/>
                </a:ext>
              </a:extLst>
            </p:cNvPr>
            <p:cNvSpPr/>
            <p:nvPr/>
          </p:nvSpPr>
          <p:spPr>
            <a:xfrm>
              <a:off x="3205834" y="3974655"/>
              <a:ext cx="141812" cy="125579"/>
            </a:xfrm>
            <a:custGeom>
              <a:avLst/>
              <a:gdLst>
                <a:gd name="connsiteX0" fmla="*/ 71264 w 141811"/>
                <a:gd name="connsiteY0" fmla="*/ 1 h 125579"/>
                <a:gd name="connsiteX1" fmla="*/ 1 w 141811"/>
                <a:gd name="connsiteY1" fmla="*/ 70282 h 125579"/>
                <a:gd name="connsiteX2" fmla="*/ 70548 w 141811"/>
                <a:gd name="connsiteY2" fmla="*/ 141276 h 125579"/>
                <a:gd name="connsiteX3" fmla="*/ 126413 w 141811"/>
                <a:gd name="connsiteY3" fmla="*/ 114592 h 125579"/>
                <a:gd name="connsiteX4" fmla="*/ 142170 w 141811"/>
                <a:gd name="connsiteY4" fmla="*/ 70639 h 125579"/>
                <a:gd name="connsiteX5" fmla="*/ 71264 w 141811"/>
                <a:gd name="connsiteY5" fmla="*/ 1 h 125579"/>
                <a:gd name="connsiteX6" fmla="*/ 71264 w 141811"/>
                <a:gd name="connsiteY6" fmla="*/ 47093 h 125579"/>
                <a:gd name="connsiteX7" fmla="*/ 94899 w 141811"/>
                <a:gd name="connsiteY7" fmla="*/ 70639 h 125579"/>
                <a:gd name="connsiteX8" fmla="*/ 71264 w 141811"/>
                <a:gd name="connsiteY8" fmla="*/ 94186 h 125579"/>
                <a:gd name="connsiteX9" fmla="*/ 47629 w 141811"/>
                <a:gd name="connsiteY9" fmla="*/ 70639 h 125579"/>
                <a:gd name="connsiteX10" fmla="*/ 71264 w 141811"/>
                <a:gd name="connsiteY10" fmla="*/ 47093 h 1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811" h="125579">
                  <a:moveTo>
                    <a:pt x="71264" y="1"/>
                  </a:moveTo>
                  <a:cubicBezTo>
                    <a:pt x="32104" y="-196"/>
                    <a:pt x="199" y="31269"/>
                    <a:pt x="1" y="70282"/>
                  </a:cubicBezTo>
                  <a:cubicBezTo>
                    <a:pt x="-197" y="109294"/>
                    <a:pt x="31388" y="141079"/>
                    <a:pt x="70548" y="141276"/>
                  </a:cubicBezTo>
                  <a:cubicBezTo>
                    <a:pt x="92291" y="141385"/>
                    <a:pt x="112883" y="131550"/>
                    <a:pt x="126413" y="114592"/>
                  </a:cubicBezTo>
                  <a:cubicBezTo>
                    <a:pt x="136557" y="102168"/>
                    <a:pt x="142118" y="86654"/>
                    <a:pt x="142170" y="70639"/>
                  </a:cubicBezTo>
                  <a:cubicBezTo>
                    <a:pt x="142170" y="31627"/>
                    <a:pt x="110424" y="1"/>
                    <a:pt x="71264" y="1"/>
                  </a:cubicBezTo>
                  <a:close/>
                  <a:moveTo>
                    <a:pt x="71264" y="47093"/>
                  </a:moveTo>
                  <a:cubicBezTo>
                    <a:pt x="84318" y="47093"/>
                    <a:pt x="94899" y="57635"/>
                    <a:pt x="94899" y="70639"/>
                  </a:cubicBezTo>
                  <a:cubicBezTo>
                    <a:pt x="94899" y="83644"/>
                    <a:pt x="84318" y="94186"/>
                    <a:pt x="71264" y="94186"/>
                  </a:cubicBezTo>
                  <a:cubicBezTo>
                    <a:pt x="58211" y="94186"/>
                    <a:pt x="47629" y="83644"/>
                    <a:pt x="47629" y="70639"/>
                  </a:cubicBezTo>
                  <a:cubicBezTo>
                    <a:pt x="47629" y="57635"/>
                    <a:pt x="58211" y="47093"/>
                    <a:pt x="71264" y="47093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 273">
              <a:extLst>
                <a:ext uri="{FF2B5EF4-FFF2-40B4-BE49-F238E27FC236}">
                  <a16:creationId xmlns:a16="http://schemas.microsoft.com/office/drawing/2014/main" xmlns="" id="{C0B263BC-A66B-4876-9CA8-6AFFDB45516E}"/>
                </a:ext>
              </a:extLst>
            </p:cNvPr>
            <p:cNvSpPr/>
            <p:nvPr/>
          </p:nvSpPr>
          <p:spPr>
            <a:xfrm>
              <a:off x="3489815" y="3974656"/>
              <a:ext cx="141812" cy="141277"/>
            </a:xfrm>
            <a:custGeom>
              <a:avLst/>
              <a:gdLst>
                <a:gd name="connsiteX0" fmla="*/ 70906 w 141811"/>
                <a:gd name="connsiteY0" fmla="*/ 141277 h 141276"/>
                <a:gd name="connsiteX1" fmla="*/ 141812 w 141811"/>
                <a:gd name="connsiteY1" fmla="*/ 70638 h 141276"/>
                <a:gd name="connsiteX2" fmla="*/ 70906 w 141811"/>
                <a:gd name="connsiteY2" fmla="*/ 0 h 141276"/>
                <a:gd name="connsiteX3" fmla="*/ 0 w 141811"/>
                <a:gd name="connsiteY3" fmla="*/ 70638 h 141276"/>
                <a:gd name="connsiteX4" fmla="*/ 70906 w 141811"/>
                <a:gd name="connsiteY4" fmla="*/ 141277 h 141276"/>
                <a:gd name="connsiteX5" fmla="*/ 70906 w 141811"/>
                <a:gd name="connsiteY5" fmla="*/ 47092 h 141276"/>
                <a:gd name="connsiteX6" fmla="*/ 94541 w 141811"/>
                <a:gd name="connsiteY6" fmla="*/ 70638 h 141276"/>
                <a:gd name="connsiteX7" fmla="*/ 70906 w 141811"/>
                <a:gd name="connsiteY7" fmla="*/ 94185 h 141276"/>
                <a:gd name="connsiteX8" fmla="*/ 47271 w 141811"/>
                <a:gd name="connsiteY8" fmla="*/ 70638 h 141276"/>
                <a:gd name="connsiteX9" fmla="*/ 70906 w 141811"/>
                <a:gd name="connsiteY9" fmla="*/ 47092 h 1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11" h="141276">
                  <a:moveTo>
                    <a:pt x="70906" y="141277"/>
                  </a:moveTo>
                  <a:cubicBezTo>
                    <a:pt x="110066" y="141277"/>
                    <a:pt x="141812" y="109651"/>
                    <a:pt x="141812" y="70638"/>
                  </a:cubicBezTo>
                  <a:cubicBezTo>
                    <a:pt x="141812" y="31626"/>
                    <a:pt x="110066" y="0"/>
                    <a:pt x="70906" y="0"/>
                  </a:cubicBezTo>
                  <a:cubicBezTo>
                    <a:pt x="31746" y="0"/>
                    <a:pt x="0" y="31626"/>
                    <a:pt x="0" y="70638"/>
                  </a:cubicBezTo>
                  <a:cubicBezTo>
                    <a:pt x="0" y="109651"/>
                    <a:pt x="31746" y="141277"/>
                    <a:pt x="70906" y="141277"/>
                  </a:cubicBezTo>
                  <a:close/>
                  <a:moveTo>
                    <a:pt x="70906" y="47092"/>
                  </a:moveTo>
                  <a:cubicBezTo>
                    <a:pt x="83959" y="47092"/>
                    <a:pt x="94541" y="57634"/>
                    <a:pt x="94541" y="70638"/>
                  </a:cubicBezTo>
                  <a:cubicBezTo>
                    <a:pt x="94541" y="83643"/>
                    <a:pt x="83959" y="94185"/>
                    <a:pt x="70906" y="94185"/>
                  </a:cubicBezTo>
                  <a:cubicBezTo>
                    <a:pt x="57852" y="94185"/>
                    <a:pt x="47271" y="83643"/>
                    <a:pt x="47271" y="70638"/>
                  </a:cubicBezTo>
                  <a:cubicBezTo>
                    <a:pt x="47271" y="57634"/>
                    <a:pt x="57852" y="47092"/>
                    <a:pt x="70906" y="47092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 274">
              <a:extLst>
                <a:ext uri="{FF2B5EF4-FFF2-40B4-BE49-F238E27FC236}">
                  <a16:creationId xmlns:a16="http://schemas.microsoft.com/office/drawing/2014/main" xmlns="" id="{49B9192E-73DD-4F37-B5D4-9ED9B4D33730}"/>
                </a:ext>
              </a:extLst>
            </p:cNvPr>
            <p:cNvSpPr/>
            <p:nvPr/>
          </p:nvSpPr>
          <p:spPr>
            <a:xfrm>
              <a:off x="3773438" y="3974656"/>
              <a:ext cx="141812" cy="141277"/>
            </a:xfrm>
            <a:custGeom>
              <a:avLst/>
              <a:gdLst>
                <a:gd name="connsiteX0" fmla="*/ 70906 w 141811"/>
                <a:gd name="connsiteY0" fmla="*/ 0 h 141276"/>
                <a:gd name="connsiteX1" fmla="*/ 0 w 141811"/>
                <a:gd name="connsiteY1" fmla="*/ 70638 h 141276"/>
                <a:gd name="connsiteX2" fmla="*/ 70906 w 141811"/>
                <a:gd name="connsiteY2" fmla="*/ 141277 h 141276"/>
                <a:gd name="connsiteX3" fmla="*/ 141812 w 141811"/>
                <a:gd name="connsiteY3" fmla="*/ 70638 h 141276"/>
                <a:gd name="connsiteX4" fmla="*/ 70906 w 141811"/>
                <a:gd name="connsiteY4" fmla="*/ 0 h 141276"/>
                <a:gd name="connsiteX5" fmla="*/ 70906 w 141811"/>
                <a:gd name="connsiteY5" fmla="*/ 94185 h 141276"/>
                <a:gd name="connsiteX6" fmla="*/ 47271 w 141811"/>
                <a:gd name="connsiteY6" fmla="*/ 70638 h 141276"/>
                <a:gd name="connsiteX7" fmla="*/ 70906 w 141811"/>
                <a:gd name="connsiteY7" fmla="*/ 47092 h 141276"/>
                <a:gd name="connsiteX8" fmla="*/ 94541 w 141811"/>
                <a:gd name="connsiteY8" fmla="*/ 70638 h 141276"/>
                <a:gd name="connsiteX9" fmla="*/ 70906 w 141811"/>
                <a:gd name="connsiteY9" fmla="*/ 94185 h 1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11" h="141276">
                  <a:moveTo>
                    <a:pt x="70906" y="0"/>
                  </a:moveTo>
                  <a:cubicBezTo>
                    <a:pt x="31746" y="0"/>
                    <a:pt x="0" y="31626"/>
                    <a:pt x="0" y="70638"/>
                  </a:cubicBezTo>
                  <a:cubicBezTo>
                    <a:pt x="0" y="109651"/>
                    <a:pt x="31746" y="141277"/>
                    <a:pt x="70906" y="141277"/>
                  </a:cubicBezTo>
                  <a:cubicBezTo>
                    <a:pt x="110066" y="141277"/>
                    <a:pt x="141812" y="109651"/>
                    <a:pt x="141812" y="70638"/>
                  </a:cubicBezTo>
                  <a:cubicBezTo>
                    <a:pt x="141812" y="31626"/>
                    <a:pt x="110066" y="0"/>
                    <a:pt x="70906" y="0"/>
                  </a:cubicBezTo>
                  <a:close/>
                  <a:moveTo>
                    <a:pt x="70906" y="94185"/>
                  </a:moveTo>
                  <a:cubicBezTo>
                    <a:pt x="57852" y="94185"/>
                    <a:pt x="47271" y="83643"/>
                    <a:pt x="47271" y="70638"/>
                  </a:cubicBezTo>
                  <a:cubicBezTo>
                    <a:pt x="47271" y="57634"/>
                    <a:pt x="57852" y="47092"/>
                    <a:pt x="70906" y="47092"/>
                  </a:cubicBezTo>
                  <a:cubicBezTo>
                    <a:pt x="83959" y="47092"/>
                    <a:pt x="94541" y="57634"/>
                    <a:pt x="94541" y="70638"/>
                  </a:cubicBezTo>
                  <a:cubicBezTo>
                    <a:pt x="94541" y="83643"/>
                    <a:pt x="83959" y="94185"/>
                    <a:pt x="70906" y="94185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 275">
              <a:extLst>
                <a:ext uri="{FF2B5EF4-FFF2-40B4-BE49-F238E27FC236}">
                  <a16:creationId xmlns:a16="http://schemas.microsoft.com/office/drawing/2014/main" xmlns="" id="{454524C2-FDF2-4CB3-86FF-1AB4BE8C586F}"/>
                </a:ext>
              </a:extLst>
            </p:cNvPr>
            <p:cNvSpPr/>
            <p:nvPr/>
          </p:nvSpPr>
          <p:spPr>
            <a:xfrm>
              <a:off x="3773438" y="3804025"/>
              <a:ext cx="110298" cy="125579"/>
            </a:xfrm>
            <a:custGeom>
              <a:avLst/>
              <a:gdLst>
                <a:gd name="connsiteX0" fmla="*/ 64603 w 110297"/>
                <a:gd name="connsiteY0" fmla="*/ 137353 h 125579"/>
                <a:gd name="connsiteX1" fmla="*/ 64603 w 110297"/>
                <a:gd name="connsiteY1" fmla="*/ 137353 h 125579"/>
                <a:gd name="connsiteX2" fmla="*/ 117073 w 110297"/>
                <a:gd name="connsiteY2" fmla="*/ 107841 h 125579"/>
                <a:gd name="connsiteX3" fmla="*/ 124164 w 110297"/>
                <a:gd name="connsiteY3" fmla="*/ 115062 h 125579"/>
                <a:gd name="connsiteX4" fmla="*/ 119594 w 110297"/>
                <a:gd name="connsiteY4" fmla="*/ 76447 h 125579"/>
                <a:gd name="connsiteX5" fmla="*/ 96432 w 110297"/>
                <a:gd name="connsiteY5" fmla="*/ 106586 h 125579"/>
                <a:gd name="connsiteX6" fmla="*/ 104941 w 110297"/>
                <a:gd name="connsiteY6" fmla="*/ 104388 h 125579"/>
                <a:gd name="connsiteX7" fmla="*/ 71063 w 110297"/>
                <a:gd name="connsiteY7" fmla="*/ 124795 h 125579"/>
                <a:gd name="connsiteX8" fmla="*/ 71063 w 110297"/>
                <a:gd name="connsiteY8" fmla="*/ 27471 h 125579"/>
                <a:gd name="connsiteX9" fmla="*/ 80833 w 110297"/>
                <a:gd name="connsiteY9" fmla="*/ 27471 h 125579"/>
                <a:gd name="connsiteX10" fmla="*/ 85773 w 110297"/>
                <a:gd name="connsiteY10" fmla="*/ 20619 h 125579"/>
                <a:gd name="connsiteX11" fmla="*/ 80833 w 110297"/>
                <a:gd name="connsiteY11" fmla="*/ 15697 h 125579"/>
                <a:gd name="connsiteX12" fmla="*/ 70906 w 110297"/>
                <a:gd name="connsiteY12" fmla="*/ 15697 h 125579"/>
                <a:gd name="connsiteX13" fmla="*/ 70906 w 110297"/>
                <a:gd name="connsiteY13" fmla="*/ 11773 h 125579"/>
                <a:gd name="connsiteX14" fmla="*/ 80675 w 110297"/>
                <a:gd name="connsiteY14" fmla="*/ 11773 h 125579"/>
                <a:gd name="connsiteX15" fmla="*/ 85616 w 110297"/>
                <a:gd name="connsiteY15" fmla="*/ 4922 h 125579"/>
                <a:gd name="connsiteX16" fmla="*/ 80675 w 110297"/>
                <a:gd name="connsiteY16" fmla="*/ 0 h 125579"/>
                <a:gd name="connsiteX17" fmla="*/ 49161 w 110297"/>
                <a:gd name="connsiteY17" fmla="*/ 0 h 125579"/>
                <a:gd name="connsiteX18" fmla="*/ 44221 w 110297"/>
                <a:gd name="connsiteY18" fmla="*/ 6851 h 125579"/>
                <a:gd name="connsiteX19" fmla="*/ 49161 w 110297"/>
                <a:gd name="connsiteY19" fmla="*/ 11773 h 125579"/>
                <a:gd name="connsiteX20" fmla="*/ 59088 w 110297"/>
                <a:gd name="connsiteY20" fmla="*/ 11773 h 125579"/>
                <a:gd name="connsiteX21" fmla="*/ 59088 w 110297"/>
                <a:gd name="connsiteY21" fmla="*/ 15697 h 125579"/>
                <a:gd name="connsiteX22" fmla="*/ 49161 w 110297"/>
                <a:gd name="connsiteY22" fmla="*/ 15697 h 125579"/>
                <a:gd name="connsiteX23" fmla="*/ 44221 w 110297"/>
                <a:gd name="connsiteY23" fmla="*/ 22548 h 125579"/>
                <a:gd name="connsiteX24" fmla="*/ 49161 w 110297"/>
                <a:gd name="connsiteY24" fmla="*/ 27471 h 125579"/>
                <a:gd name="connsiteX25" fmla="*/ 59088 w 110297"/>
                <a:gd name="connsiteY25" fmla="*/ 27471 h 125579"/>
                <a:gd name="connsiteX26" fmla="*/ 59088 w 110297"/>
                <a:gd name="connsiteY26" fmla="*/ 125109 h 125579"/>
                <a:gd name="connsiteX27" fmla="*/ 22375 w 110297"/>
                <a:gd name="connsiteY27" fmla="*/ 101248 h 125579"/>
                <a:gd name="connsiteX28" fmla="*/ 32932 w 110297"/>
                <a:gd name="connsiteY28" fmla="*/ 102661 h 125579"/>
                <a:gd name="connsiteX29" fmla="*/ 9769 w 110297"/>
                <a:gd name="connsiteY29" fmla="*/ 76447 h 125579"/>
                <a:gd name="connsiteX30" fmla="*/ 0 w 110297"/>
                <a:gd name="connsiteY30" fmla="*/ 109882 h 125579"/>
                <a:gd name="connsiteX31" fmla="*/ 10242 w 110297"/>
                <a:gd name="connsiteY31" fmla="*/ 103289 h 125579"/>
                <a:gd name="connsiteX32" fmla="*/ 64603 w 110297"/>
                <a:gd name="connsiteY32" fmla="*/ 137352 h 1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297" h="125579">
                  <a:moveTo>
                    <a:pt x="64603" y="137353"/>
                  </a:moveTo>
                  <a:lnTo>
                    <a:pt x="64603" y="137353"/>
                  </a:lnTo>
                  <a:cubicBezTo>
                    <a:pt x="86124" y="137540"/>
                    <a:pt x="106117" y="126296"/>
                    <a:pt x="117073" y="107841"/>
                  </a:cubicBezTo>
                  <a:lnTo>
                    <a:pt x="124164" y="115062"/>
                  </a:lnTo>
                  <a:lnTo>
                    <a:pt x="119594" y="76447"/>
                  </a:lnTo>
                  <a:lnTo>
                    <a:pt x="96432" y="106586"/>
                  </a:lnTo>
                  <a:lnTo>
                    <a:pt x="104941" y="104388"/>
                  </a:lnTo>
                  <a:cubicBezTo>
                    <a:pt x="97073" y="115678"/>
                    <a:pt x="84754" y="123099"/>
                    <a:pt x="71063" y="124795"/>
                  </a:cubicBezTo>
                  <a:lnTo>
                    <a:pt x="71063" y="27471"/>
                  </a:lnTo>
                  <a:lnTo>
                    <a:pt x="80833" y="27471"/>
                  </a:lnTo>
                  <a:cubicBezTo>
                    <a:pt x="84096" y="26938"/>
                    <a:pt x="86308" y="23871"/>
                    <a:pt x="85773" y="20619"/>
                  </a:cubicBezTo>
                  <a:cubicBezTo>
                    <a:pt x="85358" y="18092"/>
                    <a:pt x="83369" y="16111"/>
                    <a:pt x="80833" y="15697"/>
                  </a:cubicBezTo>
                  <a:lnTo>
                    <a:pt x="70906" y="15697"/>
                  </a:lnTo>
                  <a:lnTo>
                    <a:pt x="70906" y="11773"/>
                  </a:lnTo>
                  <a:lnTo>
                    <a:pt x="80675" y="11773"/>
                  </a:lnTo>
                  <a:cubicBezTo>
                    <a:pt x="83938" y="11240"/>
                    <a:pt x="86150" y="8173"/>
                    <a:pt x="85616" y="4922"/>
                  </a:cubicBezTo>
                  <a:cubicBezTo>
                    <a:pt x="85200" y="2395"/>
                    <a:pt x="83212" y="414"/>
                    <a:pt x="80675" y="0"/>
                  </a:cubicBezTo>
                  <a:lnTo>
                    <a:pt x="49161" y="0"/>
                  </a:lnTo>
                  <a:cubicBezTo>
                    <a:pt x="45898" y="533"/>
                    <a:pt x="43686" y="3600"/>
                    <a:pt x="44221" y="6851"/>
                  </a:cubicBezTo>
                  <a:cubicBezTo>
                    <a:pt x="44636" y="9378"/>
                    <a:pt x="46625" y="11359"/>
                    <a:pt x="49161" y="11773"/>
                  </a:cubicBezTo>
                  <a:lnTo>
                    <a:pt x="59088" y="11773"/>
                  </a:lnTo>
                  <a:lnTo>
                    <a:pt x="59088" y="15697"/>
                  </a:lnTo>
                  <a:lnTo>
                    <a:pt x="49161" y="15697"/>
                  </a:lnTo>
                  <a:cubicBezTo>
                    <a:pt x="45898" y="16230"/>
                    <a:pt x="43686" y="19297"/>
                    <a:pt x="44221" y="22548"/>
                  </a:cubicBezTo>
                  <a:cubicBezTo>
                    <a:pt x="44636" y="25076"/>
                    <a:pt x="46625" y="27056"/>
                    <a:pt x="49161" y="27471"/>
                  </a:cubicBezTo>
                  <a:lnTo>
                    <a:pt x="59088" y="27471"/>
                  </a:lnTo>
                  <a:lnTo>
                    <a:pt x="59088" y="125109"/>
                  </a:lnTo>
                  <a:cubicBezTo>
                    <a:pt x="43745" y="123403"/>
                    <a:pt x="30123" y="114551"/>
                    <a:pt x="22375" y="101248"/>
                  </a:cubicBezTo>
                  <a:lnTo>
                    <a:pt x="32932" y="102661"/>
                  </a:lnTo>
                  <a:cubicBezTo>
                    <a:pt x="23819" y="95249"/>
                    <a:pt x="15993" y="86392"/>
                    <a:pt x="9769" y="76447"/>
                  </a:cubicBezTo>
                  <a:cubicBezTo>
                    <a:pt x="8375" y="88050"/>
                    <a:pt x="5074" y="99346"/>
                    <a:pt x="0" y="109882"/>
                  </a:cubicBezTo>
                  <a:lnTo>
                    <a:pt x="10242" y="103289"/>
                  </a:lnTo>
                  <a:cubicBezTo>
                    <a:pt x="20320" y="124077"/>
                    <a:pt x="41430" y="137305"/>
                    <a:pt x="64603" y="137352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 276">
              <a:extLst>
                <a:ext uri="{FF2B5EF4-FFF2-40B4-BE49-F238E27FC236}">
                  <a16:creationId xmlns:a16="http://schemas.microsoft.com/office/drawing/2014/main" xmlns="" id="{DF414B0F-E281-4A98-9F21-E1C93A19C1C9}"/>
                </a:ext>
              </a:extLst>
            </p:cNvPr>
            <p:cNvSpPr/>
            <p:nvPr/>
          </p:nvSpPr>
          <p:spPr>
            <a:xfrm>
              <a:off x="2877012" y="4165376"/>
              <a:ext cx="1292062" cy="94185"/>
            </a:xfrm>
            <a:custGeom>
              <a:avLst/>
              <a:gdLst>
                <a:gd name="connsiteX0" fmla="*/ 1206994 w 1292061"/>
                <a:gd name="connsiteY0" fmla="*/ 44741 h 94184"/>
                <a:gd name="connsiteX1" fmla="*/ 1203685 w 1292061"/>
                <a:gd name="connsiteY1" fmla="*/ 44741 h 94184"/>
                <a:gd name="connsiteX2" fmla="*/ 1197382 w 1292061"/>
                <a:gd name="connsiteY2" fmla="*/ 46468 h 94184"/>
                <a:gd name="connsiteX3" fmla="*/ 1189976 w 1292061"/>
                <a:gd name="connsiteY3" fmla="*/ 48194 h 94184"/>
                <a:gd name="connsiteX4" fmla="*/ 1183674 w 1292061"/>
                <a:gd name="connsiteY4" fmla="*/ 49450 h 94184"/>
                <a:gd name="connsiteX5" fmla="*/ 1175953 w 1292061"/>
                <a:gd name="connsiteY5" fmla="*/ 50549 h 94184"/>
                <a:gd name="connsiteX6" fmla="*/ 1169965 w 1292061"/>
                <a:gd name="connsiteY6" fmla="*/ 50549 h 94184"/>
                <a:gd name="connsiteX7" fmla="*/ 1161456 w 1292061"/>
                <a:gd name="connsiteY7" fmla="*/ 50549 h 94184"/>
                <a:gd name="connsiteX8" fmla="*/ 1156099 w 1292061"/>
                <a:gd name="connsiteY8" fmla="*/ 50549 h 94184"/>
                <a:gd name="connsiteX9" fmla="*/ 1142548 w 1292061"/>
                <a:gd name="connsiteY9" fmla="*/ 50549 h 94184"/>
                <a:gd name="connsiteX10" fmla="*/ 1140027 w 1292061"/>
                <a:gd name="connsiteY10" fmla="*/ 50549 h 94184"/>
                <a:gd name="connsiteX11" fmla="*/ 1128840 w 1292061"/>
                <a:gd name="connsiteY11" fmla="*/ 48979 h 94184"/>
                <a:gd name="connsiteX12" fmla="*/ 1123797 w 1292061"/>
                <a:gd name="connsiteY12" fmla="*/ 47880 h 94184"/>
                <a:gd name="connsiteX13" fmla="*/ 1115131 w 1292061"/>
                <a:gd name="connsiteY13" fmla="*/ 45840 h 94184"/>
                <a:gd name="connsiteX14" fmla="*/ 1109774 w 1292061"/>
                <a:gd name="connsiteY14" fmla="*/ 44270 h 94184"/>
                <a:gd name="connsiteX15" fmla="*/ 1101265 w 1292061"/>
                <a:gd name="connsiteY15" fmla="*/ 42700 h 94184"/>
                <a:gd name="connsiteX16" fmla="*/ 1095908 w 1292061"/>
                <a:gd name="connsiteY16" fmla="*/ 40660 h 94184"/>
                <a:gd name="connsiteX17" fmla="*/ 1088187 w 1292061"/>
                <a:gd name="connsiteY17" fmla="*/ 37363 h 94184"/>
                <a:gd name="connsiteX18" fmla="*/ 1082987 w 1292061"/>
                <a:gd name="connsiteY18" fmla="*/ 34852 h 94184"/>
                <a:gd name="connsiteX19" fmla="*/ 1075266 w 1292061"/>
                <a:gd name="connsiteY19" fmla="*/ 30613 h 94184"/>
                <a:gd name="connsiteX20" fmla="*/ 1070382 w 1292061"/>
                <a:gd name="connsiteY20" fmla="*/ 27788 h 94184"/>
                <a:gd name="connsiteX21" fmla="*/ 1062346 w 1292061"/>
                <a:gd name="connsiteY21" fmla="*/ 22294 h 94184"/>
                <a:gd name="connsiteX22" fmla="*/ 1058407 w 1292061"/>
                <a:gd name="connsiteY22" fmla="*/ 19625 h 94184"/>
                <a:gd name="connsiteX23" fmla="*/ 1047062 w 1292061"/>
                <a:gd name="connsiteY23" fmla="*/ 10364 h 94184"/>
                <a:gd name="connsiteX24" fmla="*/ 1015548 w 1292061"/>
                <a:gd name="connsiteY24" fmla="*/ 10364 h 94184"/>
                <a:gd name="connsiteX25" fmla="*/ 796528 w 1292061"/>
                <a:gd name="connsiteY25" fmla="*/ 10364 h 94184"/>
                <a:gd name="connsiteX26" fmla="*/ 765014 w 1292061"/>
                <a:gd name="connsiteY26" fmla="*/ 10364 h 94184"/>
                <a:gd name="connsiteX27" fmla="*/ 545994 w 1292061"/>
                <a:gd name="connsiteY27" fmla="*/ 10364 h 94184"/>
                <a:gd name="connsiteX28" fmla="*/ 514480 w 1292061"/>
                <a:gd name="connsiteY28" fmla="*/ 10364 h 94184"/>
                <a:gd name="connsiteX29" fmla="*/ 295460 w 1292061"/>
                <a:gd name="connsiteY29" fmla="*/ 10364 h 94184"/>
                <a:gd name="connsiteX30" fmla="*/ 263946 w 1292061"/>
                <a:gd name="connsiteY30" fmla="*/ 10364 h 94184"/>
                <a:gd name="connsiteX31" fmla="*/ 47447 w 1292061"/>
                <a:gd name="connsiteY31" fmla="*/ 13346 h 94184"/>
                <a:gd name="connsiteX32" fmla="*/ 38623 w 1292061"/>
                <a:gd name="connsiteY32" fmla="*/ 5340 h 94184"/>
                <a:gd name="connsiteX33" fmla="*/ 5360 w 1292061"/>
                <a:gd name="connsiteY33" fmla="*/ 8615 h 94184"/>
                <a:gd name="connsiteX34" fmla="*/ 5219 w 1292061"/>
                <a:gd name="connsiteY34" fmla="*/ 38305 h 94184"/>
                <a:gd name="connsiteX35" fmla="*/ 24285 w 1292061"/>
                <a:gd name="connsiteY35" fmla="*/ 54944 h 94184"/>
                <a:gd name="connsiteX36" fmla="*/ 29327 w 1292061"/>
                <a:gd name="connsiteY36" fmla="*/ 58712 h 94184"/>
                <a:gd name="connsiteX37" fmla="*/ 280176 w 1292061"/>
                <a:gd name="connsiteY37" fmla="*/ 58712 h 94184"/>
                <a:gd name="connsiteX38" fmla="*/ 530710 w 1292061"/>
                <a:gd name="connsiteY38" fmla="*/ 58712 h 94184"/>
                <a:gd name="connsiteX39" fmla="*/ 781244 w 1292061"/>
                <a:gd name="connsiteY39" fmla="*/ 58712 h 94184"/>
                <a:gd name="connsiteX40" fmla="*/ 1031778 w 1292061"/>
                <a:gd name="connsiteY40" fmla="*/ 58712 h 94184"/>
                <a:gd name="connsiteX41" fmla="*/ 1298226 w 1292061"/>
                <a:gd name="connsiteY41" fmla="*/ 44741 h 94184"/>
                <a:gd name="connsiteX42" fmla="*/ 1301869 w 1292061"/>
                <a:gd name="connsiteY42" fmla="*/ 11640 h 94184"/>
                <a:gd name="connsiteX43" fmla="*/ 1268643 w 1292061"/>
                <a:gd name="connsiteY43" fmla="*/ 8010 h 94184"/>
                <a:gd name="connsiteX44" fmla="*/ 1266712 w 1292061"/>
                <a:gd name="connsiteY44" fmla="*/ 9736 h 94184"/>
                <a:gd name="connsiteX45" fmla="*/ 1257888 w 1292061"/>
                <a:gd name="connsiteY45" fmla="*/ 16956 h 94184"/>
                <a:gd name="connsiteX46" fmla="*/ 1206994 w 1292061"/>
                <a:gd name="connsiteY46" fmla="*/ 44741 h 9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92061" h="94184">
                  <a:moveTo>
                    <a:pt x="1206994" y="44741"/>
                  </a:moveTo>
                  <a:lnTo>
                    <a:pt x="1203685" y="44741"/>
                  </a:lnTo>
                  <a:lnTo>
                    <a:pt x="1197382" y="46468"/>
                  </a:lnTo>
                  <a:lnTo>
                    <a:pt x="1189976" y="48194"/>
                  </a:lnTo>
                  <a:lnTo>
                    <a:pt x="1183674" y="49450"/>
                  </a:lnTo>
                  <a:lnTo>
                    <a:pt x="1175953" y="50549"/>
                  </a:lnTo>
                  <a:lnTo>
                    <a:pt x="1169965" y="50549"/>
                  </a:lnTo>
                  <a:lnTo>
                    <a:pt x="1161456" y="50549"/>
                  </a:lnTo>
                  <a:lnTo>
                    <a:pt x="1156099" y="50549"/>
                  </a:lnTo>
                  <a:cubicBezTo>
                    <a:pt x="1151530" y="50549"/>
                    <a:pt x="1147118" y="50549"/>
                    <a:pt x="1142548" y="50549"/>
                  </a:cubicBezTo>
                  <a:lnTo>
                    <a:pt x="1140027" y="50549"/>
                  </a:lnTo>
                  <a:lnTo>
                    <a:pt x="1128840" y="48979"/>
                  </a:lnTo>
                  <a:lnTo>
                    <a:pt x="1123797" y="47880"/>
                  </a:lnTo>
                  <a:lnTo>
                    <a:pt x="1115131" y="45840"/>
                  </a:lnTo>
                  <a:lnTo>
                    <a:pt x="1109774" y="44270"/>
                  </a:lnTo>
                  <a:lnTo>
                    <a:pt x="1101265" y="42700"/>
                  </a:lnTo>
                  <a:lnTo>
                    <a:pt x="1095908" y="40660"/>
                  </a:lnTo>
                  <a:lnTo>
                    <a:pt x="1088187" y="37363"/>
                  </a:lnTo>
                  <a:lnTo>
                    <a:pt x="1082987" y="34852"/>
                  </a:lnTo>
                  <a:lnTo>
                    <a:pt x="1075266" y="30613"/>
                  </a:lnTo>
                  <a:lnTo>
                    <a:pt x="1070382" y="27788"/>
                  </a:lnTo>
                  <a:lnTo>
                    <a:pt x="1062346" y="22294"/>
                  </a:lnTo>
                  <a:lnTo>
                    <a:pt x="1058407" y="19625"/>
                  </a:lnTo>
                  <a:cubicBezTo>
                    <a:pt x="1054467" y="16643"/>
                    <a:pt x="1050686" y="13660"/>
                    <a:pt x="1047062" y="10364"/>
                  </a:cubicBezTo>
                  <a:cubicBezTo>
                    <a:pt x="1038090" y="2369"/>
                    <a:pt x="1024520" y="2369"/>
                    <a:pt x="1015548" y="10364"/>
                  </a:cubicBezTo>
                  <a:cubicBezTo>
                    <a:pt x="953373" y="66395"/>
                    <a:pt x="858702" y="66395"/>
                    <a:pt x="796528" y="10364"/>
                  </a:cubicBezTo>
                  <a:cubicBezTo>
                    <a:pt x="787556" y="2369"/>
                    <a:pt x="773986" y="2369"/>
                    <a:pt x="765014" y="10364"/>
                  </a:cubicBezTo>
                  <a:cubicBezTo>
                    <a:pt x="702839" y="66395"/>
                    <a:pt x="608168" y="66395"/>
                    <a:pt x="545994" y="10364"/>
                  </a:cubicBezTo>
                  <a:cubicBezTo>
                    <a:pt x="537022" y="2369"/>
                    <a:pt x="523452" y="2369"/>
                    <a:pt x="514480" y="10364"/>
                  </a:cubicBezTo>
                  <a:cubicBezTo>
                    <a:pt x="452306" y="66395"/>
                    <a:pt x="357634" y="66395"/>
                    <a:pt x="295460" y="10364"/>
                  </a:cubicBezTo>
                  <a:cubicBezTo>
                    <a:pt x="286488" y="2369"/>
                    <a:pt x="272918" y="2369"/>
                    <a:pt x="263946" y="10364"/>
                  </a:cubicBezTo>
                  <a:cubicBezTo>
                    <a:pt x="202809" y="65476"/>
                    <a:pt x="110090" y="66753"/>
                    <a:pt x="47447" y="13346"/>
                  </a:cubicBezTo>
                  <a:cubicBezTo>
                    <a:pt x="44453" y="10835"/>
                    <a:pt x="41459" y="8166"/>
                    <a:pt x="38623" y="5340"/>
                  </a:cubicBezTo>
                  <a:cubicBezTo>
                    <a:pt x="28530" y="-2906"/>
                    <a:pt x="13638" y="-1440"/>
                    <a:pt x="5360" y="8615"/>
                  </a:cubicBezTo>
                  <a:cubicBezTo>
                    <a:pt x="-1733" y="17232"/>
                    <a:pt x="-1792" y="29622"/>
                    <a:pt x="5219" y="38305"/>
                  </a:cubicBezTo>
                  <a:cubicBezTo>
                    <a:pt x="11233" y="44227"/>
                    <a:pt x="17600" y="49784"/>
                    <a:pt x="24285" y="54944"/>
                  </a:cubicBezTo>
                  <a:lnTo>
                    <a:pt x="29327" y="58712"/>
                  </a:lnTo>
                  <a:cubicBezTo>
                    <a:pt x="103813" y="113762"/>
                    <a:pt x="205689" y="113762"/>
                    <a:pt x="280176" y="58712"/>
                  </a:cubicBezTo>
                  <a:cubicBezTo>
                    <a:pt x="354580" y="113658"/>
                    <a:pt x="456305" y="113658"/>
                    <a:pt x="530710" y="58712"/>
                  </a:cubicBezTo>
                  <a:cubicBezTo>
                    <a:pt x="605114" y="113658"/>
                    <a:pt x="706839" y="113658"/>
                    <a:pt x="781244" y="58712"/>
                  </a:cubicBezTo>
                  <a:cubicBezTo>
                    <a:pt x="855648" y="113658"/>
                    <a:pt x="957373" y="113658"/>
                    <a:pt x="1031778" y="58712"/>
                  </a:cubicBezTo>
                  <a:cubicBezTo>
                    <a:pt x="1112575" y="117945"/>
                    <a:pt x="1224116" y="112097"/>
                    <a:pt x="1298226" y="44741"/>
                  </a:cubicBezTo>
                  <a:cubicBezTo>
                    <a:pt x="1308407" y="36603"/>
                    <a:pt x="1310038" y="21783"/>
                    <a:pt x="1301869" y="11640"/>
                  </a:cubicBezTo>
                  <a:cubicBezTo>
                    <a:pt x="1293700" y="1497"/>
                    <a:pt x="1278825" y="-128"/>
                    <a:pt x="1268643" y="8010"/>
                  </a:cubicBezTo>
                  <a:cubicBezTo>
                    <a:pt x="1267968" y="8550"/>
                    <a:pt x="1267324" y="9126"/>
                    <a:pt x="1266712" y="9736"/>
                  </a:cubicBezTo>
                  <a:cubicBezTo>
                    <a:pt x="1263876" y="12247"/>
                    <a:pt x="1260882" y="14602"/>
                    <a:pt x="1257888" y="16956"/>
                  </a:cubicBezTo>
                  <a:cubicBezTo>
                    <a:pt x="1242729" y="29178"/>
                    <a:pt x="1225491" y="38588"/>
                    <a:pt x="1206994" y="44741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95" name="Graphic 4" descr="bicycle icon">
            <a:extLst>
              <a:ext uri="{FF2B5EF4-FFF2-40B4-BE49-F238E27FC236}">
                <a16:creationId xmlns:a16="http://schemas.microsoft.com/office/drawing/2014/main" xmlns="" id="{1BDB048D-4544-45EF-B8BE-E1EE7D421F3F}"/>
              </a:ext>
            </a:extLst>
          </p:cNvPr>
          <p:cNvGrpSpPr/>
          <p:nvPr/>
        </p:nvGrpSpPr>
        <p:grpSpPr>
          <a:xfrm>
            <a:off x="4501330" y="3285331"/>
            <a:ext cx="1284682" cy="845185"/>
            <a:chOff x="4501330" y="3444826"/>
            <a:chExt cx="1284682" cy="845185"/>
          </a:xfrm>
        </p:grpSpPr>
        <p:sp>
          <p:nvSpPr>
            <p:cNvPr id="1096" name="Freeform 302">
              <a:extLst>
                <a:ext uri="{FF2B5EF4-FFF2-40B4-BE49-F238E27FC236}">
                  <a16:creationId xmlns:a16="http://schemas.microsoft.com/office/drawing/2014/main" xmlns="" id="{94A88081-079A-4BFF-8295-FE0C4BCF9E2C}"/>
                </a:ext>
              </a:extLst>
            </p:cNvPr>
            <p:cNvSpPr/>
            <p:nvPr/>
          </p:nvSpPr>
          <p:spPr>
            <a:xfrm>
              <a:off x="4524001" y="3849379"/>
              <a:ext cx="403037" cy="403670"/>
            </a:xfrm>
            <a:custGeom>
              <a:avLst/>
              <a:gdLst>
                <a:gd name="connsiteX0" fmla="*/ 415381 w 403037"/>
                <a:gd name="connsiteY0" fmla="*/ 208016 h 403670"/>
                <a:gd name="connsiteX1" fmla="*/ 207690 w 403037"/>
                <a:gd name="connsiteY1" fmla="*/ 416033 h 403670"/>
                <a:gd name="connsiteX2" fmla="*/ 0 w 403037"/>
                <a:gd name="connsiteY2" fmla="*/ 208016 h 403670"/>
                <a:gd name="connsiteX3" fmla="*/ 207690 w 403037"/>
                <a:gd name="connsiteY3" fmla="*/ 0 h 403670"/>
                <a:gd name="connsiteX4" fmla="*/ 415381 w 403037"/>
                <a:gd name="connsiteY4" fmla="*/ 208016 h 40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37" h="403670">
                  <a:moveTo>
                    <a:pt x="415381" y="208016"/>
                  </a:moveTo>
                  <a:cubicBezTo>
                    <a:pt x="415381" y="322901"/>
                    <a:pt x="322394" y="416033"/>
                    <a:pt x="207690" y="416033"/>
                  </a:cubicBezTo>
                  <a:cubicBezTo>
                    <a:pt x="92986" y="416033"/>
                    <a:pt x="0" y="322901"/>
                    <a:pt x="0" y="208016"/>
                  </a:cubicBezTo>
                  <a:cubicBezTo>
                    <a:pt x="0" y="93132"/>
                    <a:pt x="92986" y="0"/>
                    <a:pt x="207690" y="0"/>
                  </a:cubicBezTo>
                  <a:cubicBezTo>
                    <a:pt x="322394" y="0"/>
                    <a:pt x="415381" y="93132"/>
                    <a:pt x="415381" y="208016"/>
                  </a:cubicBezTo>
                  <a:close/>
                </a:path>
              </a:pathLst>
            </a:custGeom>
            <a:solidFill>
              <a:schemeClr val="accent1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 303">
              <a:extLst>
                <a:ext uri="{FF2B5EF4-FFF2-40B4-BE49-F238E27FC236}">
                  <a16:creationId xmlns:a16="http://schemas.microsoft.com/office/drawing/2014/main" xmlns="" id="{A607DC34-CC3D-4F79-B772-539C5187CFEF}"/>
                </a:ext>
              </a:extLst>
            </p:cNvPr>
            <p:cNvSpPr/>
            <p:nvPr/>
          </p:nvSpPr>
          <p:spPr>
            <a:xfrm>
              <a:off x="5355014" y="3849379"/>
              <a:ext cx="403037" cy="403670"/>
            </a:xfrm>
            <a:custGeom>
              <a:avLst/>
              <a:gdLst>
                <a:gd name="connsiteX0" fmla="*/ 415381 w 403037"/>
                <a:gd name="connsiteY0" fmla="*/ 208016 h 403670"/>
                <a:gd name="connsiteX1" fmla="*/ 207690 w 403037"/>
                <a:gd name="connsiteY1" fmla="*/ 416033 h 403670"/>
                <a:gd name="connsiteX2" fmla="*/ 0 w 403037"/>
                <a:gd name="connsiteY2" fmla="*/ 208016 h 403670"/>
                <a:gd name="connsiteX3" fmla="*/ 207690 w 403037"/>
                <a:gd name="connsiteY3" fmla="*/ 0 h 403670"/>
                <a:gd name="connsiteX4" fmla="*/ 415381 w 403037"/>
                <a:gd name="connsiteY4" fmla="*/ 208016 h 40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37" h="403670">
                  <a:moveTo>
                    <a:pt x="415381" y="208016"/>
                  </a:moveTo>
                  <a:cubicBezTo>
                    <a:pt x="415381" y="322901"/>
                    <a:pt x="322394" y="416033"/>
                    <a:pt x="207690" y="416033"/>
                  </a:cubicBezTo>
                  <a:cubicBezTo>
                    <a:pt x="92986" y="416033"/>
                    <a:pt x="0" y="322901"/>
                    <a:pt x="0" y="208016"/>
                  </a:cubicBezTo>
                  <a:cubicBezTo>
                    <a:pt x="0" y="93132"/>
                    <a:pt x="92986" y="0"/>
                    <a:pt x="207690" y="0"/>
                  </a:cubicBezTo>
                  <a:cubicBezTo>
                    <a:pt x="322395" y="0"/>
                    <a:pt x="415381" y="93132"/>
                    <a:pt x="415381" y="208016"/>
                  </a:cubicBezTo>
                  <a:close/>
                </a:path>
              </a:pathLst>
            </a:custGeom>
            <a:solidFill>
              <a:schemeClr val="accent4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 304">
              <a:extLst>
                <a:ext uri="{FF2B5EF4-FFF2-40B4-BE49-F238E27FC236}">
                  <a16:creationId xmlns:a16="http://schemas.microsoft.com/office/drawing/2014/main" xmlns="" id="{0EAE8C13-74F2-4E2C-9338-BA5D036981EF}"/>
                </a:ext>
              </a:extLst>
            </p:cNvPr>
            <p:cNvSpPr/>
            <p:nvPr/>
          </p:nvSpPr>
          <p:spPr>
            <a:xfrm>
              <a:off x="4501443" y="3444826"/>
              <a:ext cx="1272087" cy="832570"/>
            </a:xfrm>
            <a:custGeom>
              <a:avLst/>
              <a:gdLst>
                <a:gd name="connsiteX0" fmla="*/ 1057861 w 1272087"/>
                <a:gd name="connsiteY0" fmla="*/ 384875 h 832570"/>
                <a:gd name="connsiteX1" fmla="*/ 1007481 w 1272087"/>
                <a:gd name="connsiteY1" fmla="*/ 390803 h 832570"/>
                <a:gd name="connsiteX2" fmla="*/ 915664 w 1272087"/>
                <a:gd name="connsiteY2" fmla="*/ 106720 h 832570"/>
                <a:gd name="connsiteX3" fmla="*/ 949659 w 1272087"/>
                <a:gd name="connsiteY3" fmla="*/ 40377 h 832570"/>
                <a:gd name="connsiteX4" fmla="*/ 966044 w 1272087"/>
                <a:gd name="connsiteY4" fmla="*/ 37844 h 832570"/>
                <a:gd name="connsiteX5" fmla="*/ 1073604 w 1272087"/>
                <a:gd name="connsiteY5" fmla="*/ 37844 h 832570"/>
                <a:gd name="connsiteX6" fmla="*/ 1092497 w 1272087"/>
                <a:gd name="connsiteY6" fmla="*/ 18922 h 832570"/>
                <a:gd name="connsiteX7" fmla="*/ 1073604 w 1272087"/>
                <a:gd name="connsiteY7" fmla="*/ 0 h 832570"/>
                <a:gd name="connsiteX8" fmla="*/ 965792 w 1272087"/>
                <a:gd name="connsiteY8" fmla="*/ 0 h 832570"/>
                <a:gd name="connsiteX9" fmla="*/ 875293 w 1272087"/>
                <a:gd name="connsiteY9" fmla="*/ 90506 h 832570"/>
                <a:gd name="connsiteX10" fmla="*/ 879643 w 1272087"/>
                <a:gd name="connsiteY10" fmla="*/ 118326 h 832570"/>
                <a:gd name="connsiteX11" fmla="*/ 915160 w 1272087"/>
                <a:gd name="connsiteY11" fmla="*/ 228831 h 832570"/>
                <a:gd name="connsiteX12" fmla="*/ 528874 w 1272087"/>
                <a:gd name="connsiteY12" fmla="*/ 228831 h 832570"/>
                <a:gd name="connsiteX13" fmla="*/ 499024 w 1272087"/>
                <a:gd name="connsiteY13" fmla="*/ 138762 h 832570"/>
                <a:gd name="connsiteX14" fmla="*/ 570060 w 1272087"/>
                <a:gd name="connsiteY14" fmla="*/ 138762 h 832570"/>
                <a:gd name="connsiteX15" fmla="*/ 588952 w 1272087"/>
                <a:gd name="connsiteY15" fmla="*/ 119840 h 832570"/>
                <a:gd name="connsiteX16" fmla="*/ 570060 w 1272087"/>
                <a:gd name="connsiteY16" fmla="*/ 100918 h 832570"/>
                <a:gd name="connsiteX17" fmla="*/ 393731 w 1272087"/>
                <a:gd name="connsiteY17" fmla="*/ 100918 h 832570"/>
                <a:gd name="connsiteX18" fmla="*/ 374838 w 1272087"/>
                <a:gd name="connsiteY18" fmla="*/ 119840 h 832570"/>
                <a:gd name="connsiteX19" fmla="*/ 393731 w 1272087"/>
                <a:gd name="connsiteY19" fmla="*/ 138762 h 832570"/>
                <a:gd name="connsiteX20" fmla="*/ 459350 w 1272087"/>
                <a:gd name="connsiteY20" fmla="*/ 138762 h 832570"/>
                <a:gd name="connsiteX21" fmla="*/ 491845 w 1272087"/>
                <a:gd name="connsiteY21" fmla="*/ 237156 h 832570"/>
                <a:gd name="connsiteX22" fmla="*/ 350152 w 1272087"/>
                <a:gd name="connsiteY22" fmla="*/ 421962 h 832570"/>
                <a:gd name="connsiteX23" fmla="*/ 36564 w 1272087"/>
                <a:gd name="connsiteY23" fmla="*/ 488821 h 832570"/>
                <a:gd name="connsiteX24" fmla="*/ 103318 w 1272087"/>
                <a:gd name="connsiteY24" fmla="*/ 802901 h 832570"/>
                <a:gd name="connsiteX25" fmla="*/ 416906 w 1272087"/>
                <a:gd name="connsiteY25" fmla="*/ 736042 h 832570"/>
                <a:gd name="connsiteX26" fmla="*/ 453305 w 1272087"/>
                <a:gd name="connsiteY26" fmla="*/ 620391 h 832570"/>
                <a:gd name="connsiteX27" fmla="*/ 623714 w 1272087"/>
                <a:gd name="connsiteY27" fmla="*/ 620391 h 832570"/>
                <a:gd name="connsiteX28" fmla="*/ 657846 w 1272087"/>
                <a:gd name="connsiteY28" fmla="*/ 724084 h 832570"/>
                <a:gd name="connsiteX29" fmla="*/ 675857 w 1272087"/>
                <a:gd name="connsiteY29" fmla="*/ 736699 h 832570"/>
                <a:gd name="connsiteX30" fmla="*/ 676990 w 1272087"/>
                <a:gd name="connsiteY30" fmla="*/ 736699 h 832570"/>
                <a:gd name="connsiteX31" fmla="*/ 772208 w 1272087"/>
                <a:gd name="connsiteY31" fmla="*/ 731653 h 832570"/>
                <a:gd name="connsiteX32" fmla="*/ 789967 w 1272087"/>
                <a:gd name="connsiteY32" fmla="*/ 711595 h 832570"/>
                <a:gd name="connsiteX33" fmla="*/ 769941 w 1272087"/>
                <a:gd name="connsiteY33" fmla="*/ 693809 h 832570"/>
                <a:gd name="connsiteX34" fmla="*/ 689207 w 1272087"/>
                <a:gd name="connsiteY34" fmla="*/ 698602 h 832570"/>
                <a:gd name="connsiteX35" fmla="*/ 662380 w 1272087"/>
                <a:gd name="connsiteY35" fmla="*/ 617237 h 832570"/>
                <a:gd name="connsiteX36" fmla="*/ 667292 w 1272087"/>
                <a:gd name="connsiteY36" fmla="*/ 612948 h 832570"/>
                <a:gd name="connsiteX37" fmla="*/ 928637 w 1272087"/>
                <a:gd name="connsiteY37" fmla="*/ 270838 h 832570"/>
                <a:gd name="connsiteX38" fmla="*/ 970830 w 1272087"/>
                <a:gd name="connsiteY38" fmla="*/ 402283 h 832570"/>
                <a:gd name="connsiteX39" fmla="*/ 848558 w 1272087"/>
                <a:gd name="connsiteY39" fmla="*/ 699132 h 832570"/>
                <a:gd name="connsiteX40" fmla="*/ 1144942 w 1272087"/>
                <a:gd name="connsiteY40" fmla="*/ 821596 h 832570"/>
                <a:gd name="connsiteX41" fmla="*/ 1267213 w 1272087"/>
                <a:gd name="connsiteY41" fmla="*/ 524747 h 832570"/>
                <a:gd name="connsiteX42" fmla="*/ 1057861 w 1272087"/>
                <a:gd name="connsiteY42" fmla="*/ 384875 h 832570"/>
                <a:gd name="connsiteX43" fmla="*/ 226596 w 1272087"/>
                <a:gd name="connsiteY43" fmla="*/ 801160 h 832570"/>
                <a:gd name="connsiteX44" fmla="*/ 37106 w 1272087"/>
                <a:gd name="connsiteY44" fmla="*/ 612508 h 832570"/>
                <a:gd name="connsiteX45" fmla="*/ 225461 w 1272087"/>
                <a:gd name="connsiteY45" fmla="*/ 422720 h 832570"/>
                <a:gd name="connsiteX46" fmla="*/ 327355 w 1272087"/>
                <a:gd name="connsiteY46" fmla="*/ 452237 h 832570"/>
                <a:gd name="connsiteX47" fmla="*/ 221936 w 1272087"/>
                <a:gd name="connsiteY47" fmla="*/ 589990 h 832570"/>
                <a:gd name="connsiteX48" fmla="*/ 225493 w 1272087"/>
                <a:gd name="connsiteY48" fmla="*/ 616511 h 832570"/>
                <a:gd name="connsiteX49" fmla="*/ 236924 w 1272087"/>
                <a:gd name="connsiteY49" fmla="*/ 620391 h 832570"/>
                <a:gd name="connsiteX50" fmla="*/ 415520 w 1272087"/>
                <a:gd name="connsiteY50" fmla="*/ 620391 h 832570"/>
                <a:gd name="connsiteX51" fmla="*/ 226596 w 1272087"/>
                <a:gd name="connsiteY51" fmla="*/ 801034 h 832570"/>
                <a:gd name="connsiteX52" fmla="*/ 412875 w 1272087"/>
                <a:gd name="connsiteY52" fmla="*/ 582547 h 832570"/>
                <a:gd name="connsiteX53" fmla="*/ 275086 w 1272087"/>
                <a:gd name="connsiteY53" fmla="*/ 582547 h 832570"/>
                <a:gd name="connsiteX54" fmla="*/ 356827 w 1272087"/>
                <a:gd name="connsiteY54" fmla="*/ 475448 h 832570"/>
                <a:gd name="connsiteX55" fmla="*/ 412875 w 1272087"/>
                <a:gd name="connsiteY55" fmla="*/ 582547 h 832570"/>
                <a:gd name="connsiteX56" fmla="*/ 450660 w 1272087"/>
                <a:gd name="connsiteY56" fmla="*/ 582547 h 832570"/>
                <a:gd name="connsiteX57" fmla="*/ 379876 w 1272087"/>
                <a:gd name="connsiteY57" fmla="*/ 445299 h 832570"/>
                <a:gd name="connsiteX58" fmla="*/ 505825 w 1272087"/>
                <a:gd name="connsiteY58" fmla="*/ 280299 h 832570"/>
                <a:gd name="connsiteX59" fmla="*/ 556205 w 1272087"/>
                <a:gd name="connsiteY59" fmla="*/ 427008 h 832570"/>
                <a:gd name="connsiteX60" fmla="*/ 610237 w 1272087"/>
                <a:gd name="connsiteY60" fmla="*/ 582673 h 832570"/>
                <a:gd name="connsiteX61" fmla="*/ 648022 w 1272087"/>
                <a:gd name="connsiteY61" fmla="*/ 575483 h 832570"/>
                <a:gd name="connsiteX62" fmla="*/ 592101 w 1272087"/>
                <a:gd name="connsiteY62" fmla="*/ 414393 h 832570"/>
                <a:gd name="connsiteX63" fmla="*/ 541469 w 1272087"/>
                <a:gd name="connsiteY63" fmla="*/ 266675 h 832570"/>
                <a:gd name="connsiteX64" fmla="*/ 884177 w 1272087"/>
                <a:gd name="connsiteY64" fmla="*/ 266675 h 832570"/>
                <a:gd name="connsiteX65" fmla="*/ 1057861 w 1272087"/>
                <a:gd name="connsiteY65" fmla="*/ 801034 h 832570"/>
                <a:gd name="connsiteX66" fmla="*/ 869159 w 1272087"/>
                <a:gd name="connsiteY66" fmla="*/ 611591 h 832570"/>
                <a:gd name="connsiteX67" fmla="*/ 982291 w 1272087"/>
                <a:gd name="connsiteY67" fmla="*/ 438487 h 832570"/>
                <a:gd name="connsiteX68" fmla="*/ 1036449 w 1272087"/>
                <a:gd name="connsiteY68" fmla="*/ 607398 h 832570"/>
                <a:gd name="connsiteX69" fmla="*/ 1060254 w 1272087"/>
                <a:gd name="connsiteY69" fmla="*/ 619634 h 832570"/>
                <a:gd name="connsiteX70" fmla="*/ 1072471 w 1272087"/>
                <a:gd name="connsiteY70" fmla="*/ 595792 h 832570"/>
                <a:gd name="connsiteX71" fmla="*/ 1018313 w 1272087"/>
                <a:gd name="connsiteY71" fmla="*/ 427008 h 832570"/>
                <a:gd name="connsiteX72" fmla="*/ 1243392 w 1272087"/>
                <a:gd name="connsiteY72" fmla="*/ 571191 h 832570"/>
                <a:gd name="connsiteX73" fmla="*/ 1099435 w 1272087"/>
                <a:gd name="connsiteY73" fmla="*/ 796624 h 832570"/>
                <a:gd name="connsiteX74" fmla="*/ 1057861 w 1272087"/>
                <a:gd name="connsiteY74" fmla="*/ 801034 h 83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272087" h="832570">
                  <a:moveTo>
                    <a:pt x="1057861" y="384875"/>
                  </a:moveTo>
                  <a:cubicBezTo>
                    <a:pt x="1040899" y="384951"/>
                    <a:pt x="1023999" y="386939"/>
                    <a:pt x="1007481" y="390803"/>
                  </a:cubicBezTo>
                  <a:lnTo>
                    <a:pt x="915664" y="106720"/>
                  </a:lnTo>
                  <a:cubicBezTo>
                    <a:pt x="906760" y="78998"/>
                    <a:pt x="921980" y="49295"/>
                    <a:pt x="949659" y="40377"/>
                  </a:cubicBezTo>
                  <a:cubicBezTo>
                    <a:pt x="954953" y="38671"/>
                    <a:pt x="960483" y="37816"/>
                    <a:pt x="966044" y="37844"/>
                  </a:cubicBezTo>
                  <a:lnTo>
                    <a:pt x="1073604" y="37844"/>
                  </a:lnTo>
                  <a:cubicBezTo>
                    <a:pt x="1084039" y="37844"/>
                    <a:pt x="1092497" y="29372"/>
                    <a:pt x="1092497" y="18922"/>
                  </a:cubicBezTo>
                  <a:cubicBezTo>
                    <a:pt x="1092497" y="8472"/>
                    <a:pt x="1084039" y="0"/>
                    <a:pt x="1073604" y="0"/>
                  </a:cubicBezTo>
                  <a:lnTo>
                    <a:pt x="965792" y="0"/>
                  </a:lnTo>
                  <a:cubicBezTo>
                    <a:pt x="915848" y="-37"/>
                    <a:pt x="875330" y="40484"/>
                    <a:pt x="875293" y="90506"/>
                  </a:cubicBezTo>
                  <a:cubicBezTo>
                    <a:pt x="875286" y="99950"/>
                    <a:pt x="876754" y="109336"/>
                    <a:pt x="879643" y="118326"/>
                  </a:cubicBezTo>
                  <a:lnTo>
                    <a:pt x="915160" y="228831"/>
                  </a:lnTo>
                  <a:lnTo>
                    <a:pt x="528874" y="228831"/>
                  </a:lnTo>
                  <a:cubicBezTo>
                    <a:pt x="518672" y="198808"/>
                    <a:pt x="508722" y="168659"/>
                    <a:pt x="499024" y="138762"/>
                  </a:cubicBezTo>
                  <a:lnTo>
                    <a:pt x="570060" y="138762"/>
                  </a:lnTo>
                  <a:cubicBezTo>
                    <a:pt x="580493" y="138762"/>
                    <a:pt x="588952" y="130290"/>
                    <a:pt x="588952" y="119840"/>
                  </a:cubicBezTo>
                  <a:cubicBezTo>
                    <a:pt x="588952" y="109389"/>
                    <a:pt x="580493" y="100918"/>
                    <a:pt x="570060" y="100918"/>
                  </a:cubicBezTo>
                  <a:lnTo>
                    <a:pt x="393731" y="100918"/>
                  </a:lnTo>
                  <a:cubicBezTo>
                    <a:pt x="383297" y="100918"/>
                    <a:pt x="374838" y="109389"/>
                    <a:pt x="374838" y="119840"/>
                  </a:cubicBezTo>
                  <a:cubicBezTo>
                    <a:pt x="374838" y="130290"/>
                    <a:pt x="383297" y="138762"/>
                    <a:pt x="393731" y="138762"/>
                  </a:cubicBezTo>
                  <a:lnTo>
                    <a:pt x="459350" y="138762"/>
                  </a:lnTo>
                  <a:cubicBezTo>
                    <a:pt x="469804" y="171434"/>
                    <a:pt x="480761" y="204232"/>
                    <a:pt x="491845" y="237156"/>
                  </a:cubicBezTo>
                  <a:lnTo>
                    <a:pt x="350152" y="421962"/>
                  </a:lnTo>
                  <a:cubicBezTo>
                    <a:pt x="245124" y="353694"/>
                    <a:pt x="104725" y="383627"/>
                    <a:pt x="36564" y="488821"/>
                  </a:cubicBezTo>
                  <a:cubicBezTo>
                    <a:pt x="-31597" y="594015"/>
                    <a:pt x="-1710" y="734633"/>
                    <a:pt x="103318" y="802901"/>
                  </a:cubicBezTo>
                  <a:cubicBezTo>
                    <a:pt x="208347" y="871170"/>
                    <a:pt x="348745" y="841236"/>
                    <a:pt x="416906" y="736042"/>
                  </a:cubicBezTo>
                  <a:cubicBezTo>
                    <a:pt x="439282" y="701509"/>
                    <a:pt x="451864" y="661533"/>
                    <a:pt x="453305" y="620391"/>
                  </a:cubicBezTo>
                  <a:lnTo>
                    <a:pt x="623714" y="620391"/>
                  </a:lnTo>
                  <a:cubicBezTo>
                    <a:pt x="635427" y="655082"/>
                    <a:pt x="646889" y="689646"/>
                    <a:pt x="657846" y="724084"/>
                  </a:cubicBezTo>
                  <a:cubicBezTo>
                    <a:pt x="660539" y="731714"/>
                    <a:pt x="667778" y="736784"/>
                    <a:pt x="675857" y="736699"/>
                  </a:cubicBezTo>
                  <a:lnTo>
                    <a:pt x="676990" y="736699"/>
                  </a:lnTo>
                  <a:lnTo>
                    <a:pt x="772208" y="731653"/>
                  </a:lnTo>
                  <a:cubicBezTo>
                    <a:pt x="782642" y="731026"/>
                    <a:pt x="790593" y="722046"/>
                    <a:pt x="789967" y="711595"/>
                  </a:cubicBezTo>
                  <a:cubicBezTo>
                    <a:pt x="789341" y="701145"/>
                    <a:pt x="780375" y="693182"/>
                    <a:pt x="769941" y="693809"/>
                  </a:cubicBezTo>
                  <a:lnTo>
                    <a:pt x="689207" y="698602"/>
                  </a:lnTo>
                  <a:cubicBezTo>
                    <a:pt x="680811" y="671523"/>
                    <a:pt x="671868" y="644401"/>
                    <a:pt x="662380" y="617237"/>
                  </a:cubicBezTo>
                  <a:cubicBezTo>
                    <a:pt x="664255" y="616106"/>
                    <a:pt x="665917" y="614654"/>
                    <a:pt x="667292" y="612948"/>
                  </a:cubicBezTo>
                  <a:lnTo>
                    <a:pt x="928637" y="270838"/>
                  </a:lnTo>
                  <a:lnTo>
                    <a:pt x="970830" y="402283"/>
                  </a:lnTo>
                  <a:cubicBezTo>
                    <a:pt x="855221" y="450438"/>
                    <a:pt x="800479" y="583342"/>
                    <a:pt x="848558" y="699132"/>
                  </a:cubicBezTo>
                  <a:cubicBezTo>
                    <a:pt x="896638" y="814922"/>
                    <a:pt x="1029333" y="869751"/>
                    <a:pt x="1144942" y="821596"/>
                  </a:cubicBezTo>
                  <a:cubicBezTo>
                    <a:pt x="1260550" y="773440"/>
                    <a:pt x="1315293" y="640537"/>
                    <a:pt x="1267213" y="524747"/>
                  </a:cubicBezTo>
                  <a:cubicBezTo>
                    <a:pt x="1232044" y="440049"/>
                    <a:pt x="1149447" y="384864"/>
                    <a:pt x="1057861" y="384875"/>
                  </a:cubicBezTo>
                  <a:close/>
                  <a:moveTo>
                    <a:pt x="226596" y="801160"/>
                  </a:moveTo>
                  <a:cubicBezTo>
                    <a:pt x="122257" y="801474"/>
                    <a:pt x="37419" y="717011"/>
                    <a:pt x="37106" y="612508"/>
                  </a:cubicBezTo>
                  <a:cubicBezTo>
                    <a:pt x="36792" y="508005"/>
                    <a:pt x="121122" y="423034"/>
                    <a:pt x="225461" y="422720"/>
                  </a:cubicBezTo>
                  <a:cubicBezTo>
                    <a:pt x="261543" y="422612"/>
                    <a:pt x="296902" y="432854"/>
                    <a:pt x="327355" y="452237"/>
                  </a:cubicBezTo>
                  <a:lnTo>
                    <a:pt x="221936" y="589990"/>
                  </a:lnTo>
                  <a:cubicBezTo>
                    <a:pt x="215606" y="598297"/>
                    <a:pt x="217198" y="610171"/>
                    <a:pt x="225493" y="616511"/>
                  </a:cubicBezTo>
                  <a:cubicBezTo>
                    <a:pt x="228777" y="619022"/>
                    <a:pt x="232792" y="620384"/>
                    <a:pt x="236924" y="620391"/>
                  </a:cubicBezTo>
                  <a:lnTo>
                    <a:pt x="415520" y="620391"/>
                  </a:lnTo>
                  <a:cubicBezTo>
                    <a:pt x="410937" y="721530"/>
                    <a:pt x="327681" y="801138"/>
                    <a:pt x="226596" y="801034"/>
                  </a:cubicBezTo>
                  <a:close/>
                  <a:moveTo>
                    <a:pt x="412875" y="582547"/>
                  </a:moveTo>
                  <a:lnTo>
                    <a:pt x="275086" y="582547"/>
                  </a:lnTo>
                  <a:lnTo>
                    <a:pt x="356827" y="475448"/>
                  </a:lnTo>
                  <a:cubicBezTo>
                    <a:pt x="386702" y="504047"/>
                    <a:pt x="406391" y="541669"/>
                    <a:pt x="412875" y="582547"/>
                  </a:cubicBezTo>
                  <a:close/>
                  <a:moveTo>
                    <a:pt x="450660" y="582547"/>
                  </a:moveTo>
                  <a:cubicBezTo>
                    <a:pt x="443868" y="529899"/>
                    <a:pt x="418813" y="481317"/>
                    <a:pt x="379876" y="445299"/>
                  </a:cubicBezTo>
                  <a:lnTo>
                    <a:pt x="505825" y="280299"/>
                  </a:lnTo>
                  <a:cubicBezTo>
                    <a:pt x="522703" y="329622"/>
                    <a:pt x="539832" y="378693"/>
                    <a:pt x="556205" y="427008"/>
                  </a:cubicBezTo>
                  <a:cubicBezTo>
                    <a:pt x="574090" y="478223"/>
                    <a:pt x="592353" y="530322"/>
                    <a:pt x="610237" y="582673"/>
                  </a:cubicBezTo>
                  <a:close/>
                  <a:moveTo>
                    <a:pt x="648022" y="575483"/>
                  </a:moveTo>
                  <a:cubicBezTo>
                    <a:pt x="629508" y="521366"/>
                    <a:pt x="610237" y="467375"/>
                    <a:pt x="592101" y="414393"/>
                  </a:cubicBezTo>
                  <a:cubicBezTo>
                    <a:pt x="575475" y="365826"/>
                    <a:pt x="558220" y="316377"/>
                    <a:pt x="541469" y="266675"/>
                  </a:cubicBezTo>
                  <a:lnTo>
                    <a:pt x="884177" y="266675"/>
                  </a:lnTo>
                  <a:close/>
                  <a:moveTo>
                    <a:pt x="1057861" y="801034"/>
                  </a:moveTo>
                  <a:cubicBezTo>
                    <a:pt x="953521" y="800911"/>
                    <a:pt x="869037" y="716094"/>
                    <a:pt x="869159" y="611591"/>
                  </a:cubicBezTo>
                  <a:cubicBezTo>
                    <a:pt x="869248" y="536521"/>
                    <a:pt x="913636" y="468603"/>
                    <a:pt x="982291" y="438487"/>
                  </a:cubicBezTo>
                  <a:lnTo>
                    <a:pt x="1036449" y="607398"/>
                  </a:lnTo>
                  <a:cubicBezTo>
                    <a:pt x="1039649" y="617361"/>
                    <a:pt x="1050307" y="622839"/>
                    <a:pt x="1060254" y="619634"/>
                  </a:cubicBezTo>
                  <a:cubicBezTo>
                    <a:pt x="1070201" y="616429"/>
                    <a:pt x="1075671" y="605755"/>
                    <a:pt x="1072471" y="595792"/>
                  </a:cubicBezTo>
                  <a:lnTo>
                    <a:pt x="1018313" y="427008"/>
                  </a:lnTo>
                  <a:cubicBezTo>
                    <a:pt x="1120219" y="404571"/>
                    <a:pt x="1220991" y="469124"/>
                    <a:pt x="1243392" y="571191"/>
                  </a:cubicBezTo>
                  <a:cubicBezTo>
                    <a:pt x="1265794" y="673258"/>
                    <a:pt x="1201342" y="774187"/>
                    <a:pt x="1099435" y="796624"/>
                  </a:cubicBezTo>
                  <a:cubicBezTo>
                    <a:pt x="1085782" y="799630"/>
                    <a:pt x="1071839" y="801109"/>
                    <a:pt x="1057861" y="801034"/>
                  </a:cubicBezTo>
                  <a:close/>
                </a:path>
              </a:pathLst>
            </a:custGeom>
            <a:solidFill>
              <a:srgbClr val="000000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99" name="Graphic 1098" descr="street sign direction icon">
            <a:extLst>
              <a:ext uri="{FF2B5EF4-FFF2-40B4-BE49-F238E27FC236}">
                <a16:creationId xmlns:a16="http://schemas.microsoft.com/office/drawing/2014/main" xmlns="" id="{5CDE2327-9B13-47B5-8EBA-2ECC4AA8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09035" y="4573211"/>
            <a:ext cx="446258" cy="446258"/>
          </a:xfrm>
          <a:prstGeom prst="rect">
            <a:avLst/>
          </a:prstGeom>
        </p:spPr>
      </p:pic>
      <p:pic>
        <p:nvPicPr>
          <p:cNvPr id="1100" name="Graphic 1099" descr="construction street sign icon">
            <a:extLst>
              <a:ext uri="{FF2B5EF4-FFF2-40B4-BE49-F238E27FC236}">
                <a16:creationId xmlns:a16="http://schemas.microsoft.com/office/drawing/2014/main" xmlns="" id="{80BEFFF5-F067-46D7-829C-BC753A42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99080" y="4498266"/>
            <a:ext cx="600364" cy="600364"/>
          </a:xfrm>
          <a:prstGeom prst="rect">
            <a:avLst/>
          </a:prstGeom>
        </p:spPr>
      </p:pic>
      <p:pic>
        <p:nvPicPr>
          <p:cNvPr id="1101" name="Graphic 1100" descr="turn street sign icon">
            <a:extLst>
              <a:ext uri="{FF2B5EF4-FFF2-40B4-BE49-F238E27FC236}">
                <a16:creationId xmlns:a16="http://schemas.microsoft.com/office/drawing/2014/main" xmlns="" id="{C3C28E4E-A1E3-42AC-9894-E8A065739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87701" y="4498026"/>
            <a:ext cx="591427" cy="591427"/>
          </a:xfrm>
          <a:prstGeom prst="rect">
            <a:avLst/>
          </a:prstGeom>
        </p:spPr>
      </p:pic>
      <p:pic>
        <p:nvPicPr>
          <p:cNvPr id="1102" name="Graphic 1101" descr="stop sign icon">
            <a:extLst>
              <a:ext uri="{FF2B5EF4-FFF2-40B4-BE49-F238E27FC236}">
                <a16:creationId xmlns:a16="http://schemas.microsoft.com/office/drawing/2014/main" xmlns="" id="{4B00B1FA-1EEE-41D7-A579-67A8B9CF2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42710" y="4453928"/>
            <a:ext cx="684474" cy="684474"/>
          </a:xfrm>
          <a:prstGeom prst="rect">
            <a:avLst/>
          </a:prstGeom>
        </p:spPr>
      </p:pic>
      <p:pic>
        <p:nvPicPr>
          <p:cNvPr id="1103" name="Graphic 1102" descr="Traffic cone">
            <a:extLst>
              <a:ext uri="{FF2B5EF4-FFF2-40B4-BE49-F238E27FC236}">
                <a16:creationId xmlns:a16="http://schemas.microsoft.com/office/drawing/2014/main" xmlns="" id="{31DB52B9-D48E-4131-9DE8-9154C65E7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276" y="4406911"/>
            <a:ext cx="755703" cy="755703"/>
          </a:xfrm>
          <a:prstGeom prst="rect">
            <a:avLst/>
          </a:prstGeom>
        </p:spPr>
      </p:pic>
      <p:grpSp>
        <p:nvGrpSpPr>
          <p:cNvPr id="1104" name="Group 1103" descr="stop light icon">
            <a:extLst>
              <a:ext uri="{FF2B5EF4-FFF2-40B4-BE49-F238E27FC236}">
                <a16:creationId xmlns:a16="http://schemas.microsoft.com/office/drawing/2014/main" xmlns="" id="{880F1B91-74BD-4D20-84B8-A6AD7517FC7E}"/>
              </a:ext>
            </a:extLst>
          </p:cNvPr>
          <p:cNvGrpSpPr/>
          <p:nvPr/>
        </p:nvGrpSpPr>
        <p:grpSpPr>
          <a:xfrm>
            <a:off x="4782193" y="4422590"/>
            <a:ext cx="755703" cy="755703"/>
            <a:chOff x="4141090" y="4422590"/>
            <a:chExt cx="755703" cy="755703"/>
          </a:xfrm>
        </p:grpSpPr>
        <p:pic>
          <p:nvPicPr>
            <p:cNvPr id="1105" name="Graphic 1104" descr="Traffic light">
              <a:extLst>
                <a:ext uri="{FF2B5EF4-FFF2-40B4-BE49-F238E27FC236}">
                  <a16:creationId xmlns:a16="http://schemas.microsoft.com/office/drawing/2014/main" xmlns="" id="{4F4C7D00-97C6-45BD-8C39-76E7084F9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141090" y="4422590"/>
              <a:ext cx="755703" cy="755703"/>
            </a:xfrm>
            <a:prstGeom prst="rect">
              <a:avLst/>
            </a:prstGeom>
          </p:spPr>
        </p:pic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xmlns="" id="{6910CB30-5BDA-4366-9508-2D1FE2F52686}"/>
                </a:ext>
              </a:extLst>
            </p:cNvPr>
            <p:cNvSpPr/>
            <p:nvPr/>
          </p:nvSpPr>
          <p:spPr>
            <a:xfrm>
              <a:off x="4440039" y="4552308"/>
              <a:ext cx="149948" cy="1499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xmlns="" id="{D6CA4BB0-A91B-4E5C-9E97-78A3E427AA03}"/>
                </a:ext>
              </a:extLst>
            </p:cNvPr>
            <p:cNvSpPr/>
            <p:nvPr/>
          </p:nvSpPr>
          <p:spPr>
            <a:xfrm>
              <a:off x="4440039" y="4726933"/>
              <a:ext cx="149948" cy="1499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xmlns="" id="{8446D21C-ABF8-4DA6-BFB3-102AEF147B32}"/>
                </a:ext>
              </a:extLst>
            </p:cNvPr>
            <p:cNvSpPr/>
            <p:nvPr/>
          </p:nvSpPr>
          <p:spPr>
            <a:xfrm>
              <a:off x="4440039" y="4898383"/>
              <a:ext cx="149948" cy="149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9" name="Group 1108" descr="street graphic">
            <a:extLst>
              <a:ext uri="{FF2B5EF4-FFF2-40B4-BE49-F238E27FC236}">
                <a16:creationId xmlns:a16="http://schemas.microsoft.com/office/drawing/2014/main" xmlns="" id="{E0BE481A-9818-4240-9734-1D4B45325DB3}"/>
              </a:ext>
            </a:extLst>
          </p:cNvPr>
          <p:cNvGrpSpPr/>
          <p:nvPr/>
        </p:nvGrpSpPr>
        <p:grpSpPr>
          <a:xfrm>
            <a:off x="6102775" y="679046"/>
            <a:ext cx="6107637" cy="464949"/>
            <a:chOff x="287991" y="5205749"/>
            <a:chExt cx="6282018" cy="464949"/>
          </a:xfrm>
        </p:grpSpPr>
        <p:sp>
          <p:nvSpPr>
            <p:cNvPr id="1110" name="Rectangle 1109" descr="street graphic">
              <a:extLst>
                <a:ext uri="{FF2B5EF4-FFF2-40B4-BE49-F238E27FC236}">
                  <a16:creationId xmlns:a16="http://schemas.microsoft.com/office/drawing/2014/main" xmlns="" id="{C3B5B1FE-7258-4366-B2D4-517CF0E190F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xmlns="" id="{49A0233B-1304-4255-B4AF-6EB1FE0D4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  <a:endCxn id="1110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2" name="Group 1111" descr="directional icon">
            <a:extLst>
              <a:ext uri="{FF2B5EF4-FFF2-40B4-BE49-F238E27FC236}">
                <a16:creationId xmlns:a16="http://schemas.microsoft.com/office/drawing/2014/main" xmlns="" id="{9A9DE9F7-ADE6-4D7D-9965-17A6072F9743}"/>
              </a:ext>
            </a:extLst>
          </p:cNvPr>
          <p:cNvGrpSpPr/>
          <p:nvPr/>
        </p:nvGrpSpPr>
        <p:grpSpPr>
          <a:xfrm>
            <a:off x="6626422" y="1569746"/>
            <a:ext cx="2355083" cy="925270"/>
            <a:chOff x="414734" y="5819623"/>
            <a:chExt cx="2355083" cy="925270"/>
          </a:xfrm>
        </p:grpSpPr>
        <p:cxnSp>
          <p:nvCxnSpPr>
            <p:cNvPr id="1113" name="Elbow Connector 61" descr="direction icons">
              <a:extLst>
                <a:ext uri="{FF2B5EF4-FFF2-40B4-BE49-F238E27FC236}">
                  <a16:creationId xmlns:a16="http://schemas.microsoft.com/office/drawing/2014/main" xmlns="" id="{E330B248-539F-41EA-ACF4-E99AC052A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734" y="5904886"/>
              <a:ext cx="2355083" cy="754744"/>
            </a:xfrm>
            <a:prstGeom prst="bentConnector3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xmlns="" id="{54ACA843-0386-423F-BA91-8A6A8CA52AC5}"/>
                </a:ext>
              </a:extLst>
            </p:cNvPr>
            <p:cNvSpPr/>
            <p:nvPr/>
          </p:nvSpPr>
          <p:spPr>
            <a:xfrm>
              <a:off x="893243" y="6549677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xmlns="" id="{C92A3C27-96C4-431F-AFB8-4394119BD455}"/>
                </a:ext>
              </a:extLst>
            </p:cNvPr>
            <p:cNvSpPr/>
            <p:nvPr/>
          </p:nvSpPr>
          <p:spPr>
            <a:xfrm>
              <a:off x="1494667" y="6180412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xmlns="" id="{B9389C6A-605C-47F7-AB5E-6A91AEB38B69}"/>
                </a:ext>
              </a:extLst>
            </p:cNvPr>
            <p:cNvSpPr/>
            <p:nvPr/>
          </p:nvSpPr>
          <p:spPr>
            <a:xfrm>
              <a:off x="2034851" y="5819623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17" name="Graphic 1116" descr="Line Arrow: U-turn with tail">
            <a:extLst>
              <a:ext uri="{FF2B5EF4-FFF2-40B4-BE49-F238E27FC236}">
                <a16:creationId xmlns:a16="http://schemas.microsoft.com/office/drawing/2014/main" xmlns="" id="{C04566AD-5FE3-40CF-A1C3-D35C7959EB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139864" y="1846642"/>
            <a:ext cx="516155" cy="516155"/>
          </a:xfrm>
          <a:prstGeom prst="rect">
            <a:avLst/>
          </a:prstGeom>
        </p:spPr>
      </p:pic>
      <p:pic>
        <p:nvPicPr>
          <p:cNvPr id="1118" name="Graphic 1117" descr="Line Arrow: Rotate left">
            <a:extLst>
              <a:ext uri="{FF2B5EF4-FFF2-40B4-BE49-F238E27FC236}">
                <a16:creationId xmlns:a16="http://schemas.microsoft.com/office/drawing/2014/main" xmlns="" id="{9DE38C3F-B80B-48FA-BC50-124E1BFA12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739181" y="1830405"/>
            <a:ext cx="516155" cy="516155"/>
          </a:xfrm>
          <a:prstGeom prst="rect">
            <a:avLst/>
          </a:prstGeom>
        </p:spPr>
      </p:pic>
      <p:pic>
        <p:nvPicPr>
          <p:cNvPr id="1119" name="Graphic 1118" descr="Line Arrow: Counterclockwise curve">
            <a:extLst>
              <a:ext uri="{FF2B5EF4-FFF2-40B4-BE49-F238E27FC236}">
                <a16:creationId xmlns:a16="http://schemas.microsoft.com/office/drawing/2014/main" xmlns="" id="{886E20EE-3489-4942-A4EC-72E6E0FF0E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352778" y="1830405"/>
            <a:ext cx="516155" cy="516155"/>
          </a:xfrm>
          <a:prstGeom prst="rect">
            <a:avLst/>
          </a:prstGeom>
        </p:spPr>
      </p:pic>
      <p:pic>
        <p:nvPicPr>
          <p:cNvPr id="1120" name="Graphic 1119" descr="Line Arrow: Rotate right">
            <a:extLst>
              <a:ext uri="{FF2B5EF4-FFF2-40B4-BE49-F238E27FC236}">
                <a16:creationId xmlns:a16="http://schemas.microsoft.com/office/drawing/2014/main" xmlns="" id="{BAE0C13A-A801-4C8C-9473-3464E98B16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966375" y="1814084"/>
            <a:ext cx="516155" cy="516155"/>
          </a:xfrm>
          <a:prstGeom prst="rect">
            <a:avLst/>
          </a:prstGeom>
        </p:spPr>
      </p:pic>
      <p:pic>
        <p:nvPicPr>
          <p:cNvPr id="1121" name="Graphic 1120" descr="Line Arrow: Straight">
            <a:extLst>
              <a:ext uri="{FF2B5EF4-FFF2-40B4-BE49-F238E27FC236}">
                <a16:creationId xmlns:a16="http://schemas.microsoft.com/office/drawing/2014/main" xmlns="" id="{606DA60B-D5A9-4AEC-8F2F-6D394A8186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694257" y="1844241"/>
            <a:ext cx="516155" cy="516155"/>
          </a:xfrm>
          <a:prstGeom prst="rect">
            <a:avLst/>
          </a:prstGeom>
        </p:spPr>
      </p:pic>
      <p:pic>
        <p:nvPicPr>
          <p:cNvPr id="1122" name="Graphic 1121" descr="Line Arrow: Clockwise curve">
            <a:extLst>
              <a:ext uri="{FF2B5EF4-FFF2-40B4-BE49-F238E27FC236}">
                <a16:creationId xmlns:a16="http://schemas.microsoft.com/office/drawing/2014/main" xmlns="" id="{DBE0DCF9-D93F-4FD1-92C8-65FBD241B1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528184" y="2672757"/>
            <a:ext cx="516155" cy="516155"/>
          </a:xfrm>
          <a:prstGeom prst="rect">
            <a:avLst/>
          </a:prstGeom>
        </p:spPr>
      </p:pic>
      <p:grpSp>
        <p:nvGrpSpPr>
          <p:cNvPr id="1123" name="Group 1122" descr="street graphic">
            <a:extLst>
              <a:ext uri="{FF2B5EF4-FFF2-40B4-BE49-F238E27FC236}">
                <a16:creationId xmlns:a16="http://schemas.microsoft.com/office/drawing/2014/main" xmlns="" id="{E5E61484-67CE-48DB-AE90-56CB867AAC7E}"/>
              </a:ext>
            </a:extLst>
          </p:cNvPr>
          <p:cNvGrpSpPr/>
          <p:nvPr/>
        </p:nvGrpSpPr>
        <p:grpSpPr>
          <a:xfrm>
            <a:off x="6102774" y="157802"/>
            <a:ext cx="6107637" cy="464949"/>
            <a:chOff x="287991" y="5205749"/>
            <a:chExt cx="6282018" cy="464949"/>
          </a:xfrm>
        </p:grpSpPr>
        <p:sp>
          <p:nvSpPr>
            <p:cNvPr id="1124" name="Rectangle 1123" descr="street graphic">
              <a:extLst>
                <a:ext uri="{FF2B5EF4-FFF2-40B4-BE49-F238E27FC236}">
                  <a16:creationId xmlns:a16="http://schemas.microsoft.com/office/drawing/2014/main" xmlns="" id="{EA556591-33F6-4256-971A-EF5B3471B625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xmlns="" id="{56845728-46B4-4A1C-9F8E-1277F28B0F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  <a:endCxn id="112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" name="Group 1125" descr="directional icon">
            <a:extLst>
              <a:ext uri="{FF2B5EF4-FFF2-40B4-BE49-F238E27FC236}">
                <a16:creationId xmlns:a16="http://schemas.microsoft.com/office/drawing/2014/main" xmlns="" id="{66349773-8DF4-4A5B-980D-47FE72CCBC23}"/>
              </a:ext>
            </a:extLst>
          </p:cNvPr>
          <p:cNvGrpSpPr/>
          <p:nvPr/>
        </p:nvGrpSpPr>
        <p:grpSpPr>
          <a:xfrm>
            <a:off x="6676530" y="1569746"/>
            <a:ext cx="2355083" cy="925270"/>
            <a:chOff x="414734" y="5819623"/>
            <a:chExt cx="2355083" cy="925270"/>
          </a:xfrm>
        </p:grpSpPr>
        <p:cxnSp>
          <p:nvCxnSpPr>
            <p:cNvPr id="1127" name="Elbow Connector 61" descr="direction icons">
              <a:extLst>
                <a:ext uri="{FF2B5EF4-FFF2-40B4-BE49-F238E27FC236}">
                  <a16:creationId xmlns:a16="http://schemas.microsoft.com/office/drawing/2014/main" xmlns="" id="{9016F187-07CD-4478-95C1-F05DEFD23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734" y="5904886"/>
              <a:ext cx="2355083" cy="754744"/>
            </a:xfrm>
            <a:prstGeom prst="bentConnector3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xmlns="" id="{AEC20ABE-A4FE-443E-8811-29AC6DE1F816}"/>
                </a:ext>
              </a:extLst>
            </p:cNvPr>
            <p:cNvSpPr/>
            <p:nvPr/>
          </p:nvSpPr>
          <p:spPr>
            <a:xfrm>
              <a:off x="893243" y="6549677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xmlns="" id="{AA3E99DC-C695-496C-AAEC-AF08FA4D83C2}"/>
                </a:ext>
              </a:extLst>
            </p:cNvPr>
            <p:cNvSpPr/>
            <p:nvPr/>
          </p:nvSpPr>
          <p:spPr>
            <a:xfrm>
              <a:off x="1494667" y="6180412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xmlns="" id="{4A29E41E-0863-49D6-968D-B03210A759E7}"/>
                </a:ext>
              </a:extLst>
            </p:cNvPr>
            <p:cNvSpPr/>
            <p:nvPr/>
          </p:nvSpPr>
          <p:spPr>
            <a:xfrm>
              <a:off x="2034851" y="5819623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31" name="Graphic 1130" descr="Line Arrow: U-turn with tail">
            <a:extLst>
              <a:ext uri="{FF2B5EF4-FFF2-40B4-BE49-F238E27FC236}">
                <a16:creationId xmlns:a16="http://schemas.microsoft.com/office/drawing/2014/main" xmlns="" id="{C6E2130E-CA46-4B02-AF4E-ECE3C31C0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189972" y="1846642"/>
            <a:ext cx="516155" cy="516155"/>
          </a:xfrm>
          <a:prstGeom prst="rect">
            <a:avLst/>
          </a:prstGeom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xmlns="" id="{1EDA23ED-F353-47B4-96D3-0E84EC9D5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74736" y="4221733"/>
            <a:ext cx="6715362" cy="2245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3" name="Graphic 1132" descr="bicycle icon outline">
            <a:extLst>
              <a:ext uri="{FF2B5EF4-FFF2-40B4-BE49-F238E27FC236}">
                <a16:creationId xmlns:a16="http://schemas.microsoft.com/office/drawing/2014/main" xmlns="" id="{876E12A4-F841-4190-83D1-21F3E8C956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719642" y="4364075"/>
            <a:ext cx="1024839" cy="1024839"/>
          </a:xfrm>
          <a:prstGeom prst="rect">
            <a:avLst/>
          </a:prstGeom>
        </p:spPr>
      </p:pic>
      <p:pic>
        <p:nvPicPr>
          <p:cNvPr id="1134" name="Graphic 1133" descr="car icon outline">
            <a:extLst>
              <a:ext uri="{FF2B5EF4-FFF2-40B4-BE49-F238E27FC236}">
                <a16:creationId xmlns:a16="http://schemas.microsoft.com/office/drawing/2014/main" xmlns="" id="{0D350E20-06C8-4959-A07F-ED6DE8C2F1F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880921" y="4413551"/>
            <a:ext cx="909296" cy="909296"/>
          </a:xfrm>
          <a:prstGeom prst="rect">
            <a:avLst/>
          </a:prstGeom>
        </p:spPr>
      </p:pic>
      <p:pic>
        <p:nvPicPr>
          <p:cNvPr id="1135" name="Graphic 1134" descr="car icon ">
            <a:extLst>
              <a:ext uri="{FF2B5EF4-FFF2-40B4-BE49-F238E27FC236}">
                <a16:creationId xmlns:a16="http://schemas.microsoft.com/office/drawing/2014/main" xmlns="" id="{A2F55F49-5654-429C-BBAE-4BFCCA81F8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994678" y="4392682"/>
            <a:ext cx="909296" cy="909296"/>
          </a:xfrm>
          <a:prstGeom prst="rect">
            <a:avLst/>
          </a:prstGeom>
        </p:spPr>
      </p:pic>
      <p:pic>
        <p:nvPicPr>
          <p:cNvPr id="1136" name="Graphic 1135" descr="delivery truck icon outline">
            <a:extLst>
              <a:ext uri="{FF2B5EF4-FFF2-40B4-BE49-F238E27FC236}">
                <a16:creationId xmlns:a16="http://schemas.microsoft.com/office/drawing/2014/main" xmlns="" id="{57EEC762-A871-4283-A5D3-83BBA5B684A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014746" y="4387737"/>
            <a:ext cx="909296" cy="909296"/>
          </a:xfrm>
          <a:prstGeom prst="rect">
            <a:avLst/>
          </a:prstGeom>
        </p:spPr>
      </p:pic>
      <p:pic>
        <p:nvPicPr>
          <p:cNvPr id="1137" name="Graphic 1136" descr="hot air balloon icon outline">
            <a:extLst>
              <a:ext uri="{FF2B5EF4-FFF2-40B4-BE49-F238E27FC236}">
                <a16:creationId xmlns:a16="http://schemas.microsoft.com/office/drawing/2014/main" xmlns="" id="{9367EAE7-5837-4561-85BE-189F3D0686F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0067898" y="4482602"/>
            <a:ext cx="719566" cy="719566"/>
          </a:xfrm>
          <a:prstGeom prst="rect">
            <a:avLst/>
          </a:prstGeom>
        </p:spPr>
      </p:pic>
      <p:pic>
        <p:nvPicPr>
          <p:cNvPr id="1138" name="Graphic 1137" descr="jeep icon outline">
            <a:extLst>
              <a:ext uri="{FF2B5EF4-FFF2-40B4-BE49-F238E27FC236}">
                <a16:creationId xmlns:a16="http://schemas.microsoft.com/office/drawing/2014/main" xmlns="" id="{0208E576-4A6C-4AA5-8688-582AAD99A1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0925533" y="4387737"/>
            <a:ext cx="909295" cy="909295"/>
          </a:xfrm>
          <a:prstGeom prst="rect">
            <a:avLst/>
          </a:prstGeom>
        </p:spPr>
      </p:pic>
      <p:pic>
        <p:nvPicPr>
          <p:cNvPr id="1139" name="Graphic 1138" descr="plane icon outline">
            <a:extLst>
              <a:ext uri="{FF2B5EF4-FFF2-40B4-BE49-F238E27FC236}">
                <a16:creationId xmlns:a16="http://schemas.microsoft.com/office/drawing/2014/main" xmlns="" id="{B3DAD1E8-1FAC-4A32-A2D6-7F6D32CF48D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5814531" y="5329681"/>
            <a:ext cx="909296" cy="909296"/>
          </a:xfrm>
          <a:prstGeom prst="rect">
            <a:avLst/>
          </a:prstGeom>
        </p:spPr>
      </p:pic>
      <p:pic>
        <p:nvPicPr>
          <p:cNvPr id="1140" name="Graphic 1139" descr="boat icon outline">
            <a:extLst>
              <a:ext uri="{FF2B5EF4-FFF2-40B4-BE49-F238E27FC236}">
                <a16:creationId xmlns:a16="http://schemas.microsoft.com/office/drawing/2014/main" xmlns="" id="{28B6DD0A-878A-4266-9ED4-15DB27BC406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6860267" y="5233882"/>
            <a:ext cx="909296" cy="909296"/>
          </a:xfrm>
          <a:prstGeom prst="rect">
            <a:avLst/>
          </a:prstGeom>
        </p:spPr>
      </p:pic>
      <p:pic>
        <p:nvPicPr>
          <p:cNvPr id="1141" name="Graphic 1140" descr="bus icon">
            <a:extLst>
              <a:ext uri="{FF2B5EF4-FFF2-40B4-BE49-F238E27FC236}">
                <a16:creationId xmlns:a16="http://schemas.microsoft.com/office/drawing/2014/main" xmlns="" id="{2A6E4A9F-ABA2-4DF1-A7BC-735C9ADA277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7906003" y="5297033"/>
            <a:ext cx="909296" cy="909296"/>
          </a:xfrm>
          <a:prstGeom prst="rect">
            <a:avLst/>
          </a:prstGeom>
        </p:spPr>
      </p:pic>
      <p:pic>
        <p:nvPicPr>
          <p:cNvPr id="1142" name="Graphic 1141" descr="plane icon outline">
            <a:extLst>
              <a:ext uri="{FF2B5EF4-FFF2-40B4-BE49-F238E27FC236}">
                <a16:creationId xmlns:a16="http://schemas.microsoft.com/office/drawing/2014/main" xmlns="" id="{DE2710BF-B3BE-4641-85E4-671F9DD7505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8960817" y="5297033"/>
            <a:ext cx="909296" cy="909296"/>
          </a:xfrm>
          <a:prstGeom prst="rect">
            <a:avLst/>
          </a:prstGeom>
        </p:spPr>
      </p:pic>
      <p:pic>
        <p:nvPicPr>
          <p:cNvPr id="1143" name="Graphic 1142" descr="double decker bus icon outline">
            <a:extLst>
              <a:ext uri="{FF2B5EF4-FFF2-40B4-BE49-F238E27FC236}">
                <a16:creationId xmlns:a16="http://schemas.microsoft.com/office/drawing/2014/main" xmlns="" id="{F0E18F9E-7A2D-458C-8B3E-991335715C9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10046114" y="5261194"/>
            <a:ext cx="909296" cy="909296"/>
          </a:xfrm>
          <a:prstGeom prst="rect">
            <a:avLst/>
          </a:prstGeom>
        </p:spPr>
      </p:pic>
      <p:pic>
        <p:nvPicPr>
          <p:cNvPr id="1144" name="Graphic 1143" descr="motorcycle icon outline">
            <a:extLst>
              <a:ext uri="{FF2B5EF4-FFF2-40B4-BE49-F238E27FC236}">
                <a16:creationId xmlns:a16="http://schemas.microsoft.com/office/drawing/2014/main" xmlns="" id="{C6DA42D2-A1D6-45F6-B6AB-C94175B709D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073055" y="5235061"/>
            <a:ext cx="928605" cy="9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hi-IN" sz="1800" dirty="0" smtClean="0"/>
              <a:t>यह उप शीर्षक के सन्दर्भ के लिए एक विषय है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 smtClean="0"/>
              <a:t>मद 1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/>
              <a:t>मद </a:t>
            </a:r>
            <a:r>
              <a:rPr lang="hi-IN" sz="1800" dirty="0" smtClean="0"/>
              <a:t>2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800" dirty="0"/>
              <a:t>मद </a:t>
            </a:r>
            <a:r>
              <a:rPr lang="hi-IN" sz="1800" dirty="0" smtClean="0"/>
              <a:t>3</a:t>
            </a:r>
            <a:endParaRPr lang="en-US" sz="1800" dirty="0"/>
          </a:p>
        </p:txBody>
      </p:sp>
      <p:graphicFrame>
        <p:nvGraphicFramePr>
          <p:cNvPr id="9" name="Chart Placeholder 8" descr="Chart">
            <a:extLst>
              <a:ext uri="{FF2B5EF4-FFF2-40B4-BE49-F238E27FC236}">
                <a16:creationId xmlns:a16="http://schemas.microsoft.com/office/drawing/2014/main" xmlns="" id="{E4A82FA3-75D7-47E3-8C96-674228A4BA6D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1494768854"/>
              </p:ext>
            </p:extLst>
          </p:nvPr>
        </p:nvGraphicFramePr>
        <p:xfrm>
          <a:off x="5131558" y="1246188"/>
          <a:ext cx="6387152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xmlns="" id="{B55184A4-17C4-4A84-8379-E52204D6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xmlns="" id="{D2056EEC-E338-4468-8422-BF2B5BFDF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C502ABA-6EEF-465B-A3FF-049AC34A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896283"/>
              </p:ext>
            </p:extLst>
          </p:nvPr>
        </p:nvGraphicFramePr>
        <p:xfrm>
          <a:off x="3333750" y="2413494"/>
          <a:ext cx="7467600" cy="44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Graphic 8" descr="car icon ">
            <a:extLst>
              <a:ext uri="{FF2B5EF4-FFF2-40B4-BE49-F238E27FC236}">
                <a16:creationId xmlns:a16="http://schemas.microsoft.com/office/drawing/2014/main" xmlns="" id="{BE3FD97F-4BD5-45CD-A2E2-9B36D5BC5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427792" y="2602613"/>
            <a:ext cx="660480" cy="660480"/>
          </a:xfrm>
          <a:prstGeom prst="rect">
            <a:avLst/>
          </a:prstGeom>
        </p:spPr>
      </p:pic>
      <p:pic>
        <p:nvPicPr>
          <p:cNvPr id="10" name="Graphic 9" descr="delivery truck icon outline">
            <a:extLst>
              <a:ext uri="{FF2B5EF4-FFF2-40B4-BE49-F238E27FC236}">
                <a16:creationId xmlns:a16="http://schemas.microsoft.com/office/drawing/2014/main" xmlns="" id="{70F85FAD-4421-4478-9F1F-602B389A22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006720" y="4348982"/>
            <a:ext cx="512253" cy="512253"/>
          </a:xfrm>
          <a:prstGeom prst="rect">
            <a:avLst/>
          </a:prstGeom>
        </p:spPr>
      </p:pic>
      <p:pic>
        <p:nvPicPr>
          <p:cNvPr id="11" name="Graphic 10" descr="double decker bus icon outline">
            <a:extLst>
              <a:ext uri="{FF2B5EF4-FFF2-40B4-BE49-F238E27FC236}">
                <a16:creationId xmlns:a16="http://schemas.microsoft.com/office/drawing/2014/main" xmlns="" id="{34020F2C-8CB3-4005-B42D-8C9246242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3494467" y="6002372"/>
            <a:ext cx="512253" cy="633539"/>
          </a:xfrm>
          <a:prstGeom prst="rect">
            <a:avLst/>
          </a:prstGeom>
        </p:spPr>
      </p:pic>
      <p:pic>
        <p:nvPicPr>
          <p:cNvPr id="6" name="Graphic 5" descr="Ui Ux outline">
            <a:extLst>
              <a:ext uri="{FF2B5EF4-FFF2-40B4-BE49-F238E27FC236}">
                <a16:creationId xmlns:a16="http://schemas.microsoft.com/office/drawing/2014/main" xmlns="" id="{88AA376F-C28C-49B4-A79D-1AEC25F370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5324" y="3386011"/>
            <a:ext cx="2447925" cy="2447925"/>
          </a:xfrm>
          <a:prstGeom prst="rect">
            <a:avLst/>
          </a:prstGeom>
        </p:spPr>
      </p:pic>
      <p:pic>
        <p:nvPicPr>
          <p:cNvPr id="12" name="Graphic 11" descr="Route (Two Pins With A Path) with solid fill">
            <a:extLst>
              <a:ext uri="{FF2B5EF4-FFF2-40B4-BE49-F238E27FC236}">
                <a16:creationId xmlns:a16="http://schemas.microsoft.com/office/drawing/2014/main" xmlns="" id="{A4A2FE16-A087-4525-8591-C626F9889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832145" y="3522287"/>
            <a:ext cx="512253" cy="512253"/>
          </a:xfrm>
          <a:prstGeom prst="rect">
            <a:avLst/>
          </a:prstGeom>
        </p:spPr>
      </p:pic>
      <p:pic>
        <p:nvPicPr>
          <p:cNvPr id="13" name="Graphic 12" descr="Check In with solid fill">
            <a:extLst>
              <a:ext uri="{FF2B5EF4-FFF2-40B4-BE49-F238E27FC236}">
                <a16:creationId xmlns:a16="http://schemas.microsoft.com/office/drawing/2014/main" xmlns="" id="{3E8E89F7-FE2B-40C5-B11B-B1BDAEF796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870091" y="5221665"/>
            <a:ext cx="474307" cy="4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80" y="10332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xmlns="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xmlns="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74996C2-9124-4EED-8723-175D68FA3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837109"/>
              </p:ext>
            </p:extLst>
          </p:nvPr>
        </p:nvGraphicFramePr>
        <p:xfrm>
          <a:off x="787680" y="2427140"/>
          <a:ext cx="8393373" cy="42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aphic 6" descr="Route (Two Pins With A Path) with solid fill">
            <a:extLst>
              <a:ext uri="{FF2B5EF4-FFF2-40B4-BE49-F238E27FC236}">
                <a16:creationId xmlns:a16="http://schemas.microsoft.com/office/drawing/2014/main" xmlns="" id="{00EFC1AB-2493-4806-921D-991BC01172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76225" y="3994852"/>
            <a:ext cx="996737" cy="996737"/>
          </a:xfrm>
          <a:prstGeom prst="rect">
            <a:avLst/>
          </a:prstGeom>
        </p:spPr>
      </p:pic>
      <p:pic>
        <p:nvPicPr>
          <p:cNvPr id="8" name="Graphic 7" descr="Check In with solid fill">
            <a:extLst>
              <a:ext uri="{FF2B5EF4-FFF2-40B4-BE49-F238E27FC236}">
                <a16:creationId xmlns:a16="http://schemas.microsoft.com/office/drawing/2014/main" xmlns="" id="{DF174DCF-6922-4280-A433-31B43932F5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17393" y="2585642"/>
            <a:ext cx="914400" cy="914400"/>
          </a:xfrm>
          <a:prstGeom prst="rect">
            <a:avLst/>
          </a:prstGeom>
        </p:spPr>
      </p:pic>
      <p:pic>
        <p:nvPicPr>
          <p:cNvPr id="9" name="Graphic 8" descr="car icon ">
            <a:extLst>
              <a:ext uri="{FF2B5EF4-FFF2-40B4-BE49-F238E27FC236}">
                <a16:creationId xmlns:a16="http://schemas.microsoft.com/office/drawing/2014/main" xmlns="" id="{9ABB5A58-7D4F-4AA7-991A-36151939BF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541221" y="5486399"/>
            <a:ext cx="996737" cy="974335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30162" y="6002372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59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धन्यवाद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 smtClean="0"/>
              <a:t>प्रस्तुतकर्ता का नाम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 smtClean="0"/>
              <a:t>फ़ोन 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 smtClean="0"/>
              <a:t>वेबसाइट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286B78-E89B-4B1C-AD2B-2260B0139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www.nic.in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xmlns="" id="{C60CD409-52F9-42F4-A65B-77F4B31A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1562100"/>
            <a:ext cx="4425529" cy="4425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ars in a traffic jam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alphaModFix amt="70000"/>
          </a:blip>
          <a:srcRect l="6672" r="667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5400" dirty="0"/>
              <a:t>प्रस्तुति का शीर्षक </a:t>
            </a:r>
            <a:endParaRPr lang="ru-RU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 smtClean="0"/>
              <a:t>प्रस्तुतकर्ता का नाम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0A1A89-FE18-44C6-B3EE-49541CB850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माह 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 smtClean="0"/>
              <a:t>फ़ोन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i-IN" dirty="0" smtClean="0"/>
              <a:t>ईमेल </a:t>
            </a:r>
            <a:endParaRPr lang="en-US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xmlns="" id="{776F9636-DC14-4E65-AF7F-9F141E15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76" y="0"/>
            <a:ext cx="1990725" cy="1990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239774D-26FE-498F-AD33-3888CDF6F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581A6D-72A9-4900-85EA-DF43C4EE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A3B950-143C-4FF5-9C86-686E68A2C9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906713"/>
            <a:ext cx="10515600" cy="1693862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</a:rPr>
              <a:t>“</a:t>
            </a:r>
            <a:r>
              <a:rPr lang="hi-IN" dirty="0">
                <a:solidFill>
                  <a:schemeClr val="bg1"/>
                </a:solidFill>
              </a:rPr>
              <a:t>यह उप शीर्षक के सन्दर्भ के लिए एक विषय है .......................................</a:t>
            </a:r>
            <a:r>
              <a:rPr lang="en-IN" b="1" dirty="0">
                <a:solidFill>
                  <a:schemeClr val="bg1"/>
                </a:solidFill>
              </a:rPr>
              <a:t>”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4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555,1,PRESENTATION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21.5"/>
  <p:tag name="ADV_HEIGHT" val="12"/>
  <p:tag name="ADV_WIDTH" val="362.875"/>
</p:tagLst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  <ds:schemaRef ds:uri="fb0879af-3eba-417a-a55a-ffe6dcd6ca77"/>
    <ds:schemaRef ds:uri="http://purl.org/dc/terms/"/>
    <ds:schemaRef ds:uri="http://schemas.microsoft.com/office/2006/metadata/properties"/>
    <ds:schemaRef ds:uri="http://schemas.openxmlformats.org/package/2006/metadata/core-properties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2114</TotalTime>
  <Words>1062</Words>
  <Application>Microsoft Office PowerPoint</Application>
  <PresentationFormat>Custom</PresentationFormat>
  <Paragraphs>366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प्रस्तुति का शीर्षक 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धन्यवाद</vt:lpstr>
      <vt:lpstr>प्रस्तुति का शीर्षक 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धन्यवाद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Jatin Mendiratta</dc:creator>
  <cp:lastModifiedBy>Rohit</cp:lastModifiedBy>
  <cp:revision>52</cp:revision>
  <dcterms:created xsi:type="dcterms:W3CDTF">2021-06-29T08:12:44Z</dcterms:created>
  <dcterms:modified xsi:type="dcterms:W3CDTF">2021-11-16T08:30:57Z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