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091" r:id="rId16"/>
    <p:sldId id="264" r:id="rId17"/>
    <p:sldId id="281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4112" r:id="rId30"/>
    <p:sldId id="25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4" csCatId="accent1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3476" y="936256"/>
          <a:ext cx="1456165" cy="175826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09355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43687" y="38090"/>
        <a:ext cx="1884960" cy="1103510"/>
      </dsp:txXfrm>
    </dsp:sp>
    <dsp:sp modelId="{7EEEC43E-4852-4125-995A-4AB867C803D2}">
      <dsp:nvSpPr>
        <dsp:cNvPr id="0" name=""/>
        <dsp:cNvSpPr/>
      </dsp:nvSpPr>
      <dsp:spPr>
        <a:xfrm rot="5400000">
          <a:off x="-23476" y="2401475"/>
          <a:ext cx="1456165" cy="175826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09355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43687" y="1503309"/>
        <a:ext cx="1884960" cy="1103510"/>
      </dsp:txXfrm>
    </dsp:sp>
    <dsp:sp modelId="{BD8FBA8A-C1D7-4129-B67A-BD395B08F150}">
      <dsp:nvSpPr>
        <dsp:cNvPr id="0" name=""/>
        <dsp:cNvSpPr/>
      </dsp:nvSpPr>
      <dsp:spPr>
        <a:xfrm>
          <a:off x="709133" y="3134084"/>
          <a:ext cx="2589267" cy="175826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09355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43687" y="2968527"/>
        <a:ext cx="1884960" cy="1103510"/>
      </dsp:txXfrm>
    </dsp:sp>
    <dsp:sp modelId="{0E2F8354-918F-485B-A419-3CB88FA5547B}">
      <dsp:nvSpPr>
        <dsp:cNvPr id="0" name=""/>
        <dsp:cNvSpPr/>
      </dsp:nvSpPr>
      <dsp:spPr>
        <a:xfrm rot="16200000">
          <a:off x="2574844" y="2401475"/>
          <a:ext cx="1456165" cy="175826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0767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42008" y="2968527"/>
        <a:ext cx="1884960" cy="1103510"/>
      </dsp:txXfrm>
    </dsp:sp>
    <dsp:sp modelId="{4BE37EA5-14E2-4A81-9E97-00E1A2E9DB43}">
      <dsp:nvSpPr>
        <dsp:cNvPr id="0" name=""/>
        <dsp:cNvSpPr/>
      </dsp:nvSpPr>
      <dsp:spPr>
        <a:xfrm rot="16200000">
          <a:off x="2574844" y="936256"/>
          <a:ext cx="1456165" cy="175826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415426"/>
                <a:satOff val="-8871"/>
                <a:lumOff val="33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15426"/>
                <a:satOff val="-8871"/>
                <a:lumOff val="33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15426"/>
                <a:satOff val="-8871"/>
                <a:lumOff val="33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0767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42008" y="1503309"/>
        <a:ext cx="1884960" cy="1103510"/>
      </dsp:txXfrm>
    </dsp:sp>
    <dsp:sp modelId="{EF7896DD-C83E-49F4-9C32-DEBB9D73517A}">
      <dsp:nvSpPr>
        <dsp:cNvPr id="0" name=""/>
        <dsp:cNvSpPr/>
      </dsp:nvSpPr>
      <dsp:spPr>
        <a:xfrm>
          <a:off x="3307453" y="203647"/>
          <a:ext cx="2589267" cy="175826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11570"/>
                <a:satOff val="-6653"/>
                <a:lumOff val="248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11570"/>
                <a:satOff val="-6653"/>
                <a:lumOff val="248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11570"/>
                <a:satOff val="-6653"/>
                <a:lumOff val="248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0767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57772"/>
                <a:satOff val="-8713"/>
                <a:lumOff val="381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57772"/>
                <a:satOff val="-8713"/>
                <a:lumOff val="381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57772"/>
                <a:satOff val="-8713"/>
                <a:lumOff val="381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42008" y="38090"/>
        <a:ext cx="1884960" cy="1103510"/>
      </dsp:txXfrm>
    </dsp:sp>
    <dsp:sp modelId="{BD329A57-037F-480A-8910-10595022CB4B}">
      <dsp:nvSpPr>
        <dsp:cNvPr id="0" name=""/>
        <dsp:cNvSpPr/>
      </dsp:nvSpPr>
      <dsp:spPr>
        <a:xfrm rot="5400000">
          <a:off x="5173165" y="936256"/>
          <a:ext cx="1456165" cy="175826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0599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40328" y="38090"/>
        <a:ext cx="1884960" cy="1103510"/>
      </dsp:txXfrm>
    </dsp:sp>
    <dsp:sp modelId="{2F6527F8-B580-4296-9549-61E12CE5E127}">
      <dsp:nvSpPr>
        <dsp:cNvPr id="0" name=""/>
        <dsp:cNvSpPr/>
      </dsp:nvSpPr>
      <dsp:spPr>
        <a:xfrm rot="5400000">
          <a:off x="5173165" y="2401475"/>
          <a:ext cx="1456165" cy="175826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03857"/>
                <a:satOff val="-2218"/>
                <a:lumOff val="82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03857"/>
                <a:satOff val="-2218"/>
                <a:lumOff val="82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03857"/>
                <a:satOff val="-2218"/>
                <a:lumOff val="82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0599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78886"/>
                <a:satOff val="-4356"/>
                <a:lumOff val="19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78886"/>
                <a:satOff val="-4356"/>
                <a:lumOff val="19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78886"/>
                <a:satOff val="-4356"/>
                <a:lumOff val="19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40328" y="1503309"/>
        <a:ext cx="1884960" cy="1103510"/>
      </dsp:txXfrm>
    </dsp:sp>
    <dsp:sp modelId="{96B76D69-2E1B-4AC1-8A6D-277E2FAD6E6A}">
      <dsp:nvSpPr>
        <dsp:cNvPr id="0" name=""/>
        <dsp:cNvSpPr/>
      </dsp:nvSpPr>
      <dsp:spPr>
        <a:xfrm>
          <a:off x="550599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89443"/>
                <a:satOff val="-2178"/>
                <a:lumOff val="95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89443"/>
                <a:satOff val="-2178"/>
                <a:lumOff val="95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89443"/>
                <a:satOff val="-2178"/>
                <a:lumOff val="95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40328" y="2968527"/>
        <a:ext cx="1884960" cy="1103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002284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609329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573015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2636912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4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4" y="188640"/>
            <a:ext cx="504056" cy="756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85" y="944724"/>
            <a:ext cx="11902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K Grotesk" pitchFamily="2" charset="77"/>
              </a:rPr>
              <a:t>मंत्रालय का नाम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HK Grotesk" pitchFamily="2" charset="7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4" y="188640"/>
            <a:ext cx="670559" cy="10058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28" y="1238563"/>
            <a:ext cx="1368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200" dirty="0">
                <a:solidFill>
                  <a:schemeClr val="bg1"/>
                </a:solidFill>
                <a:latin typeface="HK Grotesk" pitchFamily="2" charset="77"/>
              </a:rPr>
              <a:t>मंत्रालय का नाम</a:t>
            </a:r>
            <a:endParaRPr lang="en-US" sz="1200" dirty="0">
              <a:solidFill>
                <a:schemeClr val="bg1"/>
              </a:solidFill>
              <a:latin typeface="HK Grotes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5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21149279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A9E12C8-E191-4FDC-8B36-83B095F2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10</a:t>
            </a:fld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28712261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4E7E3E2-4777-4548-B5FB-1F4A8738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11</a:t>
            </a:fld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966338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342D00D-A8D4-4A27-A873-8DC4A3880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12</a:t>
            </a:fld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8484072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CFC5080-D553-406B-8C02-083ACDE1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13</a:t>
            </a:fld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7CEEC13D-221B-4749-8B59-203DBA1B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14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5960594"/>
              </p:ext>
            </p:extLst>
          </p:nvPr>
        </p:nvGraphicFramePr>
        <p:xfrm>
          <a:off x="1625280" y="2127183"/>
          <a:ext cx="7768977" cy="411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962D17EF-4E34-4ED1-9122-06EB1243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15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1F321F2D-DA21-4C48-9CBF-D7C292B9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16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2FF402C9-E59D-4B44-B750-50338BF9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17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564A7A9C-3151-4259-942C-49548E9D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18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A2B12AC4-49C0-4A81-BCD2-25030EBC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19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AB089FA-1D4C-42C5-AF4B-DC164A537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20</a:t>
            </a:fld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BCE70CCE-BDDC-4B2F-BBE1-1A315AD2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21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1967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FBB69E5-A732-45F9-99B9-72C93D42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22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133D9D1C-44E7-4730-81F4-9A269B6B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23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925AC784-C257-4CC8-AF78-81EF16A4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24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D04CD1A6-5BBB-490F-9CCA-B4A16F5E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25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566087FE-0F26-4D3A-95A6-B5BEE450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26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BC4B8A5D-4C85-4827-A383-F9029FAD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27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8E50B7F-E141-40E4-8964-6A41847A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28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37473210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3</a:t>
            </a:fld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173526672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318128F9-EFFA-4FDC-8DEF-774CC672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4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05689256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E0058D3-D54E-462F-ACF3-989BDCE76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5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1791154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1872627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37403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18047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1772816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32737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4869160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483954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32737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D5435A65-6038-477F-89D7-D8AA4750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58567171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371A32B-1142-4AF7-ABD4-2873B95B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7</a:t>
            </a:fld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83731712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5E2C618-C811-475F-9D7F-FE417CF8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8</a:t>
            </a:fld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64783314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65DC87C0-1E95-489A-9982-3C52036E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/>
              <a:pPr algn="ctr"/>
              <a:t>9</a:t>
            </a:fld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2146</TotalTime>
  <Words>1175</Words>
  <Application>Microsoft Office PowerPoint</Application>
  <PresentationFormat>Widescreen</PresentationFormat>
  <Paragraphs>296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276</cp:revision>
  <dcterms:created xsi:type="dcterms:W3CDTF">2021-06-21T15:58:00Z</dcterms:created>
  <dcterms:modified xsi:type="dcterms:W3CDTF">2021-11-08T05:11:52Z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