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30" r:id="rId12"/>
    <p:sldId id="4129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5B9BD5"/>
    <a:srgbClr val="2F5597"/>
    <a:srgbClr val="ED7D31"/>
    <a:srgbClr val="2DCC71"/>
    <a:srgbClr val="F1C50F"/>
    <a:srgbClr val="CC3D73"/>
    <a:srgbClr val="3F5765"/>
    <a:srgbClr val="F8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4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1"/>
                </a:solidFill>
              </a:rPr>
              <a:t>मंत्रालय का नाम</a:t>
            </a:r>
            <a:endParaRPr lang="en-IN" sz="1400" b="0" dirty="0">
              <a:solidFill>
                <a:schemeClr val="bg1"/>
              </a:solidFill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268760"/>
            <a:ext cx="731405" cy="12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2967367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1313835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4644974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8347268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03264607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80202754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3238786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6863920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5891149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0698352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54439496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130</cp:revision>
  <dcterms:created xsi:type="dcterms:W3CDTF">2021-06-21T15:58:00Z</dcterms:created>
  <dcterms:modified xsi:type="dcterms:W3CDTF">2021-11-08T15:45:01Z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