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3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6" cy="68577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134726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5A54A23-EDB4-437F-BA6B-9AD1EAC1A02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3B3A659-8BE6-4301-9CA6-D30F587905F0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4DFB821-216C-4F7F-8D3D-1AF38AFC9E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349A540-88CC-49EC-B6A6-6C85AC8A495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4702EF62-230B-44ED-ADCB-EEF2690AE33B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CF7B8F6-4B7A-485C-92B5-5E33F6364FC6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1A797C-6E4E-4CC9-BF13-083D40575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198610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9D58E58-1B36-4C66-8C7D-C0ADE69C4720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4458534-EAC5-4EFD-AA3B-5FB37A827453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05FB885-386F-4EC3-93CC-BACB43986AB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BA93878A-3AC4-4BB2-A357-737EC1C53773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CBFC638-AD4D-49F4-8EA4-CE264D3727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517DAEF-9653-4EC8-A2F5-B638AF5AE747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22A8CB3-808A-4013-9559-1C13ED916B3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2B4685F-8867-47E0-82A6-DAF3311FE91A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4DD6DF6-5F7D-4996-8953-178E56B7AAF2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7" y="2194418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6618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661822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661822" y="55276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862622" y="5504395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51821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86262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589814" y="20137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589814" y="35979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589814" y="511013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791035" y="2048011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791035" y="3597964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791035" y="51101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38E9E56-6A3B-4D0F-BE4D-1908155C8DE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2107B58-1E90-4FF8-A1BF-296C57B2D714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36E9B5E-948E-4B25-961C-238694ED130D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306EBA6-5151-4FC6-B586-9E3D55C48E6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9A4B090-F9F1-4959-A1C5-B9BE7B6E2B7E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1FA25DE-4BB2-4B84-8D18-29A950DD2BE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07178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088651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0412" y="1298377"/>
            <a:ext cx="8785001" cy="432047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3721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34888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9563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988840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54339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085184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05556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5433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434D7A3-6C14-48A7-A9A6-0EE158D37171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D9C9CCB-D012-43BB-98F1-E0FB8EA85A68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E51CF6C-2078-4FF4-A610-AFBC4381D007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30CE346-EE47-4969-A2E2-597B03504326}"/>
              </a:ext>
            </a:extLst>
          </p:cNvPr>
          <p:cNvSpPr txBox="1">
            <a:spLocks/>
          </p:cNvSpPr>
          <p:nvPr/>
        </p:nvSpPr>
        <p:spPr>
          <a:xfrm>
            <a:off x="11424592" y="6458050"/>
            <a:ext cx="767408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2020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269</cp:revision>
  <dcterms:created xsi:type="dcterms:W3CDTF">2021-06-21T15:58:00Z</dcterms:created>
  <dcterms:modified xsi:type="dcterms:W3CDTF">2021-11-08T04:22:15Z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