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912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1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2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3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4</a:t>
          </a:r>
          <a:endParaRPr lang="en-GB" sz="16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1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2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3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4</a:t>
          </a:r>
          <a:endParaRPr lang="en-GB" sz="16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1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2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3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4</a:t>
          </a:r>
          <a:endParaRPr lang="en-GB" sz="16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1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2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3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4</a:t>
          </a:r>
          <a:endParaRPr lang="en-GB" sz="16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1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2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3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4</a:t>
          </a:r>
          <a:endParaRPr lang="en-GB" sz="16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1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2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3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4</a:t>
          </a:r>
          <a:endParaRPr lang="en-GB" sz="16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68710026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127</cp:revision>
  <dcterms:created xsi:type="dcterms:W3CDTF">2021-06-21T15:58:00Z</dcterms:created>
  <dcterms:modified xsi:type="dcterms:W3CDTF">2021-11-09T06:08:52Z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