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091" r:id="rId14"/>
    <p:sldId id="264" r:id="rId15"/>
    <p:sldId id="4122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703500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703500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21297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37321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27687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3883" y="764704"/>
            <a:ext cx="9793088" cy="5103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-97717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DF83D5A-5109-4EB4-ADE4-860A51C1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9132507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C1FCA9-7AF0-45E5-8A0F-21A8D8B8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275B44B-78D7-458B-86A1-CB7464BD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420386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199456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035272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819836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658400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440216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278778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060594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0162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0542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40202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60710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597870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59978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56333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04164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365808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162600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816095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408383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2E34960A-CA08-4EC9-BB9F-D8500062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5597189"/>
              </p:ext>
            </p:extLst>
          </p:nvPr>
        </p:nvGraphicFramePr>
        <p:xfrm>
          <a:off x="2063552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902C581F-D32B-4D0A-955C-6874A480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9535" y="2223202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00" y="2304675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991544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991544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991544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8245439" y="25649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824543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8245439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8194179" y="2204864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919536" y="3759423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929483" y="5301208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8194179" y="527159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8194179" y="375942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BC39F0C-D5A6-4ECE-97FB-1BBD23A0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C272889-AF97-4230-94C5-151A0AE1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5E9B044-35BA-436D-9512-9FD5C9E6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26FF76BF-857A-49F2-B13F-18CF34B5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225693"/>
            <a:ext cx="7324086" cy="57339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7C0F0764-8F66-49DB-ABC1-32FF8087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703512" y="764704"/>
            <a:ext cx="8928992" cy="510307"/>
          </a:xfrm>
        </p:spPr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3D8A95E-49D1-4AEF-A578-AD5B5817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15AFC5A-BB5B-4847-B8B2-BF624D92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06827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76838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53608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99EAD4A-63DF-449C-99A4-1CF271B3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229111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60243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42586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221910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4665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54664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99E3F88-52FD-43E4-BA14-759FB091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C9D02F9-B7BC-4FC5-B3DB-96B09AA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410442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64736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415952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7437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720419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415952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64736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222981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8139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5326156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226403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81398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5326156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52FCD5F-ED32-4855-B307-4B91B48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76CF21-74BF-4AA8-AAAE-9BF2B35E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652164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20040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8275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73228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6765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6997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867A43E-E507-4198-B6B3-54F36AB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1A7CCA7-AB98-4A73-86A8-65774C0A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0113482"/>
              </p:ext>
            </p:extLst>
          </p:nvPr>
        </p:nvGraphicFramePr>
        <p:xfrm>
          <a:off x="2515828" y="1854660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7130495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7488" y="3053166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54B7F2D-83B4-48E0-A961-423FD907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159744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B4400DD-BFC9-4D67-9C3D-EA5D30E3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0361988"/>
              </p:ext>
            </p:extLst>
          </p:nvPr>
        </p:nvGraphicFramePr>
        <p:xfrm>
          <a:off x="2311400" y="2089498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9D5A3DA-AE07-4C3E-8AC5-171640B6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8664708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6A30540-8498-4D86-A1F5-CC617C91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D9D56B0-97A3-46BB-829F-B09A81E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1816AF5-798D-43F9-B83B-94A9F4AF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</TotalTime>
  <Words>1175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291</cp:revision>
  <dcterms:created xsi:type="dcterms:W3CDTF">2021-06-21T15:58:00Z</dcterms:created>
  <dcterms:modified xsi:type="dcterms:W3CDTF">2021-11-08T06:09:31Z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