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12" r:id="rId15"/>
    <p:sldId id="4091" r:id="rId16"/>
    <p:sldId id="264" r:id="rId17"/>
    <p:sldId id="281" r:id="rId18"/>
    <p:sldId id="4122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C000"/>
    <a:srgbClr val="A5A5A5"/>
    <a:srgbClr val="ED7D31"/>
    <a:srgbClr val="2F5597"/>
    <a:srgbClr val="2DCC71"/>
    <a:srgbClr val="F1C50F"/>
    <a:srgbClr val="CC3D73"/>
    <a:srgbClr val="3F5765"/>
    <a:srgbClr val="F8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65" d="100"/>
          <a:sy n="65" d="100"/>
        </p:scale>
        <p:origin x="456" y="4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  <dgm:t>
        <a:bodyPr/>
        <a:lstStyle/>
        <a:p>
          <a:endParaRPr lang="en-US"/>
        </a:p>
      </dgm:t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  <dgm:t>
        <a:bodyPr/>
        <a:lstStyle/>
        <a:p>
          <a:endParaRPr lang="en-US"/>
        </a:p>
      </dgm:t>
    </dgm:pt>
    <dgm:pt modelId="{CE312EE1-4AB0-A742-96A2-8DD2F8A90259}" type="pres">
      <dgm:prSet presAssocID="{B361CA04-F15C-2C49-B074-81AB2C6E46FD}" presName="BalanceSpacing1" presStyleCnt="0"/>
      <dgm:spPr/>
      <dgm:t>
        <a:bodyPr/>
        <a:lstStyle/>
        <a:p>
          <a:endParaRPr lang="en-US"/>
        </a:p>
      </dgm:t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  <dgm:t>
        <a:bodyPr/>
        <a:lstStyle/>
        <a:p>
          <a:endParaRPr lang="en-US"/>
        </a:p>
      </dgm:t>
    </dgm:pt>
    <dgm:pt modelId="{2D1E61FA-208F-1C4F-9D48-67C117B8E129}" type="pres">
      <dgm:prSet presAssocID="{E06AABEF-C75E-C241-86F7-E23DB4E64E58}" presName="composite" presStyleCnt="0"/>
      <dgm:spPr/>
      <dgm:t>
        <a:bodyPr/>
        <a:lstStyle/>
        <a:p>
          <a:endParaRPr lang="en-US"/>
        </a:p>
      </dgm:t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  <dgm:t>
        <a:bodyPr/>
        <a:lstStyle/>
        <a:p>
          <a:endParaRPr lang="en-US"/>
        </a:p>
      </dgm:t>
    </dgm:pt>
    <dgm:pt modelId="{43EE3BED-9C5F-EA40-8DC1-B5F721F81E0A}" type="pres">
      <dgm:prSet presAssocID="{E06AABEF-C75E-C241-86F7-E23DB4E64E58}" presName="BalanceSpacing1" presStyleCnt="0"/>
      <dgm:spPr/>
      <dgm:t>
        <a:bodyPr/>
        <a:lstStyle/>
        <a:p>
          <a:endParaRPr lang="en-US"/>
        </a:p>
      </dgm:t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  <dgm:t>
        <a:bodyPr/>
        <a:lstStyle/>
        <a:p>
          <a:endParaRPr lang="en-US"/>
        </a:p>
      </dgm:t>
    </dgm:pt>
    <dgm:pt modelId="{FCF4CAF9-A4EB-0B42-89FE-21B863E9E12E}" type="pres">
      <dgm:prSet presAssocID="{1DE12D1E-2298-6541-BF72-729CC7480371}" presName="composite" presStyleCnt="0"/>
      <dgm:spPr/>
      <dgm:t>
        <a:bodyPr/>
        <a:lstStyle/>
        <a:p>
          <a:endParaRPr lang="en-US"/>
        </a:p>
      </dgm:t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  <dgm:t>
        <a:bodyPr/>
        <a:lstStyle/>
        <a:p>
          <a:endParaRPr lang="en-US"/>
        </a:p>
      </dgm:t>
    </dgm:pt>
    <dgm:pt modelId="{3B7E1266-E472-CB4C-8895-D9FD7BBA7FB5}" type="pres">
      <dgm:prSet presAssocID="{1DE12D1E-2298-6541-BF72-729CC7480371}" presName="BalanceSpacing1" presStyleCnt="0"/>
      <dgm:spPr/>
      <dgm:t>
        <a:bodyPr/>
        <a:lstStyle/>
        <a:p>
          <a:endParaRPr lang="en-US"/>
        </a:p>
      </dgm:t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  <dgm:t>
        <a:bodyPr/>
        <a:lstStyle/>
        <a:p>
          <a:endParaRPr lang="en-US"/>
        </a:p>
      </dgm:t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  <dgm:t>
        <a:bodyPr/>
        <a:lstStyle/>
        <a:p>
          <a:endParaRPr lang="en-US"/>
        </a:p>
      </dgm:t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  <dgm:t>
        <a:bodyPr/>
        <a:lstStyle/>
        <a:p>
          <a:endParaRPr lang="en-US"/>
        </a:p>
      </dgm:t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  <dgm:t>
        <a:bodyPr/>
        <a:lstStyle/>
        <a:p>
          <a:endParaRPr lang="en-US"/>
        </a:p>
      </dgm:t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  <dgm:t>
        <a:bodyPr/>
        <a:lstStyle/>
        <a:p>
          <a:endParaRPr lang="en-US"/>
        </a:p>
      </dgm:t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  <dgm:t>
        <a:bodyPr/>
        <a:lstStyle/>
        <a:p>
          <a:endParaRPr lang="en-US"/>
        </a:p>
      </dgm:t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  <dgm:t>
        <a:bodyPr/>
        <a:lstStyle/>
        <a:p>
          <a:endParaRPr lang="en-US"/>
        </a:p>
      </dgm:t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  <dgm:t>
        <a:bodyPr/>
        <a:lstStyle/>
        <a:p>
          <a:endParaRPr lang="en-US"/>
        </a:p>
      </dgm:t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  <dgm:t>
        <a:bodyPr/>
        <a:lstStyle/>
        <a:p>
          <a:endParaRPr lang="en-US"/>
        </a:p>
      </dgm:t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  <dgm:t>
        <a:bodyPr/>
        <a:lstStyle/>
        <a:p>
          <a:endParaRPr lang="en-US"/>
        </a:p>
      </dgm:t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  <dgm:t>
        <a:bodyPr/>
        <a:lstStyle/>
        <a:p>
          <a:endParaRPr lang="en-US"/>
        </a:p>
      </dgm:t>
    </dgm:pt>
    <dgm:pt modelId="{3E9D19ED-727B-4863-BCDB-ED3705C5AF78}" type="pres">
      <dgm:prSet presAssocID="{B2E1FAEF-0941-49D9-8FAB-FDB3DCB4E77E}" presName="dummyConnPt" presStyleCnt="0"/>
      <dgm:spPr/>
      <dgm:t>
        <a:bodyPr/>
        <a:lstStyle/>
        <a:p>
          <a:endParaRPr lang="en-US"/>
        </a:p>
      </dgm:t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  <dgm:t>
        <a:bodyPr/>
        <a:lstStyle/>
        <a:p>
          <a:endParaRPr lang="en-US"/>
        </a:p>
      </dgm:t>
    </dgm:pt>
    <dgm:pt modelId="{76547E75-5CA1-4E26-A44A-2FAD59C2E73F}" type="pres">
      <dgm:prSet presAssocID="{B8630B34-66EE-4EBF-9448-03229CBB11E8}" presName="dummyConnPt" presStyleCnt="0"/>
      <dgm:spPr/>
      <dgm:t>
        <a:bodyPr/>
        <a:lstStyle/>
        <a:p>
          <a:endParaRPr lang="en-US"/>
        </a:p>
      </dgm:t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  <dgm:t>
        <a:bodyPr/>
        <a:lstStyle/>
        <a:p>
          <a:endParaRPr lang="en-US"/>
        </a:p>
      </dgm:t>
    </dgm:pt>
    <dgm:pt modelId="{C257BCBD-9F31-452E-92CD-F72FFBE55CE9}" type="pres">
      <dgm:prSet presAssocID="{30AFF739-3738-41C6-BF79-47BA9CA6AA19}" presName="dummyConnPt" presStyleCnt="0"/>
      <dgm:spPr/>
      <dgm:t>
        <a:bodyPr/>
        <a:lstStyle/>
        <a:p>
          <a:endParaRPr lang="en-US"/>
        </a:p>
      </dgm:t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  <dgm:t>
        <a:bodyPr/>
        <a:lstStyle/>
        <a:p>
          <a:endParaRPr lang="en-US"/>
        </a:p>
      </dgm:t>
    </dgm:pt>
    <dgm:pt modelId="{AAB594A6-B494-4D90-A954-AF78D55A62AC}" type="pres">
      <dgm:prSet presAssocID="{30274D43-D083-4FEF-A490-076F73E3D7F0}" presName="dummyConnPt" presStyleCnt="0"/>
      <dgm:spPr/>
      <dgm:t>
        <a:bodyPr/>
        <a:lstStyle/>
        <a:p>
          <a:endParaRPr lang="en-US"/>
        </a:p>
      </dgm:t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  <dgm:t>
        <a:bodyPr/>
        <a:lstStyle/>
        <a:p>
          <a:endParaRPr lang="en-US"/>
        </a:p>
      </dgm:t>
    </dgm:pt>
    <dgm:pt modelId="{466D717B-CF35-4F2C-974A-2E90B7AC26FC}" type="pres">
      <dgm:prSet presAssocID="{4B806929-9EF9-4DA9-BAA5-694D734B31F1}" presName="dummyConnPt" presStyleCnt="0"/>
      <dgm:spPr/>
      <dgm:t>
        <a:bodyPr/>
        <a:lstStyle/>
        <a:p>
          <a:endParaRPr lang="en-US"/>
        </a:p>
      </dgm:t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  <dgm:t>
        <a:bodyPr/>
        <a:lstStyle/>
        <a:p>
          <a:endParaRPr lang="en-US"/>
        </a:p>
      </dgm:t>
    </dgm:pt>
    <dgm:pt modelId="{D41B95B8-3FE2-4B4F-8D12-C3F44631A9E8}" type="pres">
      <dgm:prSet presAssocID="{D037FC77-30C2-440E-81FB-4F0E1FAB546C}" presName="dummyConnPt" presStyleCnt="0"/>
      <dgm:spPr/>
      <dgm:t>
        <a:bodyPr/>
        <a:lstStyle/>
        <a:p>
          <a:endParaRPr lang="en-US"/>
        </a:p>
      </dgm:t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  <dgm:t>
        <a:bodyPr/>
        <a:lstStyle/>
        <a:p>
          <a:endParaRPr lang="en-US"/>
        </a:p>
      </dgm:t>
    </dgm:pt>
    <dgm:pt modelId="{E899A576-F991-49E5-BC34-35F2C0372626}" type="pres">
      <dgm:prSet presAssocID="{C0D0A239-07BD-41DA-B0D6-E370A476DBD5}" presName="dummyConnPt" presStyleCnt="0"/>
      <dgm:spPr/>
      <dgm:t>
        <a:bodyPr/>
        <a:lstStyle/>
        <a:p>
          <a:endParaRPr lang="en-US"/>
        </a:p>
      </dgm:t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  <dgm:t>
        <a:bodyPr/>
        <a:lstStyle/>
        <a:p>
          <a:endParaRPr lang="en-US"/>
        </a:p>
      </dgm:t>
    </dgm:pt>
    <dgm:pt modelId="{17EC7BFB-9830-40BE-AA35-E8AEE3094969}" type="pres">
      <dgm:prSet presAssocID="{9763EEB2-4A69-4929-B42D-927DE81AFFE1}" presName="dummyConnPt" presStyleCnt="0"/>
      <dgm:spPr/>
      <dgm:t>
        <a:bodyPr/>
        <a:lstStyle/>
        <a:p>
          <a:endParaRPr lang="en-US"/>
        </a:p>
      </dgm:t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  <dgm:t>
        <a:bodyPr/>
        <a:lstStyle/>
        <a:p>
          <a:endParaRPr lang="en-US"/>
        </a:p>
      </dgm:t>
    </dgm:pt>
    <dgm:pt modelId="{1258C11F-7363-49FE-A8F9-EEF33F438663}" type="pres">
      <dgm:prSet presAssocID="{9BCDC6AA-FD48-4DC9-BE89-DFD079E2D0A7}" presName="dummyConnPt" presStyleCnt="0"/>
      <dgm:spPr/>
      <dgm:t>
        <a:bodyPr/>
        <a:lstStyle/>
        <a:p>
          <a:endParaRPr lang="en-US"/>
        </a:p>
      </dgm:t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 </a:t>
          </a:r>
          <a:r>
            <a:rPr lang="en-GB" dirty="0">
              <a:latin typeface="Sans-sarif"/>
            </a:rPr>
            <a:t>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  <dgm:t>
        <a:bodyPr/>
        <a:lstStyle/>
        <a:p>
          <a:endParaRPr lang="en-US"/>
        </a:p>
      </dgm:t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5_4" csCatId="accent5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</a:t>
          </a:r>
          <a:r>
            <a:rPr lang="en-IN" dirty="0">
              <a:latin typeface="Sans-sarif"/>
            </a:rPr>
            <a:t>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 smtClean="0">
              <a:latin typeface="Sans-sarif"/>
            </a:rPr>
            <a:t>उप शीर्षक</a:t>
          </a:r>
          <a:r>
            <a:rPr lang="en-IN" sz="1600" dirty="0" smtClean="0">
              <a:latin typeface="Sans-sarif"/>
            </a:rPr>
            <a:t> 4</a:t>
          </a:r>
          <a:endParaRPr lang="en-IN" sz="16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3</a:t>
          </a:r>
          <a:endParaRPr lang="en-IN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  <dgm:t>
        <a:bodyPr/>
        <a:lstStyle/>
        <a:p>
          <a:endParaRPr lang="en-US"/>
        </a:p>
      </dgm:t>
    </dgm:pt>
    <dgm:pt modelId="{27280D57-D204-9A49-91B4-F8BDE654463B}" type="pres">
      <dgm:prSet presAssocID="{5992E574-8699-4A08-B38A-24FA9C84FA56}" presName="child1group" presStyleCnt="0"/>
      <dgm:spPr/>
      <dgm:t>
        <a:bodyPr/>
        <a:lstStyle/>
        <a:p>
          <a:endParaRPr lang="en-US"/>
        </a:p>
      </dgm:t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  <dgm:t>
        <a:bodyPr/>
        <a:lstStyle/>
        <a:p>
          <a:endParaRPr lang="en-US"/>
        </a:p>
      </dgm:t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  <dgm:t>
        <a:bodyPr/>
        <a:lstStyle/>
        <a:p>
          <a:endParaRPr lang="en-US"/>
        </a:p>
      </dgm:t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  <dgm:t>
        <a:bodyPr/>
        <a:lstStyle/>
        <a:p>
          <a:endParaRPr lang="en-US"/>
        </a:p>
      </dgm:t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  <dgm:t>
        <a:bodyPr/>
        <a:lstStyle/>
        <a:p>
          <a:endParaRPr lang="en-US"/>
        </a:p>
      </dgm:t>
    </dgm:pt>
    <dgm:pt modelId="{0246BE40-C84B-4F18-98CF-C9FFB638ABC5}" type="pres">
      <dgm:prSet presAssocID="{5992E574-8699-4A08-B38A-24FA9C84FA56}" presName="circle" presStyleCnt="0"/>
      <dgm:spPr/>
      <dgm:t>
        <a:bodyPr/>
        <a:lstStyle/>
        <a:p>
          <a:endParaRPr lang="en-US"/>
        </a:p>
      </dgm:t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  <dgm:t>
        <a:bodyPr/>
        <a:lstStyle/>
        <a:p>
          <a:endParaRPr lang="en-US"/>
        </a:p>
      </dgm:t>
    </dgm:pt>
    <dgm:pt modelId="{09DE21AA-E7FF-498A-ACF0-698FD6FED00B}" type="pres">
      <dgm:prSet presAssocID="{5992E574-8699-4A08-B38A-24FA9C84FA56}" presName="center1" presStyleLbl="fgShp" presStyleIdx="0" presStyleCnt="2"/>
      <dgm:spPr/>
      <dgm:t>
        <a:bodyPr/>
        <a:lstStyle/>
        <a:p>
          <a:endParaRPr lang="en-US"/>
        </a:p>
      </dgm:t>
    </dgm:pt>
    <dgm:pt modelId="{AE673B72-2C84-4A67-8984-DEDCD05EAD44}" type="pres">
      <dgm:prSet presAssocID="{5992E574-8699-4A08-B38A-24FA9C84FA56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  <dgm:t>
        <a:bodyPr/>
        <a:lstStyle/>
        <a:p>
          <a:endParaRPr lang="en-US"/>
        </a:p>
      </dgm:t>
    </dgm:pt>
    <dgm:pt modelId="{1B34F5C8-541E-0642-8512-C0D5CE2B65E3}" type="pres">
      <dgm:prSet presAssocID="{EB6944A7-6D02-5348-9F3B-85DD5B1BD74C}" presName="centerShape" presStyleCnt="0"/>
      <dgm:spPr/>
      <dgm:t>
        <a:bodyPr/>
        <a:lstStyle/>
        <a:p>
          <a:endParaRPr lang="en-US"/>
        </a:p>
      </dgm:t>
    </dgm:pt>
    <dgm:pt modelId="{86CEB574-87E9-ED4B-A5C1-6B7A9C65FA5F}" type="pres">
      <dgm:prSet presAssocID="{EB6944A7-6D02-5348-9F3B-85DD5B1BD74C}" presName="connSite" presStyleLbl="node1" presStyleIdx="0" presStyleCnt="4"/>
      <dgm:spPr/>
      <dgm:t>
        <a:bodyPr/>
        <a:lstStyle/>
        <a:p>
          <a:endParaRPr lang="en-US"/>
        </a:p>
      </dgm:t>
    </dgm:pt>
    <dgm:pt modelId="{ED21F006-B274-FD4E-AA22-1E7F01D4A863}" type="pres">
      <dgm:prSet presAssocID="{EB6944A7-6D02-5348-9F3B-85DD5B1BD74C}" presName="visible" presStyleLbl="node1" presStyleIdx="0" presStyleCnt="4"/>
      <dgm:spPr/>
      <dgm:t>
        <a:bodyPr/>
        <a:lstStyle/>
        <a:p>
          <a:endParaRPr lang="en-US"/>
        </a:p>
      </dgm:t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  <dgm:t>
        <a:bodyPr/>
        <a:lstStyle/>
        <a:p>
          <a:endParaRPr lang="en-US"/>
        </a:p>
      </dgm:t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  <dgm:t>
        <a:bodyPr/>
        <a:lstStyle/>
        <a:p>
          <a:endParaRPr lang="en-US"/>
        </a:p>
      </dgm:t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  <dgm:t>
        <a:bodyPr/>
        <a:lstStyle/>
        <a:p>
          <a:endParaRPr lang="en-US"/>
        </a:p>
      </dgm:t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 smtClean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  <dgm:t>
        <a:bodyPr/>
        <a:lstStyle/>
        <a:p>
          <a:endParaRPr lang="en-US"/>
        </a:p>
      </dgm:t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  <dgm:t>
        <a:bodyPr/>
        <a:lstStyle/>
        <a:p>
          <a:endParaRPr lang="en-US"/>
        </a:p>
      </dgm:t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  <dgm:t>
        <a:bodyPr/>
        <a:lstStyle/>
        <a:p>
          <a:endParaRPr lang="en-US"/>
        </a:p>
      </dgm:t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  <dgm:t>
        <a:bodyPr/>
        <a:lstStyle/>
        <a:p>
          <a:endParaRPr lang="en-US"/>
        </a:p>
      </dgm:t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5_3" csCatId="accent5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000" smtClean="0"/>
            <a:t>उप</a:t>
          </a:r>
          <a:r>
            <a:rPr lang="en-IN" sz="2000" smtClean="0"/>
            <a:t> </a:t>
          </a:r>
          <a:r>
            <a:rPr lang="hi-IN" sz="2000" smtClean="0"/>
            <a:t>शीर्षक</a:t>
          </a:r>
          <a:r>
            <a:rPr lang="en-US" sz="2000" smtClean="0"/>
            <a:t> 1</a:t>
          </a:r>
          <a:endParaRPr lang="en-GB" sz="20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endParaRPr lang="en-GB" sz="20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</a:t>
          </a:r>
          <a:endParaRPr lang="en-GB" sz="20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</a:t>
          </a:r>
          <a:endParaRPr lang="en-GB" sz="20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200" smtClean="0"/>
            <a:t>उप</a:t>
          </a:r>
          <a:r>
            <a:rPr lang="en-IN" sz="1200" smtClean="0"/>
            <a:t> </a:t>
          </a:r>
          <a:r>
            <a:rPr lang="hi-IN" sz="1200" smtClean="0"/>
            <a:t>शीर्षक</a:t>
          </a:r>
          <a:r>
            <a:rPr lang="en-IN" sz="1200" smtClean="0"/>
            <a:t> </a:t>
          </a:r>
          <a:r>
            <a:rPr lang="hi-IN" sz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200" smtClean="0"/>
            <a:t>उप</a:t>
          </a:r>
          <a:r>
            <a:rPr lang="en-IN" sz="1200" smtClean="0"/>
            <a:t> </a:t>
          </a:r>
          <a:r>
            <a:rPr lang="hi-IN" sz="1200" smtClean="0"/>
            <a:t>शीर्षक</a:t>
          </a:r>
          <a:r>
            <a:rPr lang="en-IN" sz="1200" smtClean="0"/>
            <a:t> </a:t>
          </a:r>
          <a:r>
            <a:rPr lang="hi-IN" sz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200" smtClean="0"/>
            <a:t>उप</a:t>
          </a:r>
          <a:r>
            <a:rPr lang="en-IN" sz="1200" smtClean="0"/>
            <a:t> </a:t>
          </a:r>
          <a:r>
            <a:rPr lang="hi-IN" sz="1200" smtClean="0"/>
            <a:t>शीर्षक</a:t>
          </a:r>
          <a:r>
            <a:rPr lang="en-IN" sz="1200" smtClean="0"/>
            <a:t> </a:t>
          </a:r>
          <a:r>
            <a:rPr lang="hi-IN" sz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200" smtClean="0"/>
            <a:t>उप</a:t>
          </a:r>
          <a:r>
            <a:rPr lang="en-IN" sz="1200" smtClean="0"/>
            <a:t> </a:t>
          </a:r>
          <a:r>
            <a:rPr lang="hi-IN" sz="1200" smtClean="0"/>
            <a:t>शीर्षक</a:t>
          </a:r>
          <a:r>
            <a:rPr lang="en-IN" sz="1200" smtClean="0"/>
            <a:t> </a:t>
          </a:r>
          <a:r>
            <a:rPr lang="hi-IN" sz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200" dirty="0" smtClean="0"/>
            <a:t>उप</a:t>
          </a:r>
          <a:r>
            <a:rPr lang="en-IN" sz="1200" dirty="0" smtClean="0"/>
            <a:t> </a:t>
          </a:r>
          <a:r>
            <a:rPr lang="hi-IN" sz="1200" dirty="0" smtClean="0"/>
            <a:t>शीर्षक</a:t>
          </a:r>
          <a:r>
            <a:rPr lang="en-IN" sz="1200" dirty="0" smtClean="0"/>
            <a:t> </a:t>
          </a:r>
          <a:r>
            <a:rPr lang="hi-IN" sz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  <dgm:t>
        <a:bodyPr/>
        <a:lstStyle/>
        <a:p>
          <a:endParaRPr lang="en-US"/>
        </a:p>
      </dgm:t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  <dgm:t>
        <a:bodyPr/>
        <a:lstStyle/>
        <a:p>
          <a:endParaRPr lang="en-US"/>
        </a:p>
      </dgm:t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  <dgm:t>
        <a:bodyPr/>
        <a:lstStyle/>
        <a:p>
          <a:endParaRPr lang="en-US"/>
        </a:p>
      </dgm:t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1</a:t>
          </a:r>
          <a:endParaRPr lang="en-GB" sz="1800" dirty="0" smtClean="0">
            <a:latin typeface="Sans-sarif"/>
          </a:endParaRPr>
        </a:p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2</a:t>
          </a:r>
          <a:endParaRPr lang="en-GB" sz="1800" dirty="0" smtClean="0">
            <a:latin typeface="Sans-sarif"/>
          </a:endParaRPr>
        </a:p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3</a:t>
          </a:r>
          <a:endParaRPr lang="en-GB" sz="1800" dirty="0" smtClean="0">
            <a:latin typeface="Sans-sarif"/>
          </a:endParaRPr>
        </a:p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1</a:t>
          </a:r>
          <a:endParaRPr lang="en-GB" sz="1800" dirty="0" smtClean="0">
            <a:latin typeface="Sans-sarif"/>
          </a:endParaRPr>
        </a:p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2</a:t>
          </a:r>
          <a:endParaRPr lang="en-GB" sz="1800" dirty="0" smtClean="0">
            <a:latin typeface="Sans-sarif"/>
          </a:endParaRPr>
        </a:p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3</a:t>
          </a:r>
          <a:endParaRPr lang="en-GB" sz="1800" dirty="0" smtClean="0">
            <a:latin typeface="Sans-sarif"/>
          </a:endParaRPr>
        </a:p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1</a:t>
          </a:r>
          <a:endParaRPr lang="en-GB" sz="1800" dirty="0" smtClean="0">
            <a:latin typeface="Sans-sarif"/>
          </a:endParaRPr>
        </a:p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2</a:t>
          </a:r>
          <a:endParaRPr lang="en-GB" sz="1800" dirty="0" smtClean="0">
            <a:latin typeface="Sans-sarif"/>
          </a:endParaRPr>
        </a:p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3</a:t>
          </a:r>
          <a:endParaRPr lang="en-GB" sz="1800" dirty="0" smtClean="0">
            <a:latin typeface="Sans-sarif"/>
          </a:endParaRPr>
        </a:p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  <dgm:t>
        <a:bodyPr/>
        <a:lstStyle/>
        <a:p>
          <a:endParaRPr lang="en-US"/>
        </a:p>
      </dgm:t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8B35D-BE7D-4D82-AE53-CB43F868CBFF}" type="pres">
      <dgm:prSet presAssocID="{6809033D-3F02-E748-A253-3BBCE622033E}" presName="accentShape_2" presStyleCnt="0"/>
      <dgm:spPr/>
      <dgm:t>
        <a:bodyPr/>
        <a:lstStyle/>
        <a:p>
          <a:endParaRPr lang="en-US"/>
        </a:p>
      </dgm:t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F2123-60AB-482B-A24E-23D3E8865BD3}" type="pres">
      <dgm:prSet presAssocID="{C2EA3B99-A50D-6448-8A81-8E6FD73CB678}" presName="accentShape_3" presStyleCnt="0"/>
      <dgm:spPr/>
      <dgm:t>
        <a:bodyPr/>
        <a:lstStyle/>
        <a:p>
          <a:endParaRPr lang="en-US"/>
        </a:p>
      </dgm:t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  <dgm:t>
        <a:bodyPr/>
        <a:lstStyle/>
        <a:p>
          <a:endParaRPr lang="en-US"/>
        </a:p>
      </dgm:t>
    </dgm:pt>
    <dgm:pt modelId="{F7488161-3916-BB41-9DCC-A6B0515102F0}" type="pres">
      <dgm:prSet presAssocID="{500D7D1B-397C-0247-B637-E009F7F0DB56}" presName="bentUpArrow1" presStyleLbl="alignImgPlace1" presStyleIdx="0" presStyleCnt="3"/>
      <dgm:spPr/>
      <dgm:t>
        <a:bodyPr/>
        <a:lstStyle/>
        <a:p>
          <a:endParaRPr lang="en-US"/>
        </a:p>
      </dgm:t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  <dgm:t>
        <a:bodyPr/>
        <a:lstStyle/>
        <a:p>
          <a:endParaRPr lang="en-US"/>
        </a:p>
      </dgm:t>
    </dgm:pt>
    <dgm:pt modelId="{3EAE77A9-3300-1741-B7E9-9DC13FD97C41}" type="pres">
      <dgm:prSet presAssocID="{317E2A1B-081B-6941-8A9D-8201B5FD3A1B}" presName="composite" presStyleCnt="0"/>
      <dgm:spPr/>
      <dgm:t>
        <a:bodyPr/>
        <a:lstStyle/>
        <a:p>
          <a:endParaRPr lang="en-US"/>
        </a:p>
      </dgm:t>
    </dgm:pt>
    <dgm:pt modelId="{AE91A39F-5510-3B42-BB3F-4225CE9A99E9}" type="pres">
      <dgm:prSet presAssocID="{317E2A1B-081B-6941-8A9D-8201B5FD3A1B}" presName="bentUpArrow1" presStyleLbl="alignImgPlace1" presStyleIdx="1" presStyleCnt="3"/>
      <dgm:spPr/>
      <dgm:t>
        <a:bodyPr/>
        <a:lstStyle/>
        <a:p>
          <a:endParaRPr lang="en-US"/>
        </a:p>
      </dgm:t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  <dgm:t>
        <a:bodyPr/>
        <a:lstStyle/>
        <a:p>
          <a:endParaRPr lang="en-US"/>
        </a:p>
      </dgm:t>
    </dgm:pt>
    <dgm:pt modelId="{D479CDF3-3211-E24B-B884-BE7D4B891B45}" type="pres">
      <dgm:prSet presAssocID="{68C86C90-9C0C-0A43-AE25-96D313FD7B86}" presName="composite" presStyleCnt="0"/>
      <dgm:spPr/>
      <dgm:t>
        <a:bodyPr/>
        <a:lstStyle/>
        <a:p>
          <a:endParaRPr lang="en-US"/>
        </a:p>
      </dgm:t>
    </dgm:pt>
    <dgm:pt modelId="{B1D1C174-9C29-984A-A33F-99C8F12C15A4}" type="pres">
      <dgm:prSet presAssocID="{68C86C90-9C0C-0A43-AE25-96D313FD7B86}" presName="bentUpArrow1" presStyleLbl="alignImgPlace1" presStyleIdx="2" presStyleCnt="3"/>
      <dgm:spPr/>
      <dgm:t>
        <a:bodyPr/>
        <a:lstStyle/>
        <a:p>
          <a:endParaRPr lang="en-US"/>
        </a:p>
      </dgm:t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  <dgm:t>
        <a:bodyPr/>
        <a:lstStyle/>
        <a:p>
          <a:endParaRPr lang="en-US"/>
        </a:p>
      </dgm:t>
    </dgm:pt>
    <dgm:pt modelId="{C141A50E-6B6A-084B-8AE1-91FBD3059CC1}" type="pres">
      <dgm:prSet presAssocID="{F8A3BC2E-8C77-BF44-B288-6D426FC60310}" presName="composite" presStyleCnt="0"/>
      <dgm:spPr/>
      <dgm:t>
        <a:bodyPr/>
        <a:lstStyle/>
        <a:p>
          <a:endParaRPr lang="en-US"/>
        </a:p>
      </dgm:t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700" kern="1200" dirty="0" smtClean="0">
              <a:latin typeface="Sans-sarif"/>
            </a:rPr>
            <a:t>उप शीर्षक </a:t>
          </a:r>
          <a:r>
            <a:rPr lang="en-GB" sz="1700" kern="1200" dirty="0" smtClean="0">
              <a:latin typeface="Sans-sarif"/>
            </a:rPr>
            <a:t> </a:t>
          </a:r>
          <a:r>
            <a:rPr lang="en-GB" sz="1700" kern="1200" dirty="0">
              <a:latin typeface="Sans-sarif"/>
            </a:rPr>
            <a:t>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</a:t>
          </a:r>
          <a:r>
            <a:rPr lang="en-IN" sz="1600" kern="1200" dirty="0">
              <a:latin typeface="Sans-sarif"/>
            </a:rPr>
            <a:t>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2</a:t>
          </a:r>
          <a:endParaRPr lang="en-IN" sz="1600" kern="1200" dirty="0">
            <a:latin typeface="Sans-sarif"/>
          </a:endParaRP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4</a:t>
          </a:r>
          <a:endParaRPr lang="en-IN" sz="1600" kern="1200" dirty="0">
            <a:latin typeface="Sans-sarif"/>
          </a:endParaRP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3</a:t>
          </a:r>
          <a:endParaRPr lang="en-IN" sz="1600" kern="1200" dirty="0">
            <a:latin typeface="Sans-sarif"/>
          </a:endParaRP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17565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smtClean="0"/>
            <a:t>उप</a:t>
          </a:r>
          <a:r>
            <a:rPr lang="en-IN" sz="2000" kern="1200" smtClean="0"/>
            <a:t> </a:t>
          </a:r>
          <a:r>
            <a:rPr lang="hi-IN" sz="2000" kern="1200" smtClean="0"/>
            <a:t>शीर्षक</a:t>
          </a:r>
          <a:r>
            <a:rPr lang="en-US" sz="2000" kern="1200" smtClean="0"/>
            <a:t> 1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smtClean="0"/>
            <a:t>उप</a:t>
          </a:r>
          <a:r>
            <a:rPr lang="en-IN" sz="1200" kern="1200" smtClean="0"/>
            <a:t> </a:t>
          </a:r>
          <a:r>
            <a:rPr lang="hi-IN" sz="1200" kern="1200" smtClean="0"/>
            <a:t>शीर्षक</a:t>
          </a:r>
          <a:r>
            <a:rPr lang="en-IN" sz="1200" kern="1200" smtClean="0"/>
            <a:t> </a:t>
          </a:r>
          <a:r>
            <a:rPr lang="hi-IN" sz="12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1754" y="631835"/>
        <a:ext cx="1720544" cy="1895510"/>
      </dsp:txXfrm>
    </dsp:sp>
    <dsp:sp modelId="{0AACB8C9-99B2-674C-A0D5-E2C37A2886F7}">
      <dsp:nvSpPr>
        <dsp:cNvPr id="0" name=""/>
        <dsp:cNvSpPr/>
      </dsp:nvSpPr>
      <dsp:spPr>
        <a:xfrm rot="16200000">
          <a:off x="1132020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smtClean="0"/>
            <a:t>उप</a:t>
          </a:r>
          <a:r>
            <a:rPr lang="en-IN" sz="1200" kern="1200" smtClean="0"/>
            <a:t> </a:t>
          </a:r>
          <a:r>
            <a:rPr lang="hi-IN" sz="1200" kern="1200" smtClean="0"/>
            <a:t>शीर्षक</a:t>
          </a:r>
          <a:r>
            <a:rPr lang="en-IN" sz="1200" kern="1200" smtClean="0"/>
            <a:t> </a:t>
          </a:r>
          <a:r>
            <a:rPr lang="hi-IN" sz="12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1851339" y="631835"/>
        <a:ext cx="1720544" cy="1895510"/>
      </dsp:txXfrm>
    </dsp:sp>
    <dsp:sp modelId="{786FE105-E8B7-3D44-A134-098FC7E76181}">
      <dsp:nvSpPr>
        <dsp:cNvPr id="0" name=""/>
        <dsp:cNvSpPr/>
      </dsp:nvSpPr>
      <dsp:spPr>
        <a:xfrm rot="16200000">
          <a:off x="2981605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smtClean="0"/>
            <a:t>उप</a:t>
          </a:r>
          <a:r>
            <a:rPr lang="en-IN" sz="1200" kern="1200" smtClean="0"/>
            <a:t> </a:t>
          </a:r>
          <a:r>
            <a:rPr lang="hi-IN" sz="1200" kern="1200" smtClean="0"/>
            <a:t>शीर्षक</a:t>
          </a:r>
          <a:r>
            <a:rPr lang="en-IN" sz="1200" kern="1200" smtClean="0"/>
            <a:t> </a:t>
          </a:r>
          <a:r>
            <a:rPr lang="hi-IN" sz="12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3700924" y="631835"/>
        <a:ext cx="1720544" cy="1895510"/>
      </dsp:txXfrm>
    </dsp:sp>
    <dsp:sp modelId="{322AAD36-4326-6C4D-B4C8-F354AEB72BE0}">
      <dsp:nvSpPr>
        <dsp:cNvPr id="0" name=""/>
        <dsp:cNvSpPr/>
      </dsp:nvSpPr>
      <dsp:spPr>
        <a:xfrm rot="16200000">
          <a:off x="4831191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smtClean="0"/>
            <a:t>उप</a:t>
          </a:r>
          <a:r>
            <a:rPr lang="en-IN" sz="1200" kern="1200" smtClean="0"/>
            <a:t> </a:t>
          </a:r>
          <a:r>
            <a:rPr lang="hi-IN" sz="1200" kern="1200" smtClean="0"/>
            <a:t>शीर्षक</a:t>
          </a:r>
          <a:r>
            <a:rPr lang="en-IN" sz="1200" kern="1200" smtClean="0"/>
            <a:t> </a:t>
          </a:r>
          <a:r>
            <a:rPr lang="hi-IN" sz="12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उप</a:t>
          </a:r>
          <a:r>
            <a:rPr lang="en-IN" sz="1200" kern="1200" dirty="0" smtClean="0"/>
            <a:t> </a:t>
          </a:r>
          <a:r>
            <a:rPr lang="hi-IN" sz="1200" kern="1200" dirty="0" smtClean="0"/>
            <a:t>शीर्षक</a:t>
          </a:r>
          <a:r>
            <a:rPr lang="en-IN" sz="1200" kern="1200" dirty="0" smtClean="0"/>
            <a:t> </a:t>
          </a:r>
          <a:r>
            <a:rPr lang="hi-IN" sz="12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5550510" y="631835"/>
        <a:ext cx="1720544" cy="18955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640558" y="974833"/>
          <a:ext cx="1563829" cy="2975286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623596" y="2110415"/>
        <a:ext cx="2677758" cy="406595"/>
      </dsp:txXfrm>
    </dsp:sp>
    <dsp:sp modelId="{CA0E963C-4763-E042-A890-F08CD650A506}">
      <dsp:nvSpPr>
        <dsp:cNvPr id="0" name=""/>
        <dsp:cNvSpPr/>
      </dsp:nvSpPr>
      <dsp:spPr>
        <a:xfrm>
          <a:off x="2936902" y="472935"/>
          <a:ext cx="1563829" cy="3475598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694799" y="1833656"/>
        <a:ext cx="3128038" cy="406595"/>
      </dsp:txXfrm>
    </dsp:sp>
    <dsp:sp modelId="{629D7055-DE38-8F4E-97FC-F6ED2C7DFB5A}">
      <dsp:nvSpPr>
        <dsp:cNvPr id="0" name=""/>
        <dsp:cNvSpPr/>
      </dsp:nvSpPr>
      <dsp:spPr>
        <a:xfrm>
          <a:off x="1228211" y="0"/>
          <a:ext cx="1563829" cy="3948533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773288" y="1573542"/>
        <a:ext cx="3553680" cy="406595"/>
      </dsp:txXfrm>
    </dsp:sp>
    <dsp:sp modelId="{A5523B85-0412-4E42-9716-C4555CA93B92}">
      <dsp:nvSpPr>
        <dsp:cNvPr id="0" name=""/>
        <dsp:cNvSpPr/>
      </dsp:nvSpPr>
      <dsp:spPr>
        <a:xfrm>
          <a:off x="1228211" y="0"/>
          <a:ext cx="1110318" cy="39675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1</a:t>
          </a:r>
          <a:endParaRPr lang="en-GB" sz="1800" kern="1200" dirty="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2</a:t>
          </a:r>
          <a:endParaRPr lang="en-GB" sz="1800" kern="1200" dirty="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3</a:t>
          </a:r>
          <a:endParaRPr lang="en-GB" sz="1800" kern="1200" dirty="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4</a:t>
          </a:r>
          <a:endParaRPr lang="en-GB" sz="1800" kern="1200" dirty="0">
            <a:latin typeface="Sans-sarif"/>
          </a:endParaRPr>
        </a:p>
      </dsp:txBody>
      <dsp:txXfrm>
        <a:off x="1228211" y="0"/>
        <a:ext cx="1110318" cy="3967577"/>
      </dsp:txXfrm>
    </dsp:sp>
    <dsp:sp modelId="{1EBB2F6C-8754-460D-B0F1-53F75C569537}">
      <dsp:nvSpPr>
        <dsp:cNvPr id="0" name=""/>
        <dsp:cNvSpPr/>
      </dsp:nvSpPr>
      <dsp:spPr>
        <a:xfrm>
          <a:off x="2936902" y="472935"/>
          <a:ext cx="1110318" cy="34946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1</a:t>
          </a:r>
          <a:endParaRPr lang="en-GB" sz="1800" kern="1200" dirty="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2</a:t>
          </a:r>
          <a:endParaRPr lang="en-GB" sz="1800" kern="1200" dirty="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3</a:t>
          </a:r>
          <a:endParaRPr lang="en-GB" sz="1800" kern="1200" dirty="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4</a:t>
          </a:r>
          <a:endParaRPr lang="en-GB" sz="1800" kern="1200" dirty="0">
            <a:latin typeface="Sans-sarif"/>
          </a:endParaRPr>
        </a:p>
      </dsp:txBody>
      <dsp:txXfrm>
        <a:off x="2936902" y="472935"/>
        <a:ext cx="1110318" cy="3494642"/>
      </dsp:txXfrm>
    </dsp:sp>
    <dsp:sp modelId="{B16F5C68-3A30-4E19-AC0E-4FE4CB4F7C69}">
      <dsp:nvSpPr>
        <dsp:cNvPr id="0" name=""/>
        <dsp:cNvSpPr/>
      </dsp:nvSpPr>
      <dsp:spPr>
        <a:xfrm>
          <a:off x="4640558" y="974833"/>
          <a:ext cx="1110318" cy="29927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1</a:t>
          </a:r>
          <a:endParaRPr lang="en-GB" sz="1800" kern="1200" dirty="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2</a:t>
          </a:r>
          <a:endParaRPr lang="en-GB" sz="1800" kern="1200" dirty="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3</a:t>
          </a:r>
          <a:endParaRPr lang="en-GB" sz="1800" kern="1200" dirty="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4</a:t>
          </a:r>
          <a:endParaRPr lang="en-GB" sz="1800" kern="1200" dirty="0">
            <a:latin typeface="Sans-sarif"/>
          </a:endParaRPr>
        </a:p>
      </dsp:txBody>
      <dsp:txXfrm>
        <a:off x="4640558" y="974833"/>
        <a:ext cx="1110318" cy="29927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636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शीर्षक</a:t>
            </a:r>
            <a:r>
              <a:rPr lang="en-US" dirty="0" smtClean="0"/>
              <a:t> </a:t>
            </a:r>
            <a:r>
              <a:rPr lang="hi-IN" dirty="0" smtClean="0"/>
              <a:t>का विवरण यहाँ लिखें </a:t>
            </a:r>
            <a:endParaRPr lang="en-US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विषय सूची </a:t>
            </a:r>
            <a:endParaRPr lang="en-US" dirty="0" smtClean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05451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1.</a:t>
            </a:r>
            <a:r>
              <a:rPr lang="hi-IN" dirty="0" smtClean="0"/>
              <a:t> परिचय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871248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2.</a:t>
            </a:r>
            <a:r>
              <a:rPr lang="hi-IN" dirty="0" smtClean="0"/>
              <a:t> समय सीमा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05451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 smtClean="0"/>
              <a:t>3</a:t>
            </a:r>
            <a:r>
              <a:rPr lang="en-US" dirty="0" smtClean="0"/>
              <a:t>.</a:t>
            </a:r>
            <a:r>
              <a:rPr lang="hi-IN" dirty="0" smtClean="0"/>
              <a:t> मंत्रालय का अवलोकन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871248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4.</a:t>
            </a:r>
            <a:r>
              <a:rPr lang="hi-IN" dirty="0" smtClean="0"/>
              <a:t> फंड का उपयोग 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05451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5.</a:t>
            </a:r>
            <a:r>
              <a:rPr lang="hi-IN" dirty="0" smtClean="0"/>
              <a:t> गतिविधि की स्थिति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871248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6.</a:t>
            </a:r>
            <a:r>
              <a:rPr lang="hi-IN" dirty="0" smtClean="0"/>
              <a:t> आगे का रास्ता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4653136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36512" y="1116854"/>
            <a:ext cx="1494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03" y="144000"/>
            <a:ext cx="560316" cy="9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 smtClean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 smtClean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 smtClean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36626740"/>
              </p:ext>
            </p:extLst>
          </p:nvPr>
        </p:nvGraphicFramePr>
        <p:xfrm>
          <a:off x="667792" y="2629774"/>
          <a:ext cx="7432600" cy="3967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79324351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2607355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9" name="Freeform 62"/>
          <p:cNvSpPr>
            <a:spLocks noChangeArrowheads="1"/>
          </p:cNvSpPr>
          <p:nvPr/>
        </p:nvSpPr>
        <p:spPr bwMode="auto">
          <a:xfrm>
            <a:off x="567444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2F559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0" name="Freeform 133"/>
          <p:cNvSpPr>
            <a:spLocks noChangeArrowheads="1"/>
          </p:cNvSpPr>
          <p:nvPr/>
        </p:nvSpPr>
        <p:spPr bwMode="auto">
          <a:xfrm>
            <a:off x="2532729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5B9BD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1" name="Freeform 203"/>
          <p:cNvSpPr>
            <a:spLocks noChangeArrowheads="1"/>
          </p:cNvSpPr>
          <p:nvPr/>
        </p:nvSpPr>
        <p:spPr bwMode="auto">
          <a:xfrm>
            <a:off x="4498014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A5A5A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2" name="Freeform 203"/>
          <p:cNvSpPr>
            <a:spLocks noChangeArrowheads="1"/>
          </p:cNvSpPr>
          <p:nvPr/>
        </p:nvSpPr>
        <p:spPr bwMode="auto">
          <a:xfrm>
            <a:off x="6463297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4694558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7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1176823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24883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24883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24883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176822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186770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 smtClean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611559" y="383387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25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6" y="2806356"/>
            <a:ext cx="234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337556" y="2684655"/>
            <a:ext cx="234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097607" y="5170114"/>
            <a:ext cx="229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6" y="5394752"/>
            <a:ext cx="234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 smtClean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 smtClean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 smtClean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 smtClean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 smtClean="0">
                <a:latin typeface="Sans-sarif"/>
              </a:rPr>
              <a:t>आपका धन्यवाद</a:t>
            </a:r>
            <a:r>
              <a:rPr lang="en-US" b="1" dirty="0" smtClean="0">
                <a:latin typeface="Sans-sarif"/>
              </a:rPr>
              <a:t>… </a:t>
            </a:r>
            <a:endParaRPr lang="en-US" b="1" dirty="0">
              <a:latin typeface="Sans-sarif"/>
            </a:endParaRP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01563768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30616025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I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50052269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58239111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54708895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22309850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88211011"/>
              </p:ext>
            </p:extLst>
          </p:nvPr>
        </p:nvGraphicFramePr>
        <p:xfrm>
          <a:off x="1475656" y="2790564"/>
          <a:ext cx="7272808" cy="3159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Words>1155</Words>
  <Application>Microsoft Office PowerPoint</Application>
  <PresentationFormat>On-screen Show (4:3)</PresentationFormat>
  <Paragraphs>298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131</cp:revision>
  <dcterms:created xsi:type="dcterms:W3CDTF">2021-06-21T15:58:00Z</dcterms:created>
  <dcterms:modified xsi:type="dcterms:W3CDTF">2021-11-09T06:56:01Z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