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5" cy="68577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134726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28" y="946473"/>
            <a:ext cx="13871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i-IN" sz="1200" dirty="0">
                <a:solidFill>
                  <a:schemeClr val="tx1"/>
                </a:solidFill>
                <a:latin typeface="HK Grotesk" pitchFamily="2" charset="77"/>
              </a:rPr>
              <a:t>मंत्रालय का नाम</a:t>
            </a:r>
            <a:endParaRPr lang="en-US" sz="1200" dirty="0">
              <a:solidFill>
                <a:schemeClr val="tx1"/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E635764-32D4-444A-9DD8-DEF988B0AC68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B5D4DBE-9A33-406B-B7FF-9AF3EE0E9352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6769EF4-ECE2-4285-9951-38CAFA05274E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5C4B59E-815F-40E9-B1DF-51D9E5E41DE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60BE2E6-8DFE-4586-AC4F-3286D825CA97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994300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55D379C-6AC1-4BFF-AC75-B2423849DAA4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126C2D3-F486-475E-A00C-F7BC2C48DF4B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4F9A565-6324-40A6-AC3D-5966DE585775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54C87A5-0ECD-4401-8042-BBD9ABB05886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6312F18A-0B0F-4772-AC6F-3FDD6E0CDD67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1DED9F-2EC3-4C29-8D5E-B7F9F5E58A39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5C7495D-28C3-4B82-80D1-0B04272FCC0C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8983A85-1D49-4352-AD8C-20D729015151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B922C28-97CF-4063-A4F7-3EC67D9DEEF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69E222D-0B29-4CBE-9E43-A7F39050091F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7B1D537-E6E6-4F17-8B54-35AED4AB3719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F96CBE8-7778-4054-9002-D121B05A4B1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44D940-CB41-44CB-88F3-2ED07559AD1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181278-1762-42E9-91D1-8EA11C4C2A0A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581D46C-A34E-485E-BB66-DD269466567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1076E0B-4A60-4258-93C3-7FE20E69A23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6860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25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9471" y="1340769"/>
            <a:ext cx="8785001" cy="432047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8869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886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886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92764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9276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9276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41504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66861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76808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41504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41504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17377EF3-AB5F-4DA9-BB0C-9B3DFCF5D862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A50E3FC-F2F5-4ED5-BDAF-C33473F775BC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302C8E8-D08A-4470-8B98-F3BA68D9BD1F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C7F494F-0661-4BA0-902F-C9CD00FBAFD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1177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268</cp:revision>
  <dcterms:created xsi:type="dcterms:W3CDTF">2021-06-21T15:58:00Z</dcterms:created>
  <dcterms:modified xsi:type="dcterms:W3CDTF">2021-11-08T05:59:09Z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