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8" r:id="rId1"/>
  </p:sldMasterIdLst>
  <p:notesMasterIdLst>
    <p:notesMasterId r:id="rId34"/>
  </p:notesMasterIdLst>
  <p:handoutMasterIdLst>
    <p:handoutMasterId r:id="rId35"/>
  </p:handoutMasterIdLst>
  <p:sldIdLst>
    <p:sldId id="2596" r:id="rId2"/>
    <p:sldId id="2597" r:id="rId3"/>
    <p:sldId id="2609" r:id="rId4"/>
    <p:sldId id="2540" r:id="rId5"/>
    <p:sldId id="2431" r:id="rId6"/>
    <p:sldId id="538" r:id="rId7"/>
    <p:sldId id="2598" r:id="rId8"/>
    <p:sldId id="2584" r:id="rId9"/>
    <p:sldId id="2565" r:id="rId10"/>
    <p:sldId id="2599" r:id="rId11"/>
    <p:sldId id="2600" r:id="rId12"/>
    <p:sldId id="2560" r:id="rId13"/>
    <p:sldId id="2604" r:id="rId14"/>
    <p:sldId id="2601" r:id="rId15"/>
    <p:sldId id="2602" r:id="rId16"/>
    <p:sldId id="2603" r:id="rId17"/>
    <p:sldId id="554" r:id="rId18"/>
    <p:sldId id="2567" r:id="rId19"/>
    <p:sldId id="2571" r:id="rId20"/>
    <p:sldId id="2605" r:id="rId21"/>
    <p:sldId id="2555" r:id="rId22"/>
    <p:sldId id="557" r:id="rId23"/>
    <p:sldId id="558" r:id="rId24"/>
    <p:sldId id="559" r:id="rId25"/>
    <p:sldId id="556" r:id="rId26"/>
    <p:sldId id="2608" r:id="rId27"/>
    <p:sldId id="535" r:id="rId28"/>
    <p:sldId id="550" r:id="rId29"/>
    <p:sldId id="257" r:id="rId30"/>
    <p:sldId id="258" r:id="rId31"/>
    <p:sldId id="269" r:id="rId32"/>
    <p:sldId id="2523" r:id="rId33"/>
  </p:sldIdLst>
  <p:sldSz cx="12192000" cy="6858000"/>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3C6"/>
    <a:srgbClr val="27A7CE"/>
    <a:srgbClr val="27CED7"/>
    <a:srgbClr val="477DAF"/>
    <a:srgbClr val="849FBB"/>
    <a:srgbClr val="BBC3CD"/>
    <a:srgbClr val="0F3955"/>
    <a:srgbClr val="5DAAB0"/>
    <a:srgbClr val="3B7579"/>
    <a:srgbClr val="AAD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5280" autoAdjust="0"/>
  </p:normalViewPr>
  <p:slideViewPr>
    <p:cSldViewPr snapToGrid="0" snapToObjects="1" showGuides="1">
      <p:cViewPr>
        <p:scale>
          <a:sx n="98" d="100"/>
          <a:sy n="98" d="100"/>
        </p:scale>
        <p:origin x="-102" y="-84"/>
      </p:cViewPr>
      <p:guideLst>
        <p:guide orient="horz" pos="2160"/>
        <p:guide pos="384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Row</c:v>
                </c:pt>
              </c:strCache>
            </c:strRef>
          </c:tx>
          <c:spPr>
            <a:solidFill>
              <a:schemeClr val="bg2"/>
            </a:solidFill>
            <a:ln>
              <a:noFill/>
            </a:ln>
            <a:effectLst/>
          </c:spPr>
          <c:invertIfNegative val="0"/>
          <c:cat>
            <c:strRef>
              <c:f>Лист1!$A$2:$A$13</c:f>
              <c:strCache>
                <c:ptCount val="12"/>
                <c:pt idx="0">
                  <c:v>Jan </c:v>
                </c:pt>
                <c:pt idx="1">
                  <c:v>Feb</c:v>
                </c:pt>
                <c:pt idx="2">
                  <c:v>Mar</c:v>
                </c:pt>
                <c:pt idx="3">
                  <c:v>Apr</c:v>
                </c:pt>
                <c:pt idx="4">
                  <c:v>May</c:v>
                </c:pt>
                <c:pt idx="5">
                  <c:v>Jun</c:v>
                </c:pt>
                <c:pt idx="6">
                  <c:v>Jul</c:v>
                </c:pt>
                <c:pt idx="7">
                  <c:v>Aug</c:v>
                </c:pt>
                <c:pt idx="8">
                  <c:v>Sep</c:v>
                </c:pt>
                <c:pt idx="9">
                  <c:v>Oct</c:v>
                </c:pt>
                <c:pt idx="10">
                  <c:v>Nov</c:v>
                </c:pt>
                <c:pt idx="11">
                  <c:v>Dec</c:v>
                </c:pt>
              </c:strCache>
            </c:strRef>
          </c:cat>
          <c:val>
            <c:numRef>
              <c:f>Лист1!$B$2:$B$13</c:f>
              <c:numCache>
                <c:formatCode>General</c:formatCode>
                <c:ptCount val="12"/>
                <c:pt idx="0">
                  <c:v>5</c:v>
                </c:pt>
                <c:pt idx="1">
                  <c:v>7</c:v>
                </c:pt>
                <c:pt idx="2">
                  <c:v>2</c:v>
                </c:pt>
                <c:pt idx="3">
                  <c:v>3</c:v>
                </c:pt>
                <c:pt idx="4">
                  <c:v>5</c:v>
                </c:pt>
                <c:pt idx="5">
                  <c:v>1</c:v>
                </c:pt>
                <c:pt idx="6">
                  <c:v>8</c:v>
                </c:pt>
                <c:pt idx="7">
                  <c:v>4</c:v>
                </c:pt>
                <c:pt idx="8">
                  <c:v>5</c:v>
                </c:pt>
                <c:pt idx="9">
                  <c:v>6</c:v>
                </c:pt>
                <c:pt idx="10">
                  <c:v>7</c:v>
                </c:pt>
                <c:pt idx="11">
                  <c:v>4</c:v>
                </c:pt>
              </c:numCache>
            </c:numRef>
          </c:val>
          <c:extLst xmlns:c16r2="http://schemas.microsoft.com/office/drawing/2015/06/chart">
            <c:ext xmlns:c16="http://schemas.microsoft.com/office/drawing/2014/chart" uri="{C3380CC4-5D6E-409C-BE32-E72D297353CC}">
              <c16:uniqueId val="{00000000-83A4-7A43-BEDE-07DA2FC37A64}"/>
            </c:ext>
          </c:extLst>
        </c:ser>
        <c:dLbls>
          <c:showLegendKey val="0"/>
          <c:showVal val="0"/>
          <c:showCatName val="0"/>
          <c:showSerName val="0"/>
          <c:showPercent val="0"/>
          <c:showBubbleSize val="0"/>
        </c:dLbls>
        <c:gapWidth val="129"/>
        <c:axId val="137357568"/>
        <c:axId val="137375744"/>
      </c:barChart>
      <c:catAx>
        <c:axId val="137357568"/>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Roboto" panose="02000000000000000000" pitchFamily="2" charset="0"/>
                <a:cs typeface="+mn-cs"/>
              </a:defRPr>
            </a:pPr>
            <a:endParaRPr lang="en-US"/>
          </a:p>
        </c:txPr>
        <c:crossAx val="137375744"/>
        <c:crosses val="autoZero"/>
        <c:auto val="1"/>
        <c:lblAlgn val="ctr"/>
        <c:lblOffset val="100"/>
        <c:noMultiLvlLbl val="0"/>
      </c:catAx>
      <c:valAx>
        <c:axId val="13737574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Roboto" panose="02000000000000000000" pitchFamily="2" charset="0"/>
                <a:cs typeface="+mn-cs"/>
              </a:defRPr>
            </a:pPr>
            <a:endParaRPr lang="en-US"/>
          </a:p>
        </c:txPr>
        <c:crossAx val="137357568"/>
        <c:crosses val="autoZero"/>
        <c:crossBetween val="between"/>
      </c:valAx>
      <c:spPr>
        <a:noFill/>
        <a:ln>
          <a:noFill/>
        </a:ln>
        <a:effectLst/>
      </c:spPr>
    </c:plotArea>
    <c:plotVisOnly val="1"/>
    <c:dispBlanksAs val="gap"/>
    <c:showDLblsOverMax val="0"/>
  </c:chart>
  <c:spPr>
    <a:noFill/>
    <a:ln>
      <a:noFill/>
    </a:ln>
    <a:effectLst/>
  </c:spPr>
  <c:txPr>
    <a:bodyPr/>
    <a:lstStyle/>
    <a:p>
      <a:pPr>
        <a:defRPr sz="1500">
          <a:latin typeface="+mn-lt"/>
          <a:ea typeface="Roboto" panose="02000000000000000000" pitchFamily="2"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3F141-A5A1-43E9-BD50-F6B74B009E1A}"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IN"/>
        </a:p>
      </dgm:t>
    </dgm:pt>
    <dgm:pt modelId="{33727D8A-57C2-4A33-9F76-C2E164091CC3}">
      <dgm:prSet phldrT="[Text]" custT="1"/>
      <dgm:spPr/>
      <dgm:t>
        <a:bodyPr/>
        <a:lstStyle/>
        <a:p>
          <a:r>
            <a:rPr lang="hi-IN" sz="3200" dirty="0" smtClean="0"/>
            <a:t>उपशीर्षक</a:t>
          </a:r>
          <a:r>
            <a:rPr lang="en-IN" sz="3200" dirty="0" smtClean="0"/>
            <a:t> </a:t>
          </a:r>
          <a:r>
            <a:rPr lang="hi-IN" sz="3200" dirty="0" smtClean="0"/>
            <a:t>1</a:t>
          </a:r>
          <a:endParaRPr lang="en-IN" sz="3200" dirty="0"/>
        </a:p>
      </dgm:t>
    </dgm:pt>
    <dgm:pt modelId="{E653854A-7892-4929-B956-0C50596AD436}" type="parTrans" cxnId="{EC1878DF-872D-4128-B808-E605A59BB625}">
      <dgm:prSet/>
      <dgm:spPr/>
      <dgm:t>
        <a:bodyPr/>
        <a:lstStyle/>
        <a:p>
          <a:endParaRPr lang="en-IN" sz="3200"/>
        </a:p>
      </dgm:t>
    </dgm:pt>
    <dgm:pt modelId="{FE86E56C-6EB8-4FBC-82F5-0B5497D994E4}" type="sibTrans" cxnId="{EC1878DF-872D-4128-B808-E605A59BB625}">
      <dgm:prSet/>
      <dgm:spPr/>
      <dgm:t>
        <a:bodyPr/>
        <a:lstStyle/>
        <a:p>
          <a:endParaRPr lang="en-IN" sz="3200"/>
        </a:p>
      </dgm:t>
    </dgm:pt>
    <dgm:pt modelId="{D8ACBA07-6A7A-4599-87CB-FD6B5C1EBD59}">
      <dgm:prSet phldrT="[Text]" custT="1"/>
      <dgm:spPr/>
      <dgm:t>
        <a:bodyPr/>
        <a:lstStyle/>
        <a:p>
          <a:r>
            <a:rPr lang="hi-IN" sz="3200" dirty="0" smtClean="0"/>
            <a:t>उपशीर्षक</a:t>
          </a:r>
          <a:r>
            <a:rPr lang="en-IN" sz="3200" dirty="0" smtClean="0"/>
            <a:t> </a:t>
          </a:r>
          <a:r>
            <a:rPr lang="hi-IN" sz="3200" dirty="0" smtClean="0"/>
            <a:t>2</a:t>
          </a:r>
          <a:endParaRPr lang="en-IN" sz="3200" dirty="0"/>
        </a:p>
      </dgm:t>
    </dgm:pt>
    <dgm:pt modelId="{1F4ED5B7-02C3-4986-91FE-7E08C2ACE18B}" type="parTrans" cxnId="{0727A3B0-5414-43B9-9A7D-C0D25A5332E6}">
      <dgm:prSet/>
      <dgm:spPr/>
      <dgm:t>
        <a:bodyPr/>
        <a:lstStyle/>
        <a:p>
          <a:endParaRPr lang="en-IN" sz="3200"/>
        </a:p>
      </dgm:t>
    </dgm:pt>
    <dgm:pt modelId="{0369081A-906A-4DF2-9112-0D99AB3D3B8C}" type="sibTrans" cxnId="{0727A3B0-5414-43B9-9A7D-C0D25A5332E6}">
      <dgm:prSet/>
      <dgm:spPr/>
      <dgm:t>
        <a:bodyPr/>
        <a:lstStyle/>
        <a:p>
          <a:endParaRPr lang="en-IN" sz="3200"/>
        </a:p>
      </dgm:t>
    </dgm:pt>
    <dgm:pt modelId="{71329E8C-3C5B-41D3-9B1C-8EDDDC981A88}">
      <dgm:prSet phldrT="[Text]" custT="1"/>
      <dgm:spPr/>
      <dgm:t>
        <a:bodyPr/>
        <a:lstStyle/>
        <a:p>
          <a:r>
            <a:rPr lang="hi-IN" sz="3200" dirty="0" smtClean="0"/>
            <a:t>उपशीर्षक</a:t>
          </a:r>
          <a:r>
            <a:rPr lang="en-IN" sz="3200" dirty="0" smtClean="0"/>
            <a:t> </a:t>
          </a:r>
          <a:r>
            <a:rPr lang="hi-IN" sz="3200" dirty="0" smtClean="0"/>
            <a:t>3</a:t>
          </a:r>
          <a:endParaRPr lang="en-IN" sz="3200" dirty="0"/>
        </a:p>
      </dgm:t>
    </dgm:pt>
    <dgm:pt modelId="{6F5B6D88-0075-4A95-968A-1F620611F5BF}" type="parTrans" cxnId="{56123737-7B8C-45B5-82A1-EB70970AEBA1}">
      <dgm:prSet/>
      <dgm:spPr/>
      <dgm:t>
        <a:bodyPr/>
        <a:lstStyle/>
        <a:p>
          <a:endParaRPr lang="en-IN" sz="3200"/>
        </a:p>
      </dgm:t>
    </dgm:pt>
    <dgm:pt modelId="{A068ED28-E645-4CD0-AFC6-D299B9374E82}" type="sibTrans" cxnId="{56123737-7B8C-45B5-82A1-EB70970AEBA1}">
      <dgm:prSet/>
      <dgm:spPr/>
      <dgm:t>
        <a:bodyPr/>
        <a:lstStyle/>
        <a:p>
          <a:endParaRPr lang="en-IN" sz="3200"/>
        </a:p>
      </dgm:t>
    </dgm:pt>
    <dgm:pt modelId="{86AB9EFC-D566-4DF6-B222-A00277572C43}">
      <dgm:prSet phldrT="[Text]" custT="1"/>
      <dgm:spPr/>
      <dgm:t>
        <a:bodyPr/>
        <a:lstStyle/>
        <a:p>
          <a:r>
            <a:rPr lang="hi-IN" sz="3200" dirty="0" smtClean="0"/>
            <a:t>उपशीर्षक</a:t>
          </a:r>
          <a:r>
            <a:rPr lang="en-IN" sz="3200" dirty="0" smtClean="0"/>
            <a:t> </a:t>
          </a:r>
          <a:r>
            <a:rPr lang="hi-IN" sz="3200" dirty="0" smtClean="0"/>
            <a:t>4</a:t>
          </a:r>
          <a:endParaRPr lang="en-IN" sz="3200" dirty="0"/>
        </a:p>
      </dgm:t>
    </dgm:pt>
    <dgm:pt modelId="{B4C62BA0-9154-4250-A17F-8529D3BF5DDE}" type="parTrans" cxnId="{53389607-F02D-4E4C-9ACF-722E800CAF49}">
      <dgm:prSet/>
      <dgm:spPr/>
      <dgm:t>
        <a:bodyPr/>
        <a:lstStyle/>
        <a:p>
          <a:endParaRPr lang="en-IN"/>
        </a:p>
      </dgm:t>
    </dgm:pt>
    <dgm:pt modelId="{0FB1612F-EB95-49E7-BAF8-7ADA2EE031D7}" type="sibTrans" cxnId="{53389607-F02D-4E4C-9ACF-722E800CAF49}">
      <dgm:prSet/>
      <dgm:spPr/>
      <dgm:t>
        <a:bodyPr/>
        <a:lstStyle/>
        <a:p>
          <a:endParaRPr lang="en-IN"/>
        </a:p>
      </dgm:t>
    </dgm:pt>
    <dgm:pt modelId="{1CAE2014-48E1-4865-8F3E-1C3C3ED70F1F}">
      <dgm:prSet phldrT="[Text]" custT="1"/>
      <dgm:spPr/>
      <dgm:t>
        <a:bodyPr/>
        <a:lstStyle/>
        <a:p>
          <a:r>
            <a:rPr lang="hi-IN" sz="3200" dirty="0" smtClean="0"/>
            <a:t>उपशीर्षक</a:t>
          </a:r>
          <a:r>
            <a:rPr lang="en-IN" sz="3200" dirty="0" smtClean="0"/>
            <a:t> </a:t>
          </a:r>
          <a:r>
            <a:rPr lang="hi-IN" sz="3200" dirty="0" smtClean="0"/>
            <a:t>5</a:t>
          </a:r>
          <a:endParaRPr lang="en-IN" sz="3200" dirty="0"/>
        </a:p>
      </dgm:t>
    </dgm:pt>
    <dgm:pt modelId="{E714D511-4E34-4B1E-8620-B7310A931633}" type="parTrans" cxnId="{E8B72643-197D-4929-8315-9E02E91299AC}">
      <dgm:prSet/>
      <dgm:spPr/>
      <dgm:t>
        <a:bodyPr/>
        <a:lstStyle/>
        <a:p>
          <a:endParaRPr lang="en-IN"/>
        </a:p>
      </dgm:t>
    </dgm:pt>
    <dgm:pt modelId="{19311233-5046-4BED-8745-C0126133BD9E}" type="sibTrans" cxnId="{E8B72643-197D-4929-8315-9E02E91299AC}">
      <dgm:prSet/>
      <dgm:spPr/>
      <dgm:t>
        <a:bodyPr/>
        <a:lstStyle/>
        <a:p>
          <a:endParaRPr lang="en-IN"/>
        </a:p>
      </dgm:t>
    </dgm:pt>
    <dgm:pt modelId="{47387466-0131-43C8-ACCC-23293794352D}" type="pres">
      <dgm:prSet presAssocID="{9373F141-A5A1-43E9-BD50-F6B74B009E1A}" presName="Name0" presStyleCnt="0">
        <dgm:presLayoutVars>
          <dgm:chMax val="7"/>
          <dgm:chPref val="7"/>
          <dgm:dir/>
        </dgm:presLayoutVars>
      </dgm:prSet>
      <dgm:spPr/>
      <dgm:t>
        <a:bodyPr/>
        <a:lstStyle/>
        <a:p>
          <a:endParaRPr lang="en-US"/>
        </a:p>
      </dgm:t>
    </dgm:pt>
    <dgm:pt modelId="{BDEC53D0-CAE9-4977-9995-6761918C046E}" type="pres">
      <dgm:prSet presAssocID="{9373F141-A5A1-43E9-BD50-F6B74B009E1A}" presName="Name1" presStyleCnt="0"/>
      <dgm:spPr/>
    </dgm:pt>
    <dgm:pt modelId="{C27CEB96-EE1B-4610-809F-8F851D972581}" type="pres">
      <dgm:prSet presAssocID="{9373F141-A5A1-43E9-BD50-F6B74B009E1A}" presName="cycle" presStyleCnt="0"/>
      <dgm:spPr/>
    </dgm:pt>
    <dgm:pt modelId="{5D85BBD9-D115-46F2-A992-48C0794484BF}" type="pres">
      <dgm:prSet presAssocID="{9373F141-A5A1-43E9-BD50-F6B74B009E1A}" presName="srcNode" presStyleLbl="node1" presStyleIdx="0" presStyleCnt="5"/>
      <dgm:spPr/>
    </dgm:pt>
    <dgm:pt modelId="{6480DA53-9B36-4F20-98AD-AA97C9E114DE}" type="pres">
      <dgm:prSet presAssocID="{9373F141-A5A1-43E9-BD50-F6B74B009E1A}" presName="conn" presStyleLbl="parChTrans1D2" presStyleIdx="0" presStyleCnt="1"/>
      <dgm:spPr/>
      <dgm:t>
        <a:bodyPr/>
        <a:lstStyle/>
        <a:p>
          <a:endParaRPr lang="en-US"/>
        </a:p>
      </dgm:t>
    </dgm:pt>
    <dgm:pt modelId="{5599DCD9-98AE-4AB2-80D5-E4982816F5ED}" type="pres">
      <dgm:prSet presAssocID="{9373F141-A5A1-43E9-BD50-F6B74B009E1A}" presName="extraNode" presStyleLbl="node1" presStyleIdx="0" presStyleCnt="5"/>
      <dgm:spPr/>
    </dgm:pt>
    <dgm:pt modelId="{D1586CE6-FA04-431A-B892-23C5D894A2E9}" type="pres">
      <dgm:prSet presAssocID="{9373F141-A5A1-43E9-BD50-F6B74B009E1A}" presName="dstNode" presStyleLbl="node1" presStyleIdx="0" presStyleCnt="5"/>
      <dgm:spPr/>
    </dgm:pt>
    <dgm:pt modelId="{DA02DC67-8CD5-425E-BE2C-FFD65962EB70}" type="pres">
      <dgm:prSet presAssocID="{33727D8A-57C2-4A33-9F76-C2E164091CC3}" presName="text_1" presStyleLbl="node1" presStyleIdx="0" presStyleCnt="5">
        <dgm:presLayoutVars>
          <dgm:bulletEnabled val="1"/>
        </dgm:presLayoutVars>
      </dgm:prSet>
      <dgm:spPr/>
      <dgm:t>
        <a:bodyPr/>
        <a:lstStyle/>
        <a:p>
          <a:endParaRPr lang="en-US"/>
        </a:p>
      </dgm:t>
    </dgm:pt>
    <dgm:pt modelId="{0E44FB8F-8B53-4D33-BF9A-829FE200A37D}" type="pres">
      <dgm:prSet presAssocID="{33727D8A-57C2-4A33-9F76-C2E164091CC3}" presName="accent_1" presStyleCnt="0"/>
      <dgm:spPr/>
    </dgm:pt>
    <dgm:pt modelId="{2D74EACE-B455-413B-8FA6-7D2CEE62C486}" type="pres">
      <dgm:prSet presAssocID="{33727D8A-57C2-4A33-9F76-C2E164091CC3}" presName="accentRepeatNode" presStyleLbl="solidFgAcc1" presStyleIdx="0" presStyleCnt="5"/>
      <dgm:spPr/>
    </dgm:pt>
    <dgm:pt modelId="{0CDE591A-0C55-4AA7-B48C-69D6049C4240}" type="pres">
      <dgm:prSet presAssocID="{D8ACBA07-6A7A-4599-87CB-FD6B5C1EBD59}" presName="text_2" presStyleLbl="node1" presStyleIdx="1" presStyleCnt="5">
        <dgm:presLayoutVars>
          <dgm:bulletEnabled val="1"/>
        </dgm:presLayoutVars>
      </dgm:prSet>
      <dgm:spPr/>
      <dgm:t>
        <a:bodyPr/>
        <a:lstStyle/>
        <a:p>
          <a:endParaRPr lang="en-US"/>
        </a:p>
      </dgm:t>
    </dgm:pt>
    <dgm:pt modelId="{A533B467-DF29-490A-B548-FD9AC3DC2078}" type="pres">
      <dgm:prSet presAssocID="{D8ACBA07-6A7A-4599-87CB-FD6B5C1EBD59}" presName="accent_2" presStyleCnt="0"/>
      <dgm:spPr/>
    </dgm:pt>
    <dgm:pt modelId="{41AECA85-0BD3-4D8F-88DA-FB687CC1F620}" type="pres">
      <dgm:prSet presAssocID="{D8ACBA07-6A7A-4599-87CB-FD6B5C1EBD59}" presName="accentRepeatNode" presStyleLbl="solidFgAcc1" presStyleIdx="1" presStyleCnt="5"/>
      <dgm:spPr/>
    </dgm:pt>
    <dgm:pt modelId="{75E71FE3-A1B8-4BC5-AF71-B2A5C9B7E6B0}" type="pres">
      <dgm:prSet presAssocID="{71329E8C-3C5B-41D3-9B1C-8EDDDC981A88}" presName="text_3" presStyleLbl="node1" presStyleIdx="2" presStyleCnt="5">
        <dgm:presLayoutVars>
          <dgm:bulletEnabled val="1"/>
        </dgm:presLayoutVars>
      </dgm:prSet>
      <dgm:spPr/>
      <dgm:t>
        <a:bodyPr/>
        <a:lstStyle/>
        <a:p>
          <a:endParaRPr lang="en-US"/>
        </a:p>
      </dgm:t>
    </dgm:pt>
    <dgm:pt modelId="{0916103B-24B9-4DB5-86ED-88A3D597C112}" type="pres">
      <dgm:prSet presAssocID="{71329E8C-3C5B-41D3-9B1C-8EDDDC981A88}" presName="accent_3" presStyleCnt="0"/>
      <dgm:spPr/>
    </dgm:pt>
    <dgm:pt modelId="{A6889B21-9AD4-427F-8148-AB416E4C3AEA}" type="pres">
      <dgm:prSet presAssocID="{71329E8C-3C5B-41D3-9B1C-8EDDDC981A88}" presName="accentRepeatNode" presStyleLbl="solidFgAcc1" presStyleIdx="2" presStyleCnt="5"/>
      <dgm:spPr/>
    </dgm:pt>
    <dgm:pt modelId="{F6B39F8A-3474-445D-9E08-2BE1F7E18590}" type="pres">
      <dgm:prSet presAssocID="{86AB9EFC-D566-4DF6-B222-A00277572C43}" presName="text_4" presStyleLbl="node1" presStyleIdx="3" presStyleCnt="5">
        <dgm:presLayoutVars>
          <dgm:bulletEnabled val="1"/>
        </dgm:presLayoutVars>
      </dgm:prSet>
      <dgm:spPr/>
      <dgm:t>
        <a:bodyPr/>
        <a:lstStyle/>
        <a:p>
          <a:endParaRPr lang="en-US"/>
        </a:p>
      </dgm:t>
    </dgm:pt>
    <dgm:pt modelId="{F5CBADA2-ABD9-46F6-8156-07DEA7316F69}" type="pres">
      <dgm:prSet presAssocID="{86AB9EFC-D566-4DF6-B222-A00277572C43}" presName="accent_4" presStyleCnt="0"/>
      <dgm:spPr/>
    </dgm:pt>
    <dgm:pt modelId="{E1DF416C-A433-47DB-AB69-BA03FE35173F}" type="pres">
      <dgm:prSet presAssocID="{86AB9EFC-D566-4DF6-B222-A00277572C43}" presName="accentRepeatNode" presStyleLbl="solidFgAcc1" presStyleIdx="3" presStyleCnt="5"/>
      <dgm:spPr/>
    </dgm:pt>
    <dgm:pt modelId="{06A64634-1A6F-4A18-8338-1C0F459DD038}" type="pres">
      <dgm:prSet presAssocID="{1CAE2014-48E1-4865-8F3E-1C3C3ED70F1F}" presName="text_5" presStyleLbl="node1" presStyleIdx="4" presStyleCnt="5">
        <dgm:presLayoutVars>
          <dgm:bulletEnabled val="1"/>
        </dgm:presLayoutVars>
      </dgm:prSet>
      <dgm:spPr/>
      <dgm:t>
        <a:bodyPr/>
        <a:lstStyle/>
        <a:p>
          <a:endParaRPr lang="en-US"/>
        </a:p>
      </dgm:t>
    </dgm:pt>
    <dgm:pt modelId="{AFAA8DBC-3886-44D7-9CB3-A5E5D71CE79C}" type="pres">
      <dgm:prSet presAssocID="{1CAE2014-48E1-4865-8F3E-1C3C3ED70F1F}" presName="accent_5" presStyleCnt="0"/>
      <dgm:spPr/>
    </dgm:pt>
    <dgm:pt modelId="{638C7EDB-34EA-4198-AC00-F59BC798ED66}" type="pres">
      <dgm:prSet presAssocID="{1CAE2014-48E1-4865-8F3E-1C3C3ED70F1F}" presName="accentRepeatNode" presStyleLbl="solidFgAcc1" presStyleIdx="4" presStyleCnt="5"/>
      <dgm:spPr/>
    </dgm:pt>
  </dgm:ptLst>
  <dgm:cxnLst>
    <dgm:cxn modelId="{3BA8375B-D2CB-4AD3-92C4-678F7AF96561}" type="presOf" srcId="{9373F141-A5A1-43E9-BD50-F6B74B009E1A}" destId="{47387466-0131-43C8-ACCC-23293794352D}" srcOrd="0" destOrd="0" presId="urn:microsoft.com/office/officeart/2008/layout/VerticalCurvedList"/>
    <dgm:cxn modelId="{94DD9C17-8313-4E29-95DF-785F3A724758}" type="presOf" srcId="{FE86E56C-6EB8-4FBC-82F5-0B5497D994E4}" destId="{6480DA53-9B36-4F20-98AD-AA97C9E114DE}" srcOrd="0" destOrd="0" presId="urn:microsoft.com/office/officeart/2008/layout/VerticalCurvedList"/>
    <dgm:cxn modelId="{56123737-7B8C-45B5-82A1-EB70970AEBA1}" srcId="{9373F141-A5A1-43E9-BD50-F6B74B009E1A}" destId="{71329E8C-3C5B-41D3-9B1C-8EDDDC981A88}" srcOrd="2" destOrd="0" parTransId="{6F5B6D88-0075-4A95-968A-1F620611F5BF}" sibTransId="{A068ED28-E645-4CD0-AFC6-D299B9374E82}"/>
    <dgm:cxn modelId="{183DC165-DF76-4D9D-9C3A-01E11B0F3448}" type="presOf" srcId="{71329E8C-3C5B-41D3-9B1C-8EDDDC981A88}" destId="{75E71FE3-A1B8-4BC5-AF71-B2A5C9B7E6B0}" srcOrd="0" destOrd="0" presId="urn:microsoft.com/office/officeart/2008/layout/VerticalCurvedList"/>
    <dgm:cxn modelId="{E8B72643-197D-4929-8315-9E02E91299AC}" srcId="{9373F141-A5A1-43E9-BD50-F6B74B009E1A}" destId="{1CAE2014-48E1-4865-8F3E-1C3C3ED70F1F}" srcOrd="4" destOrd="0" parTransId="{E714D511-4E34-4B1E-8620-B7310A931633}" sibTransId="{19311233-5046-4BED-8745-C0126133BD9E}"/>
    <dgm:cxn modelId="{C4C13776-1ABA-4A20-88DA-8091327E06AF}" type="presOf" srcId="{D8ACBA07-6A7A-4599-87CB-FD6B5C1EBD59}" destId="{0CDE591A-0C55-4AA7-B48C-69D6049C4240}" srcOrd="0" destOrd="0" presId="urn:microsoft.com/office/officeart/2008/layout/VerticalCurvedList"/>
    <dgm:cxn modelId="{5FB9A2F4-2702-4EBC-B7D4-A71A770F02CB}" type="presOf" srcId="{33727D8A-57C2-4A33-9F76-C2E164091CC3}" destId="{DA02DC67-8CD5-425E-BE2C-FFD65962EB70}" srcOrd="0" destOrd="0" presId="urn:microsoft.com/office/officeart/2008/layout/VerticalCurvedList"/>
    <dgm:cxn modelId="{00961421-3C9E-4F15-8BC3-32A7752D3547}" type="presOf" srcId="{86AB9EFC-D566-4DF6-B222-A00277572C43}" destId="{F6B39F8A-3474-445D-9E08-2BE1F7E18590}" srcOrd="0" destOrd="0" presId="urn:microsoft.com/office/officeart/2008/layout/VerticalCurvedList"/>
    <dgm:cxn modelId="{0727A3B0-5414-43B9-9A7D-C0D25A5332E6}" srcId="{9373F141-A5A1-43E9-BD50-F6B74B009E1A}" destId="{D8ACBA07-6A7A-4599-87CB-FD6B5C1EBD59}" srcOrd="1" destOrd="0" parTransId="{1F4ED5B7-02C3-4986-91FE-7E08C2ACE18B}" sibTransId="{0369081A-906A-4DF2-9112-0D99AB3D3B8C}"/>
    <dgm:cxn modelId="{E759E9EA-29C2-41FE-8B71-2C1A98824748}" type="presOf" srcId="{1CAE2014-48E1-4865-8F3E-1C3C3ED70F1F}" destId="{06A64634-1A6F-4A18-8338-1C0F459DD038}" srcOrd="0" destOrd="0" presId="urn:microsoft.com/office/officeart/2008/layout/VerticalCurvedList"/>
    <dgm:cxn modelId="{EC1878DF-872D-4128-B808-E605A59BB625}" srcId="{9373F141-A5A1-43E9-BD50-F6B74B009E1A}" destId="{33727D8A-57C2-4A33-9F76-C2E164091CC3}" srcOrd="0" destOrd="0" parTransId="{E653854A-7892-4929-B956-0C50596AD436}" sibTransId="{FE86E56C-6EB8-4FBC-82F5-0B5497D994E4}"/>
    <dgm:cxn modelId="{53389607-F02D-4E4C-9ACF-722E800CAF49}" srcId="{9373F141-A5A1-43E9-BD50-F6B74B009E1A}" destId="{86AB9EFC-D566-4DF6-B222-A00277572C43}" srcOrd="3" destOrd="0" parTransId="{B4C62BA0-9154-4250-A17F-8529D3BF5DDE}" sibTransId="{0FB1612F-EB95-49E7-BAF8-7ADA2EE031D7}"/>
    <dgm:cxn modelId="{CAB21023-AD15-47FF-846E-F504D671592C}" type="presParOf" srcId="{47387466-0131-43C8-ACCC-23293794352D}" destId="{BDEC53D0-CAE9-4977-9995-6761918C046E}" srcOrd="0" destOrd="0" presId="urn:microsoft.com/office/officeart/2008/layout/VerticalCurvedList"/>
    <dgm:cxn modelId="{1D5F9E02-7DBC-43F7-A441-5189FB0D74E2}" type="presParOf" srcId="{BDEC53D0-CAE9-4977-9995-6761918C046E}" destId="{C27CEB96-EE1B-4610-809F-8F851D972581}" srcOrd="0" destOrd="0" presId="urn:microsoft.com/office/officeart/2008/layout/VerticalCurvedList"/>
    <dgm:cxn modelId="{51D82989-5305-4045-B77D-9CF804F1A56A}" type="presParOf" srcId="{C27CEB96-EE1B-4610-809F-8F851D972581}" destId="{5D85BBD9-D115-46F2-A992-48C0794484BF}" srcOrd="0" destOrd="0" presId="urn:microsoft.com/office/officeart/2008/layout/VerticalCurvedList"/>
    <dgm:cxn modelId="{D01B78DC-A25E-493A-99AB-1F816F48EEAD}" type="presParOf" srcId="{C27CEB96-EE1B-4610-809F-8F851D972581}" destId="{6480DA53-9B36-4F20-98AD-AA97C9E114DE}" srcOrd="1" destOrd="0" presId="urn:microsoft.com/office/officeart/2008/layout/VerticalCurvedList"/>
    <dgm:cxn modelId="{378142D6-B717-427C-8880-CB47188FBCE0}" type="presParOf" srcId="{C27CEB96-EE1B-4610-809F-8F851D972581}" destId="{5599DCD9-98AE-4AB2-80D5-E4982816F5ED}" srcOrd="2" destOrd="0" presId="urn:microsoft.com/office/officeart/2008/layout/VerticalCurvedList"/>
    <dgm:cxn modelId="{40578EA8-9FD6-4BB8-9276-E66D0C85E9DA}" type="presParOf" srcId="{C27CEB96-EE1B-4610-809F-8F851D972581}" destId="{D1586CE6-FA04-431A-B892-23C5D894A2E9}" srcOrd="3" destOrd="0" presId="urn:microsoft.com/office/officeart/2008/layout/VerticalCurvedList"/>
    <dgm:cxn modelId="{6D5AFDC0-630A-445C-AFE8-42CCE1B0ED1C}" type="presParOf" srcId="{BDEC53D0-CAE9-4977-9995-6761918C046E}" destId="{DA02DC67-8CD5-425E-BE2C-FFD65962EB70}" srcOrd="1" destOrd="0" presId="urn:microsoft.com/office/officeart/2008/layout/VerticalCurvedList"/>
    <dgm:cxn modelId="{252656BA-81AA-4D38-97C5-907B728FCFC1}" type="presParOf" srcId="{BDEC53D0-CAE9-4977-9995-6761918C046E}" destId="{0E44FB8F-8B53-4D33-BF9A-829FE200A37D}" srcOrd="2" destOrd="0" presId="urn:microsoft.com/office/officeart/2008/layout/VerticalCurvedList"/>
    <dgm:cxn modelId="{3ACAC544-F69A-4607-974A-1913C1B35AFB}" type="presParOf" srcId="{0E44FB8F-8B53-4D33-BF9A-829FE200A37D}" destId="{2D74EACE-B455-413B-8FA6-7D2CEE62C486}" srcOrd="0" destOrd="0" presId="urn:microsoft.com/office/officeart/2008/layout/VerticalCurvedList"/>
    <dgm:cxn modelId="{E7318551-C753-4179-B520-01778DA08657}" type="presParOf" srcId="{BDEC53D0-CAE9-4977-9995-6761918C046E}" destId="{0CDE591A-0C55-4AA7-B48C-69D6049C4240}" srcOrd="3" destOrd="0" presId="urn:microsoft.com/office/officeart/2008/layout/VerticalCurvedList"/>
    <dgm:cxn modelId="{1FF400B6-5F82-4BEE-B516-94D3BDB24D45}" type="presParOf" srcId="{BDEC53D0-CAE9-4977-9995-6761918C046E}" destId="{A533B467-DF29-490A-B548-FD9AC3DC2078}" srcOrd="4" destOrd="0" presId="urn:microsoft.com/office/officeart/2008/layout/VerticalCurvedList"/>
    <dgm:cxn modelId="{8DF79669-7EDB-42B9-9E9D-FB8448197274}" type="presParOf" srcId="{A533B467-DF29-490A-B548-FD9AC3DC2078}" destId="{41AECA85-0BD3-4D8F-88DA-FB687CC1F620}" srcOrd="0" destOrd="0" presId="urn:microsoft.com/office/officeart/2008/layout/VerticalCurvedList"/>
    <dgm:cxn modelId="{22F80C3C-265D-4042-B9C8-68F60CBA62D2}" type="presParOf" srcId="{BDEC53D0-CAE9-4977-9995-6761918C046E}" destId="{75E71FE3-A1B8-4BC5-AF71-B2A5C9B7E6B0}" srcOrd="5" destOrd="0" presId="urn:microsoft.com/office/officeart/2008/layout/VerticalCurvedList"/>
    <dgm:cxn modelId="{589A56A5-C197-450D-BA34-A5448EECB45A}" type="presParOf" srcId="{BDEC53D0-CAE9-4977-9995-6761918C046E}" destId="{0916103B-24B9-4DB5-86ED-88A3D597C112}" srcOrd="6" destOrd="0" presId="urn:microsoft.com/office/officeart/2008/layout/VerticalCurvedList"/>
    <dgm:cxn modelId="{DD65604D-B1F8-46D0-B82F-FD9B5014BB41}" type="presParOf" srcId="{0916103B-24B9-4DB5-86ED-88A3D597C112}" destId="{A6889B21-9AD4-427F-8148-AB416E4C3AEA}" srcOrd="0" destOrd="0" presId="urn:microsoft.com/office/officeart/2008/layout/VerticalCurvedList"/>
    <dgm:cxn modelId="{B28FCA31-7336-4FB8-9DD0-739F9A1D36AB}" type="presParOf" srcId="{BDEC53D0-CAE9-4977-9995-6761918C046E}" destId="{F6B39F8A-3474-445D-9E08-2BE1F7E18590}" srcOrd="7" destOrd="0" presId="urn:microsoft.com/office/officeart/2008/layout/VerticalCurvedList"/>
    <dgm:cxn modelId="{29169E14-DE52-4658-A398-6B668003CE1F}" type="presParOf" srcId="{BDEC53D0-CAE9-4977-9995-6761918C046E}" destId="{F5CBADA2-ABD9-46F6-8156-07DEA7316F69}" srcOrd="8" destOrd="0" presId="urn:microsoft.com/office/officeart/2008/layout/VerticalCurvedList"/>
    <dgm:cxn modelId="{B3E36489-CB8E-4123-B7FE-C4112A8DBCA9}" type="presParOf" srcId="{F5CBADA2-ABD9-46F6-8156-07DEA7316F69}" destId="{E1DF416C-A433-47DB-AB69-BA03FE35173F}" srcOrd="0" destOrd="0" presId="urn:microsoft.com/office/officeart/2008/layout/VerticalCurvedList"/>
    <dgm:cxn modelId="{D5D5C1CE-A4D4-43B0-A4BE-DC61E5C2D6C0}" type="presParOf" srcId="{BDEC53D0-CAE9-4977-9995-6761918C046E}" destId="{06A64634-1A6F-4A18-8338-1C0F459DD038}" srcOrd="9" destOrd="0" presId="urn:microsoft.com/office/officeart/2008/layout/VerticalCurvedList"/>
    <dgm:cxn modelId="{7AE113E6-A321-46CA-8EBA-2E4C6989804B}" type="presParOf" srcId="{BDEC53D0-CAE9-4977-9995-6761918C046E}" destId="{AFAA8DBC-3886-44D7-9CB3-A5E5D71CE79C}" srcOrd="10" destOrd="0" presId="urn:microsoft.com/office/officeart/2008/layout/VerticalCurvedList"/>
    <dgm:cxn modelId="{03C96229-987A-4578-96C0-5955A444B2D2}" type="presParOf" srcId="{AFAA8DBC-3886-44D7-9CB3-A5E5D71CE79C}" destId="{638C7EDB-34EA-4198-AC00-F59BC798ED6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C03D7A-36AA-436D-B9ED-E71F4896B688}" type="doc">
      <dgm:prSet loTypeId="urn:microsoft.com/office/officeart/2005/8/layout/vProcess5" loCatId="process" qsTypeId="urn:microsoft.com/office/officeart/2005/8/quickstyle/simple1" qsCatId="simple" csTypeId="urn:microsoft.com/office/officeart/2005/8/colors/accent2_3" csCatId="accent2" phldr="1"/>
      <dgm:spPr/>
      <dgm:t>
        <a:bodyPr/>
        <a:lstStyle/>
        <a:p>
          <a:endParaRPr lang="en-IN"/>
        </a:p>
      </dgm:t>
    </dgm:pt>
    <dgm:pt modelId="{0E2A3128-6F10-4191-92F6-1BBB039203DF}">
      <dgm:prSet phldrT="[Text]" custT="1"/>
      <dgm:spPr/>
      <dgm:t>
        <a:bodyPr/>
        <a:lstStyle/>
        <a:p>
          <a:r>
            <a:rPr lang="hi-IN" sz="2800" dirty="0" smtClean="0"/>
            <a:t>फ्लोचार्ट चरण</a:t>
          </a:r>
          <a:r>
            <a:rPr lang="en-IN" sz="2800" dirty="0" smtClean="0"/>
            <a:t> </a:t>
          </a:r>
          <a:r>
            <a:rPr lang="en-IN" sz="2800" dirty="0"/>
            <a:t>1</a:t>
          </a:r>
        </a:p>
      </dgm:t>
    </dgm:pt>
    <dgm:pt modelId="{D06602BE-ECF8-4155-9248-A3C52636576C}" type="parTrans" cxnId="{BDB4B9E2-E0BE-476C-924B-2D0597AF648A}">
      <dgm:prSet/>
      <dgm:spPr/>
      <dgm:t>
        <a:bodyPr/>
        <a:lstStyle/>
        <a:p>
          <a:endParaRPr lang="en-IN"/>
        </a:p>
      </dgm:t>
    </dgm:pt>
    <dgm:pt modelId="{5FAFB7D5-0A72-40A5-8146-69EA9D552138}" type="sibTrans" cxnId="{BDB4B9E2-E0BE-476C-924B-2D0597AF648A}">
      <dgm:prSet/>
      <dgm:spPr/>
      <dgm:t>
        <a:bodyPr/>
        <a:lstStyle/>
        <a:p>
          <a:endParaRPr lang="en-IN"/>
        </a:p>
      </dgm:t>
    </dgm:pt>
    <dgm:pt modelId="{59ED9C2E-6252-423F-89DE-B72002905B30}">
      <dgm:prSet phldrT="[Text]" custT="1"/>
      <dgm:spPr/>
      <dgm:t>
        <a:bodyPr/>
        <a:lstStyle/>
        <a:p>
          <a:r>
            <a:rPr lang="hi-IN" sz="2800" dirty="0" smtClean="0"/>
            <a:t>फ्लोचार्ट चरण</a:t>
          </a:r>
          <a:r>
            <a:rPr lang="en-IN" sz="2800" dirty="0" smtClean="0"/>
            <a:t> </a:t>
          </a:r>
          <a:r>
            <a:rPr lang="en-IN" sz="2800" dirty="0"/>
            <a:t>2</a:t>
          </a:r>
        </a:p>
      </dgm:t>
    </dgm:pt>
    <dgm:pt modelId="{5E535966-9BBF-402D-B509-8C960B75C437}" type="parTrans" cxnId="{9C28E3E6-9F5E-466C-9FD6-0D8A3CABD01D}">
      <dgm:prSet/>
      <dgm:spPr/>
      <dgm:t>
        <a:bodyPr/>
        <a:lstStyle/>
        <a:p>
          <a:endParaRPr lang="en-IN"/>
        </a:p>
      </dgm:t>
    </dgm:pt>
    <dgm:pt modelId="{9BFEBF76-7EA5-4382-AE60-5C528F38D4E3}" type="sibTrans" cxnId="{9C28E3E6-9F5E-466C-9FD6-0D8A3CABD01D}">
      <dgm:prSet/>
      <dgm:spPr/>
      <dgm:t>
        <a:bodyPr/>
        <a:lstStyle/>
        <a:p>
          <a:endParaRPr lang="en-IN"/>
        </a:p>
      </dgm:t>
    </dgm:pt>
    <dgm:pt modelId="{E1F891EA-F0FC-4E9A-934F-61626481A3E1}">
      <dgm:prSet phldrT="[Text]" custT="1"/>
      <dgm:spPr/>
      <dgm:t>
        <a:bodyPr/>
        <a:lstStyle/>
        <a:p>
          <a:r>
            <a:rPr lang="hi-IN" sz="2800" dirty="0" smtClean="0"/>
            <a:t>फ्लोचार्ट चरण</a:t>
          </a:r>
          <a:r>
            <a:rPr lang="en-IN" sz="2800" dirty="0" smtClean="0"/>
            <a:t> </a:t>
          </a:r>
          <a:r>
            <a:rPr lang="en-IN" sz="2800" dirty="0"/>
            <a:t>5</a:t>
          </a:r>
        </a:p>
      </dgm:t>
    </dgm:pt>
    <dgm:pt modelId="{35F0394E-55BB-4665-AF13-1AF42F654EA1}" type="parTrans" cxnId="{44C90B90-C2D4-4BB1-958A-C87B68B247B1}">
      <dgm:prSet/>
      <dgm:spPr/>
      <dgm:t>
        <a:bodyPr/>
        <a:lstStyle/>
        <a:p>
          <a:endParaRPr lang="en-IN"/>
        </a:p>
      </dgm:t>
    </dgm:pt>
    <dgm:pt modelId="{A0D603AA-8DB4-4BE6-BE1F-03C8009F9AA9}" type="sibTrans" cxnId="{44C90B90-C2D4-4BB1-958A-C87B68B247B1}">
      <dgm:prSet/>
      <dgm:spPr/>
      <dgm:t>
        <a:bodyPr/>
        <a:lstStyle/>
        <a:p>
          <a:endParaRPr lang="en-IN"/>
        </a:p>
      </dgm:t>
    </dgm:pt>
    <dgm:pt modelId="{C8B0DCA1-36BF-485D-A0E7-1F0DF66BDA40}">
      <dgm:prSet phldrT="[Text]" custT="1"/>
      <dgm:spPr/>
      <dgm:t>
        <a:bodyPr/>
        <a:lstStyle/>
        <a:p>
          <a:r>
            <a:rPr lang="hi-IN" sz="2800" dirty="0" smtClean="0"/>
            <a:t>फ्लोचार्ट चरण</a:t>
          </a:r>
          <a:r>
            <a:rPr lang="en-IN" sz="2800" dirty="0" smtClean="0"/>
            <a:t> </a:t>
          </a:r>
          <a:r>
            <a:rPr lang="en-IN" sz="2800" dirty="0"/>
            <a:t>3</a:t>
          </a:r>
        </a:p>
      </dgm:t>
    </dgm:pt>
    <dgm:pt modelId="{F6C35EE4-B497-4726-A047-D95816879CB8}" type="parTrans" cxnId="{096F8BC1-660E-4C93-97F1-446F5AF6CB59}">
      <dgm:prSet/>
      <dgm:spPr/>
      <dgm:t>
        <a:bodyPr/>
        <a:lstStyle/>
        <a:p>
          <a:endParaRPr lang="en-IN"/>
        </a:p>
      </dgm:t>
    </dgm:pt>
    <dgm:pt modelId="{6FFDA615-495C-4181-B048-49231C51E8CF}" type="sibTrans" cxnId="{096F8BC1-660E-4C93-97F1-446F5AF6CB59}">
      <dgm:prSet/>
      <dgm:spPr/>
      <dgm:t>
        <a:bodyPr/>
        <a:lstStyle/>
        <a:p>
          <a:endParaRPr lang="en-IN"/>
        </a:p>
      </dgm:t>
    </dgm:pt>
    <dgm:pt modelId="{06F2F4C0-F715-4B3B-B3C8-4BB715B3A495}">
      <dgm:prSet phldrT="[Text]" custT="1"/>
      <dgm:spPr/>
      <dgm:t>
        <a:bodyPr/>
        <a:lstStyle/>
        <a:p>
          <a:r>
            <a:rPr lang="hi-IN" sz="2800" dirty="0" smtClean="0"/>
            <a:t>फ्लोचार्ट चरण</a:t>
          </a:r>
          <a:r>
            <a:rPr lang="en-IN" sz="2800" dirty="0" smtClean="0"/>
            <a:t> </a:t>
          </a:r>
          <a:r>
            <a:rPr lang="en-IN" sz="2800" dirty="0"/>
            <a:t>4</a:t>
          </a:r>
        </a:p>
      </dgm:t>
    </dgm:pt>
    <dgm:pt modelId="{BF3F0E12-9ADA-441B-AB23-231F8974EB70}" type="parTrans" cxnId="{746673DA-1E22-4E66-9DA2-EA3A67FE6EF7}">
      <dgm:prSet/>
      <dgm:spPr/>
      <dgm:t>
        <a:bodyPr/>
        <a:lstStyle/>
        <a:p>
          <a:endParaRPr lang="en-IN"/>
        </a:p>
      </dgm:t>
    </dgm:pt>
    <dgm:pt modelId="{243F52D1-AB47-40B2-AA8E-3991D86470A2}" type="sibTrans" cxnId="{746673DA-1E22-4E66-9DA2-EA3A67FE6EF7}">
      <dgm:prSet/>
      <dgm:spPr/>
      <dgm:t>
        <a:bodyPr/>
        <a:lstStyle/>
        <a:p>
          <a:endParaRPr lang="en-IN"/>
        </a:p>
      </dgm:t>
    </dgm:pt>
    <dgm:pt modelId="{E119A074-48DA-4070-B95F-AF803DA5FAFA}" type="pres">
      <dgm:prSet presAssocID="{A3C03D7A-36AA-436D-B9ED-E71F4896B688}" presName="outerComposite" presStyleCnt="0">
        <dgm:presLayoutVars>
          <dgm:chMax val="5"/>
          <dgm:dir/>
          <dgm:resizeHandles val="exact"/>
        </dgm:presLayoutVars>
      </dgm:prSet>
      <dgm:spPr/>
      <dgm:t>
        <a:bodyPr/>
        <a:lstStyle/>
        <a:p>
          <a:endParaRPr lang="en-US"/>
        </a:p>
      </dgm:t>
    </dgm:pt>
    <dgm:pt modelId="{E70B48ED-1A8D-4978-9C44-5D3D4D0D66B0}" type="pres">
      <dgm:prSet presAssocID="{A3C03D7A-36AA-436D-B9ED-E71F4896B688}" presName="dummyMaxCanvas" presStyleCnt="0">
        <dgm:presLayoutVars/>
      </dgm:prSet>
      <dgm:spPr/>
    </dgm:pt>
    <dgm:pt modelId="{D5641423-5A89-48E8-83E6-D9E04DBD3D2D}" type="pres">
      <dgm:prSet presAssocID="{A3C03D7A-36AA-436D-B9ED-E71F4896B688}" presName="FiveNodes_1" presStyleLbl="node1" presStyleIdx="0" presStyleCnt="5">
        <dgm:presLayoutVars>
          <dgm:bulletEnabled val="1"/>
        </dgm:presLayoutVars>
      </dgm:prSet>
      <dgm:spPr/>
      <dgm:t>
        <a:bodyPr/>
        <a:lstStyle/>
        <a:p>
          <a:endParaRPr lang="en-US"/>
        </a:p>
      </dgm:t>
    </dgm:pt>
    <dgm:pt modelId="{E00225BD-627D-45A4-9875-2FE68DDBD1E2}" type="pres">
      <dgm:prSet presAssocID="{A3C03D7A-36AA-436D-B9ED-E71F4896B688}" presName="FiveNodes_2" presStyleLbl="node1" presStyleIdx="1" presStyleCnt="5">
        <dgm:presLayoutVars>
          <dgm:bulletEnabled val="1"/>
        </dgm:presLayoutVars>
      </dgm:prSet>
      <dgm:spPr/>
      <dgm:t>
        <a:bodyPr/>
        <a:lstStyle/>
        <a:p>
          <a:endParaRPr lang="en-US"/>
        </a:p>
      </dgm:t>
    </dgm:pt>
    <dgm:pt modelId="{2C814086-58B0-449A-8E77-860BB03C9E42}" type="pres">
      <dgm:prSet presAssocID="{A3C03D7A-36AA-436D-B9ED-E71F4896B688}" presName="FiveNodes_3" presStyleLbl="node1" presStyleIdx="2" presStyleCnt="5">
        <dgm:presLayoutVars>
          <dgm:bulletEnabled val="1"/>
        </dgm:presLayoutVars>
      </dgm:prSet>
      <dgm:spPr/>
      <dgm:t>
        <a:bodyPr/>
        <a:lstStyle/>
        <a:p>
          <a:endParaRPr lang="en-US"/>
        </a:p>
      </dgm:t>
    </dgm:pt>
    <dgm:pt modelId="{A20C0BB8-0DAE-4CD0-9F48-476116A0DEE0}" type="pres">
      <dgm:prSet presAssocID="{A3C03D7A-36AA-436D-B9ED-E71F4896B688}" presName="FiveNodes_4" presStyleLbl="node1" presStyleIdx="3" presStyleCnt="5">
        <dgm:presLayoutVars>
          <dgm:bulletEnabled val="1"/>
        </dgm:presLayoutVars>
      </dgm:prSet>
      <dgm:spPr/>
      <dgm:t>
        <a:bodyPr/>
        <a:lstStyle/>
        <a:p>
          <a:endParaRPr lang="en-US"/>
        </a:p>
      </dgm:t>
    </dgm:pt>
    <dgm:pt modelId="{BA098384-7C98-4CF1-A8A0-9C54D9E3E40F}" type="pres">
      <dgm:prSet presAssocID="{A3C03D7A-36AA-436D-B9ED-E71F4896B688}" presName="FiveNodes_5" presStyleLbl="node1" presStyleIdx="4" presStyleCnt="5">
        <dgm:presLayoutVars>
          <dgm:bulletEnabled val="1"/>
        </dgm:presLayoutVars>
      </dgm:prSet>
      <dgm:spPr/>
      <dgm:t>
        <a:bodyPr/>
        <a:lstStyle/>
        <a:p>
          <a:endParaRPr lang="en-US"/>
        </a:p>
      </dgm:t>
    </dgm:pt>
    <dgm:pt modelId="{244634A1-7FFF-4853-9106-AC9D0EAF8B2B}" type="pres">
      <dgm:prSet presAssocID="{A3C03D7A-36AA-436D-B9ED-E71F4896B688}" presName="FiveConn_1-2" presStyleLbl="fgAccFollowNode1" presStyleIdx="0" presStyleCnt="4">
        <dgm:presLayoutVars>
          <dgm:bulletEnabled val="1"/>
        </dgm:presLayoutVars>
      </dgm:prSet>
      <dgm:spPr/>
      <dgm:t>
        <a:bodyPr/>
        <a:lstStyle/>
        <a:p>
          <a:endParaRPr lang="en-US"/>
        </a:p>
      </dgm:t>
    </dgm:pt>
    <dgm:pt modelId="{88419524-80DD-4063-AA2F-063CE45DEDCD}" type="pres">
      <dgm:prSet presAssocID="{A3C03D7A-36AA-436D-B9ED-E71F4896B688}" presName="FiveConn_2-3" presStyleLbl="fgAccFollowNode1" presStyleIdx="1" presStyleCnt="4">
        <dgm:presLayoutVars>
          <dgm:bulletEnabled val="1"/>
        </dgm:presLayoutVars>
      </dgm:prSet>
      <dgm:spPr/>
      <dgm:t>
        <a:bodyPr/>
        <a:lstStyle/>
        <a:p>
          <a:endParaRPr lang="en-US"/>
        </a:p>
      </dgm:t>
    </dgm:pt>
    <dgm:pt modelId="{14B15BED-F553-4847-B1E0-BEBCDC60C71E}" type="pres">
      <dgm:prSet presAssocID="{A3C03D7A-36AA-436D-B9ED-E71F4896B688}" presName="FiveConn_3-4" presStyleLbl="fgAccFollowNode1" presStyleIdx="2" presStyleCnt="4">
        <dgm:presLayoutVars>
          <dgm:bulletEnabled val="1"/>
        </dgm:presLayoutVars>
      </dgm:prSet>
      <dgm:spPr/>
      <dgm:t>
        <a:bodyPr/>
        <a:lstStyle/>
        <a:p>
          <a:endParaRPr lang="en-US"/>
        </a:p>
      </dgm:t>
    </dgm:pt>
    <dgm:pt modelId="{14CB3992-8F88-4F5F-B619-5315C8586CF2}" type="pres">
      <dgm:prSet presAssocID="{A3C03D7A-36AA-436D-B9ED-E71F4896B688}" presName="FiveConn_4-5" presStyleLbl="fgAccFollowNode1" presStyleIdx="3" presStyleCnt="4">
        <dgm:presLayoutVars>
          <dgm:bulletEnabled val="1"/>
        </dgm:presLayoutVars>
      </dgm:prSet>
      <dgm:spPr/>
      <dgm:t>
        <a:bodyPr/>
        <a:lstStyle/>
        <a:p>
          <a:endParaRPr lang="en-US"/>
        </a:p>
      </dgm:t>
    </dgm:pt>
    <dgm:pt modelId="{982FD991-DB57-4D28-9B68-6281E7AC6B2F}" type="pres">
      <dgm:prSet presAssocID="{A3C03D7A-36AA-436D-B9ED-E71F4896B688}" presName="FiveNodes_1_text" presStyleLbl="node1" presStyleIdx="4" presStyleCnt="5">
        <dgm:presLayoutVars>
          <dgm:bulletEnabled val="1"/>
        </dgm:presLayoutVars>
      </dgm:prSet>
      <dgm:spPr/>
      <dgm:t>
        <a:bodyPr/>
        <a:lstStyle/>
        <a:p>
          <a:endParaRPr lang="en-US"/>
        </a:p>
      </dgm:t>
    </dgm:pt>
    <dgm:pt modelId="{44FE89DC-2222-4C45-A072-343E4FACD388}" type="pres">
      <dgm:prSet presAssocID="{A3C03D7A-36AA-436D-B9ED-E71F4896B688}" presName="FiveNodes_2_text" presStyleLbl="node1" presStyleIdx="4" presStyleCnt="5">
        <dgm:presLayoutVars>
          <dgm:bulletEnabled val="1"/>
        </dgm:presLayoutVars>
      </dgm:prSet>
      <dgm:spPr/>
      <dgm:t>
        <a:bodyPr/>
        <a:lstStyle/>
        <a:p>
          <a:endParaRPr lang="en-US"/>
        </a:p>
      </dgm:t>
    </dgm:pt>
    <dgm:pt modelId="{1BAEAF74-4CA2-496E-8557-5074B436928B}" type="pres">
      <dgm:prSet presAssocID="{A3C03D7A-36AA-436D-B9ED-E71F4896B688}" presName="FiveNodes_3_text" presStyleLbl="node1" presStyleIdx="4" presStyleCnt="5">
        <dgm:presLayoutVars>
          <dgm:bulletEnabled val="1"/>
        </dgm:presLayoutVars>
      </dgm:prSet>
      <dgm:spPr/>
      <dgm:t>
        <a:bodyPr/>
        <a:lstStyle/>
        <a:p>
          <a:endParaRPr lang="en-US"/>
        </a:p>
      </dgm:t>
    </dgm:pt>
    <dgm:pt modelId="{9B37B05B-0C41-420B-93B8-622E430A267D}" type="pres">
      <dgm:prSet presAssocID="{A3C03D7A-36AA-436D-B9ED-E71F4896B688}" presName="FiveNodes_4_text" presStyleLbl="node1" presStyleIdx="4" presStyleCnt="5">
        <dgm:presLayoutVars>
          <dgm:bulletEnabled val="1"/>
        </dgm:presLayoutVars>
      </dgm:prSet>
      <dgm:spPr/>
      <dgm:t>
        <a:bodyPr/>
        <a:lstStyle/>
        <a:p>
          <a:endParaRPr lang="en-US"/>
        </a:p>
      </dgm:t>
    </dgm:pt>
    <dgm:pt modelId="{21CA4CFE-3AD2-449E-B5DE-9D2EBE2A7645}" type="pres">
      <dgm:prSet presAssocID="{A3C03D7A-36AA-436D-B9ED-E71F4896B688}" presName="FiveNodes_5_text" presStyleLbl="node1" presStyleIdx="4" presStyleCnt="5">
        <dgm:presLayoutVars>
          <dgm:bulletEnabled val="1"/>
        </dgm:presLayoutVars>
      </dgm:prSet>
      <dgm:spPr/>
      <dgm:t>
        <a:bodyPr/>
        <a:lstStyle/>
        <a:p>
          <a:endParaRPr lang="en-US"/>
        </a:p>
      </dgm:t>
    </dgm:pt>
  </dgm:ptLst>
  <dgm:cxnLst>
    <dgm:cxn modelId="{17E75917-9EBA-417D-9105-279FD52E390B}" type="presOf" srcId="{6FFDA615-495C-4181-B048-49231C51E8CF}" destId="{14B15BED-F553-4847-B1E0-BEBCDC60C71E}" srcOrd="0" destOrd="0" presId="urn:microsoft.com/office/officeart/2005/8/layout/vProcess5"/>
    <dgm:cxn modelId="{E07E619F-7E84-41F9-B704-B8A57402051A}" type="presOf" srcId="{9BFEBF76-7EA5-4382-AE60-5C528F38D4E3}" destId="{88419524-80DD-4063-AA2F-063CE45DEDCD}" srcOrd="0" destOrd="0" presId="urn:microsoft.com/office/officeart/2005/8/layout/vProcess5"/>
    <dgm:cxn modelId="{F890E148-02A6-48DC-BA7D-5840D60FB0D4}" type="presOf" srcId="{E1F891EA-F0FC-4E9A-934F-61626481A3E1}" destId="{BA098384-7C98-4CF1-A8A0-9C54D9E3E40F}" srcOrd="0" destOrd="0" presId="urn:microsoft.com/office/officeart/2005/8/layout/vProcess5"/>
    <dgm:cxn modelId="{A1A8A7AA-A4C5-4316-A2D3-BF05023BEB9D}" type="presOf" srcId="{C8B0DCA1-36BF-485D-A0E7-1F0DF66BDA40}" destId="{1BAEAF74-4CA2-496E-8557-5074B436928B}" srcOrd="1" destOrd="0" presId="urn:microsoft.com/office/officeart/2005/8/layout/vProcess5"/>
    <dgm:cxn modelId="{59EEC712-8C76-457A-A0BC-1DB980D8A05A}" type="presOf" srcId="{C8B0DCA1-36BF-485D-A0E7-1F0DF66BDA40}" destId="{2C814086-58B0-449A-8E77-860BB03C9E42}" srcOrd="0" destOrd="0" presId="urn:microsoft.com/office/officeart/2005/8/layout/vProcess5"/>
    <dgm:cxn modelId="{9C28E3E6-9F5E-466C-9FD6-0D8A3CABD01D}" srcId="{A3C03D7A-36AA-436D-B9ED-E71F4896B688}" destId="{59ED9C2E-6252-423F-89DE-B72002905B30}" srcOrd="1" destOrd="0" parTransId="{5E535966-9BBF-402D-B509-8C960B75C437}" sibTransId="{9BFEBF76-7EA5-4382-AE60-5C528F38D4E3}"/>
    <dgm:cxn modelId="{8FB2FDDA-69C9-4D36-B060-6D206E1E352D}" type="presOf" srcId="{0E2A3128-6F10-4191-92F6-1BBB039203DF}" destId="{982FD991-DB57-4D28-9B68-6281E7AC6B2F}" srcOrd="1" destOrd="0" presId="urn:microsoft.com/office/officeart/2005/8/layout/vProcess5"/>
    <dgm:cxn modelId="{BDB4B9E2-E0BE-476C-924B-2D0597AF648A}" srcId="{A3C03D7A-36AA-436D-B9ED-E71F4896B688}" destId="{0E2A3128-6F10-4191-92F6-1BBB039203DF}" srcOrd="0" destOrd="0" parTransId="{D06602BE-ECF8-4155-9248-A3C52636576C}" sibTransId="{5FAFB7D5-0A72-40A5-8146-69EA9D552138}"/>
    <dgm:cxn modelId="{C542A965-67B5-404C-A2C3-891C1A581575}" type="presOf" srcId="{0E2A3128-6F10-4191-92F6-1BBB039203DF}" destId="{D5641423-5A89-48E8-83E6-D9E04DBD3D2D}" srcOrd="0" destOrd="0" presId="urn:microsoft.com/office/officeart/2005/8/layout/vProcess5"/>
    <dgm:cxn modelId="{83F2821B-0297-4676-B297-C78F5EFA4AB8}" type="presOf" srcId="{E1F891EA-F0FC-4E9A-934F-61626481A3E1}" destId="{21CA4CFE-3AD2-449E-B5DE-9D2EBE2A7645}" srcOrd="1" destOrd="0" presId="urn:microsoft.com/office/officeart/2005/8/layout/vProcess5"/>
    <dgm:cxn modelId="{CD6C9BB4-2460-40BE-94A6-C43BD4239A1A}" type="presOf" srcId="{59ED9C2E-6252-423F-89DE-B72002905B30}" destId="{E00225BD-627D-45A4-9875-2FE68DDBD1E2}" srcOrd="0" destOrd="0" presId="urn:microsoft.com/office/officeart/2005/8/layout/vProcess5"/>
    <dgm:cxn modelId="{570087DA-1B49-4C8C-8AB3-F844632C0D0F}" type="presOf" srcId="{5FAFB7D5-0A72-40A5-8146-69EA9D552138}" destId="{244634A1-7FFF-4853-9106-AC9D0EAF8B2B}" srcOrd="0" destOrd="0" presId="urn:microsoft.com/office/officeart/2005/8/layout/vProcess5"/>
    <dgm:cxn modelId="{B8302C8C-EA2B-4963-BB46-817776BE9E9C}" type="presOf" srcId="{A3C03D7A-36AA-436D-B9ED-E71F4896B688}" destId="{E119A074-48DA-4070-B95F-AF803DA5FAFA}" srcOrd="0" destOrd="0" presId="urn:microsoft.com/office/officeart/2005/8/layout/vProcess5"/>
    <dgm:cxn modelId="{44C90B90-C2D4-4BB1-958A-C87B68B247B1}" srcId="{A3C03D7A-36AA-436D-B9ED-E71F4896B688}" destId="{E1F891EA-F0FC-4E9A-934F-61626481A3E1}" srcOrd="4" destOrd="0" parTransId="{35F0394E-55BB-4665-AF13-1AF42F654EA1}" sibTransId="{A0D603AA-8DB4-4BE6-BE1F-03C8009F9AA9}"/>
    <dgm:cxn modelId="{4033C9AD-1D28-4E36-AF5B-99892DF1DD48}" type="presOf" srcId="{59ED9C2E-6252-423F-89DE-B72002905B30}" destId="{44FE89DC-2222-4C45-A072-343E4FACD388}" srcOrd="1" destOrd="0" presId="urn:microsoft.com/office/officeart/2005/8/layout/vProcess5"/>
    <dgm:cxn modelId="{7420B824-538D-46BE-B9DC-72ACC3A8ED10}" type="presOf" srcId="{06F2F4C0-F715-4B3B-B3C8-4BB715B3A495}" destId="{A20C0BB8-0DAE-4CD0-9F48-476116A0DEE0}" srcOrd="0" destOrd="0" presId="urn:microsoft.com/office/officeart/2005/8/layout/vProcess5"/>
    <dgm:cxn modelId="{1EA1BB3C-2803-4E71-B53B-2802E8244FB6}" type="presOf" srcId="{06F2F4C0-F715-4B3B-B3C8-4BB715B3A495}" destId="{9B37B05B-0C41-420B-93B8-622E430A267D}" srcOrd="1" destOrd="0" presId="urn:microsoft.com/office/officeart/2005/8/layout/vProcess5"/>
    <dgm:cxn modelId="{096F8BC1-660E-4C93-97F1-446F5AF6CB59}" srcId="{A3C03D7A-36AA-436D-B9ED-E71F4896B688}" destId="{C8B0DCA1-36BF-485D-A0E7-1F0DF66BDA40}" srcOrd="2" destOrd="0" parTransId="{F6C35EE4-B497-4726-A047-D95816879CB8}" sibTransId="{6FFDA615-495C-4181-B048-49231C51E8CF}"/>
    <dgm:cxn modelId="{A9DC8CA0-66E9-456C-B687-92A9F59A0F03}" type="presOf" srcId="{243F52D1-AB47-40B2-AA8E-3991D86470A2}" destId="{14CB3992-8F88-4F5F-B619-5315C8586CF2}" srcOrd="0" destOrd="0" presId="urn:microsoft.com/office/officeart/2005/8/layout/vProcess5"/>
    <dgm:cxn modelId="{746673DA-1E22-4E66-9DA2-EA3A67FE6EF7}" srcId="{A3C03D7A-36AA-436D-B9ED-E71F4896B688}" destId="{06F2F4C0-F715-4B3B-B3C8-4BB715B3A495}" srcOrd="3" destOrd="0" parTransId="{BF3F0E12-9ADA-441B-AB23-231F8974EB70}" sibTransId="{243F52D1-AB47-40B2-AA8E-3991D86470A2}"/>
    <dgm:cxn modelId="{F285AD4E-334A-4A52-86BD-7875FE557B17}" type="presParOf" srcId="{E119A074-48DA-4070-B95F-AF803DA5FAFA}" destId="{E70B48ED-1A8D-4978-9C44-5D3D4D0D66B0}" srcOrd="0" destOrd="0" presId="urn:microsoft.com/office/officeart/2005/8/layout/vProcess5"/>
    <dgm:cxn modelId="{26F1A825-8BB4-4E71-AEEA-D7F5AD1CD374}" type="presParOf" srcId="{E119A074-48DA-4070-B95F-AF803DA5FAFA}" destId="{D5641423-5A89-48E8-83E6-D9E04DBD3D2D}" srcOrd="1" destOrd="0" presId="urn:microsoft.com/office/officeart/2005/8/layout/vProcess5"/>
    <dgm:cxn modelId="{B0C0D62E-08D5-4647-A3FD-9D183CE4973A}" type="presParOf" srcId="{E119A074-48DA-4070-B95F-AF803DA5FAFA}" destId="{E00225BD-627D-45A4-9875-2FE68DDBD1E2}" srcOrd="2" destOrd="0" presId="urn:microsoft.com/office/officeart/2005/8/layout/vProcess5"/>
    <dgm:cxn modelId="{43249B4F-9F19-4310-8594-0464F47557C8}" type="presParOf" srcId="{E119A074-48DA-4070-B95F-AF803DA5FAFA}" destId="{2C814086-58B0-449A-8E77-860BB03C9E42}" srcOrd="3" destOrd="0" presId="urn:microsoft.com/office/officeart/2005/8/layout/vProcess5"/>
    <dgm:cxn modelId="{A0D3522B-78BA-448F-87F5-A83472F1ADF0}" type="presParOf" srcId="{E119A074-48DA-4070-B95F-AF803DA5FAFA}" destId="{A20C0BB8-0DAE-4CD0-9F48-476116A0DEE0}" srcOrd="4" destOrd="0" presId="urn:microsoft.com/office/officeart/2005/8/layout/vProcess5"/>
    <dgm:cxn modelId="{FB76E1A9-5995-471A-B345-E6C565C89E0D}" type="presParOf" srcId="{E119A074-48DA-4070-B95F-AF803DA5FAFA}" destId="{BA098384-7C98-4CF1-A8A0-9C54D9E3E40F}" srcOrd="5" destOrd="0" presId="urn:microsoft.com/office/officeart/2005/8/layout/vProcess5"/>
    <dgm:cxn modelId="{D375072B-E689-4BFE-97CD-692DE611343E}" type="presParOf" srcId="{E119A074-48DA-4070-B95F-AF803DA5FAFA}" destId="{244634A1-7FFF-4853-9106-AC9D0EAF8B2B}" srcOrd="6" destOrd="0" presId="urn:microsoft.com/office/officeart/2005/8/layout/vProcess5"/>
    <dgm:cxn modelId="{2DAC7EA5-5933-4551-9EA7-B21AEAA904B3}" type="presParOf" srcId="{E119A074-48DA-4070-B95F-AF803DA5FAFA}" destId="{88419524-80DD-4063-AA2F-063CE45DEDCD}" srcOrd="7" destOrd="0" presId="urn:microsoft.com/office/officeart/2005/8/layout/vProcess5"/>
    <dgm:cxn modelId="{BDCD7FE4-4064-44B6-9789-1B90EA1AD414}" type="presParOf" srcId="{E119A074-48DA-4070-B95F-AF803DA5FAFA}" destId="{14B15BED-F553-4847-B1E0-BEBCDC60C71E}" srcOrd="8" destOrd="0" presId="urn:microsoft.com/office/officeart/2005/8/layout/vProcess5"/>
    <dgm:cxn modelId="{912234A0-313C-4261-9A27-177B184F9F3B}" type="presParOf" srcId="{E119A074-48DA-4070-B95F-AF803DA5FAFA}" destId="{14CB3992-8F88-4F5F-B619-5315C8586CF2}" srcOrd="9" destOrd="0" presId="urn:microsoft.com/office/officeart/2005/8/layout/vProcess5"/>
    <dgm:cxn modelId="{631A44FD-7AE5-46F3-9CDC-80AB71480DB7}" type="presParOf" srcId="{E119A074-48DA-4070-B95F-AF803DA5FAFA}" destId="{982FD991-DB57-4D28-9B68-6281E7AC6B2F}" srcOrd="10" destOrd="0" presId="urn:microsoft.com/office/officeart/2005/8/layout/vProcess5"/>
    <dgm:cxn modelId="{58FBB6D0-9CB0-4BCC-8032-3AAF98C2C7E9}" type="presParOf" srcId="{E119A074-48DA-4070-B95F-AF803DA5FAFA}" destId="{44FE89DC-2222-4C45-A072-343E4FACD388}" srcOrd="11" destOrd="0" presId="urn:microsoft.com/office/officeart/2005/8/layout/vProcess5"/>
    <dgm:cxn modelId="{95FAC500-5ACE-47F4-B2BF-78F5763BD1EE}" type="presParOf" srcId="{E119A074-48DA-4070-B95F-AF803DA5FAFA}" destId="{1BAEAF74-4CA2-496E-8557-5074B436928B}" srcOrd="12" destOrd="0" presId="urn:microsoft.com/office/officeart/2005/8/layout/vProcess5"/>
    <dgm:cxn modelId="{BEDA77C2-35FA-42B5-BD62-E0F371E9DD23}" type="presParOf" srcId="{E119A074-48DA-4070-B95F-AF803DA5FAFA}" destId="{9B37B05B-0C41-420B-93B8-622E430A267D}" srcOrd="13" destOrd="0" presId="urn:microsoft.com/office/officeart/2005/8/layout/vProcess5"/>
    <dgm:cxn modelId="{576F0D08-76C5-41BF-8DAB-EB5433045862}" type="presParOf" srcId="{E119A074-48DA-4070-B95F-AF803DA5FAFA}" destId="{21CA4CFE-3AD2-449E-B5DE-9D2EBE2A7645}"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6D9707-DAAC-4F40-9319-3C6D701DF4A1}"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en-IN"/>
        </a:p>
      </dgm:t>
    </dgm:pt>
    <dgm:pt modelId="{AF69D50D-26E3-4982-A29B-DB181658340F}">
      <dgm:prSet phldrT="[Text]" custT="1"/>
      <dgm:spPr/>
      <dgm:t>
        <a:bodyPr/>
        <a:lstStyle/>
        <a:p>
          <a:r>
            <a:rPr lang="hi-IN" sz="2000" dirty="0" smtClean="0"/>
            <a:t>उपशीर्षक 1</a:t>
          </a:r>
          <a:endParaRPr lang="en-IN" sz="2000" dirty="0"/>
        </a:p>
      </dgm:t>
    </dgm:pt>
    <dgm:pt modelId="{5F6F6EAA-5C09-4411-92F8-6A9B7D923CAF}" type="parTrans" cxnId="{5A243C80-A6D8-464A-B178-8B4A5D7E5586}">
      <dgm:prSet/>
      <dgm:spPr/>
      <dgm:t>
        <a:bodyPr/>
        <a:lstStyle/>
        <a:p>
          <a:endParaRPr lang="en-IN" sz="2400"/>
        </a:p>
      </dgm:t>
    </dgm:pt>
    <dgm:pt modelId="{91B0B114-0CB4-40B3-B12C-7AFDB108F54D}" type="sibTrans" cxnId="{5A243C80-A6D8-464A-B178-8B4A5D7E5586}">
      <dgm:prSet/>
      <dgm:spPr/>
      <dgm:t>
        <a:bodyPr/>
        <a:lstStyle/>
        <a:p>
          <a:endParaRPr lang="en-IN" sz="2400"/>
        </a:p>
      </dgm:t>
    </dgm:pt>
    <dgm:pt modelId="{825BA12B-0C13-4AB4-A72A-EBE220BAE3B9}">
      <dgm:prSet phldrT="[Text]" custT="1"/>
      <dgm:spPr/>
      <dgm:t>
        <a:bodyPr/>
        <a:lstStyle/>
        <a:p>
          <a:r>
            <a:rPr lang="hi-IN" sz="1800" dirty="0" smtClean="0"/>
            <a:t>चरण</a:t>
          </a:r>
          <a:r>
            <a:rPr lang="en-IN" sz="1800" dirty="0" smtClean="0"/>
            <a:t> </a:t>
          </a:r>
          <a:r>
            <a:rPr lang="en-IN" sz="1800" dirty="0"/>
            <a:t>1</a:t>
          </a:r>
        </a:p>
      </dgm:t>
    </dgm:pt>
    <dgm:pt modelId="{7A12FDB4-9E83-4044-9E1B-BEA769ABA96F}" type="parTrans" cxnId="{90D49E90-2868-4450-B8A3-AB4AE76D576C}">
      <dgm:prSet/>
      <dgm:spPr/>
      <dgm:t>
        <a:bodyPr/>
        <a:lstStyle/>
        <a:p>
          <a:endParaRPr lang="en-IN" sz="2400"/>
        </a:p>
      </dgm:t>
    </dgm:pt>
    <dgm:pt modelId="{C27492A1-3D2D-4FEF-8D22-CF442EFF5638}" type="sibTrans" cxnId="{90D49E90-2868-4450-B8A3-AB4AE76D576C}">
      <dgm:prSet/>
      <dgm:spPr/>
      <dgm:t>
        <a:bodyPr/>
        <a:lstStyle/>
        <a:p>
          <a:endParaRPr lang="en-IN" sz="2400"/>
        </a:p>
      </dgm:t>
    </dgm:pt>
    <dgm:pt modelId="{57F6B866-0775-44A1-8F42-D23143BBB012}">
      <dgm:prSet phldrT="[Text]" custT="1"/>
      <dgm:spPr/>
      <dgm:t>
        <a:bodyPr/>
        <a:lstStyle/>
        <a:p>
          <a:r>
            <a:rPr lang="hi-IN" sz="1800" dirty="0" smtClean="0"/>
            <a:t>चरण</a:t>
          </a:r>
          <a:r>
            <a:rPr lang="en-IN" sz="1800" dirty="0" smtClean="0"/>
            <a:t> </a:t>
          </a:r>
          <a:r>
            <a:rPr lang="en-IN" sz="1800" dirty="0"/>
            <a:t>2</a:t>
          </a:r>
        </a:p>
      </dgm:t>
    </dgm:pt>
    <dgm:pt modelId="{EE4C647E-AB04-4ACF-8122-4C34DB71E767}" type="parTrans" cxnId="{A4E0612E-D31B-455B-934B-A922F0019F2C}">
      <dgm:prSet/>
      <dgm:spPr/>
      <dgm:t>
        <a:bodyPr/>
        <a:lstStyle/>
        <a:p>
          <a:endParaRPr lang="en-IN" sz="2400"/>
        </a:p>
      </dgm:t>
    </dgm:pt>
    <dgm:pt modelId="{98A73B18-83A5-47E2-A89F-020860A82340}" type="sibTrans" cxnId="{A4E0612E-D31B-455B-934B-A922F0019F2C}">
      <dgm:prSet/>
      <dgm:spPr/>
      <dgm:t>
        <a:bodyPr/>
        <a:lstStyle/>
        <a:p>
          <a:endParaRPr lang="en-IN" sz="2400"/>
        </a:p>
      </dgm:t>
    </dgm:pt>
    <dgm:pt modelId="{EDA0C5BF-E076-4506-B885-BF18323A9B1D}">
      <dgm:prSet phldrT="[Text]" custT="1"/>
      <dgm:spPr/>
      <dgm:t>
        <a:bodyPr/>
        <a:lstStyle/>
        <a:p>
          <a:r>
            <a:rPr lang="hi-IN" sz="2000" dirty="0" smtClean="0"/>
            <a:t>उपशीर्षक 2 </a:t>
          </a:r>
          <a:endParaRPr lang="en-IN" sz="2000" dirty="0"/>
        </a:p>
      </dgm:t>
    </dgm:pt>
    <dgm:pt modelId="{F5C40121-74CD-4563-A446-F820131EB45F}" type="parTrans" cxnId="{C7FA4FAB-04F0-425C-AD5A-95B836288A41}">
      <dgm:prSet/>
      <dgm:spPr/>
      <dgm:t>
        <a:bodyPr/>
        <a:lstStyle/>
        <a:p>
          <a:endParaRPr lang="en-IN" sz="2400"/>
        </a:p>
      </dgm:t>
    </dgm:pt>
    <dgm:pt modelId="{0F1B6473-5A30-441B-9411-7988C5BD0821}" type="sibTrans" cxnId="{C7FA4FAB-04F0-425C-AD5A-95B836288A41}">
      <dgm:prSet/>
      <dgm:spPr/>
      <dgm:t>
        <a:bodyPr/>
        <a:lstStyle/>
        <a:p>
          <a:endParaRPr lang="en-IN" sz="2400"/>
        </a:p>
      </dgm:t>
    </dgm:pt>
    <dgm:pt modelId="{1919BC38-5B36-46A4-A0EC-DA410B2A5133}">
      <dgm:prSet phldrT="[Text]" custT="1"/>
      <dgm:spPr/>
      <dgm:t>
        <a:bodyPr/>
        <a:lstStyle/>
        <a:p>
          <a:r>
            <a:rPr lang="hi-IN" sz="1800" dirty="0" smtClean="0"/>
            <a:t>चरण</a:t>
          </a:r>
          <a:r>
            <a:rPr lang="en-IN" sz="1800" dirty="0" smtClean="0"/>
            <a:t> </a:t>
          </a:r>
          <a:r>
            <a:rPr lang="en-IN" sz="1800" dirty="0"/>
            <a:t>1</a:t>
          </a:r>
        </a:p>
      </dgm:t>
    </dgm:pt>
    <dgm:pt modelId="{3D08BDA2-0D76-43BC-9D87-C00B0EDDAEA9}" type="parTrans" cxnId="{DBD75317-5CDB-480F-AC66-F6A30F01B9B9}">
      <dgm:prSet/>
      <dgm:spPr/>
      <dgm:t>
        <a:bodyPr/>
        <a:lstStyle/>
        <a:p>
          <a:endParaRPr lang="en-IN" sz="2400"/>
        </a:p>
      </dgm:t>
    </dgm:pt>
    <dgm:pt modelId="{9201654C-85AC-46A1-A1D0-F4CD6E66FC49}" type="sibTrans" cxnId="{DBD75317-5CDB-480F-AC66-F6A30F01B9B9}">
      <dgm:prSet/>
      <dgm:spPr/>
      <dgm:t>
        <a:bodyPr/>
        <a:lstStyle/>
        <a:p>
          <a:endParaRPr lang="en-IN" sz="2400"/>
        </a:p>
      </dgm:t>
    </dgm:pt>
    <dgm:pt modelId="{7B3820B4-FE63-4949-8A92-2C401357B978}">
      <dgm:prSet phldrT="[Text]" custT="1"/>
      <dgm:spPr/>
      <dgm:t>
        <a:bodyPr/>
        <a:lstStyle/>
        <a:p>
          <a:r>
            <a:rPr lang="hi-IN" sz="1800" dirty="0" smtClean="0"/>
            <a:t>चरण</a:t>
          </a:r>
          <a:r>
            <a:rPr lang="en-IN" sz="1800" dirty="0" smtClean="0"/>
            <a:t> </a:t>
          </a:r>
          <a:r>
            <a:rPr lang="en-IN" sz="1800" dirty="0"/>
            <a:t>2</a:t>
          </a:r>
        </a:p>
      </dgm:t>
    </dgm:pt>
    <dgm:pt modelId="{8A37839A-2137-4C58-AF78-194CDC269E6C}" type="parTrans" cxnId="{723C2BF1-9699-4C3D-8B74-E451836C1E66}">
      <dgm:prSet/>
      <dgm:spPr/>
      <dgm:t>
        <a:bodyPr/>
        <a:lstStyle/>
        <a:p>
          <a:endParaRPr lang="en-IN" sz="2400"/>
        </a:p>
      </dgm:t>
    </dgm:pt>
    <dgm:pt modelId="{1C37FFB8-49F6-4A10-8C54-6130C8AE0CBC}" type="sibTrans" cxnId="{723C2BF1-9699-4C3D-8B74-E451836C1E66}">
      <dgm:prSet/>
      <dgm:spPr/>
      <dgm:t>
        <a:bodyPr/>
        <a:lstStyle/>
        <a:p>
          <a:endParaRPr lang="en-IN" sz="2400"/>
        </a:p>
      </dgm:t>
    </dgm:pt>
    <dgm:pt modelId="{02E3FA57-10B6-4F8D-82EF-1D11F795A40F}">
      <dgm:prSet phldrT="[Text]" custT="1"/>
      <dgm:spPr/>
      <dgm:t>
        <a:bodyPr/>
        <a:lstStyle/>
        <a:p>
          <a:r>
            <a:rPr lang="hi-IN" sz="2000" dirty="0" smtClean="0"/>
            <a:t>उपशीर्षक 3 </a:t>
          </a:r>
          <a:endParaRPr lang="en-IN" sz="2000" dirty="0"/>
        </a:p>
      </dgm:t>
    </dgm:pt>
    <dgm:pt modelId="{848BA676-0750-4018-8950-ED13BB9D67C4}" type="parTrans" cxnId="{8922E329-AA47-4263-97A5-AE1E5C847BBA}">
      <dgm:prSet/>
      <dgm:spPr/>
      <dgm:t>
        <a:bodyPr/>
        <a:lstStyle/>
        <a:p>
          <a:endParaRPr lang="en-IN" sz="2400"/>
        </a:p>
      </dgm:t>
    </dgm:pt>
    <dgm:pt modelId="{6F869E5C-58E0-4927-8181-3BE02520C0CA}" type="sibTrans" cxnId="{8922E329-AA47-4263-97A5-AE1E5C847BBA}">
      <dgm:prSet/>
      <dgm:spPr/>
      <dgm:t>
        <a:bodyPr/>
        <a:lstStyle/>
        <a:p>
          <a:endParaRPr lang="en-IN" sz="2400"/>
        </a:p>
      </dgm:t>
    </dgm:pt>
    <dgm:pt modelId="{181C0B6C-EFFF-4A3D-9BCD-C2AF0A746D15}">
      <dgm:prSet phldrT="[Text]" custT="1"/>
      <dgm:spPr/>
      <dgm:t>
        <a:bodyPr/>
        <a:lstStyle/>
        <a:p>
          <a:r>
            <a:rPr lang="hi-IN" sz="1800" dirty="0" smtClean="0"/>
            <a:t>चरण</a:t>
          </a:r>
          <a:r>
            <a:rPr lang="en-IN" sz="1800" dirty="0" smtClean="0"/>
            <a:t> </a:t>
          </a:r>
          <a:r>
            <a:rPr lang="en-IN" sz="1800" dirty="0"/>
            <a:t>1</a:t>
          </a:r>
        </a:p>
      </dgm:t>
    </dgm:pt>
    <dgm:pt modelId="{4A53E281-32E5-4CF5-8B77-8600D258BD57}" type="parTrans" cxnId="{FE42D7B8-1586-4B52-802A-6CE5DE76F891}">
      <dgm:prSet/>
      <dgm:spPr/>
      <dgm:t>
        <a:bodyPr/>
        <a:lstStyle/>
        <a:p>
          <a:endParaRPr lang="en-IN" sz="2400"/>
        </a:p>
      </dgm:t>
    </dgm:pt>
    <dgm:pt modelId="{F58542BE-CA91-4766-AD3E-FD4391CA3E37}" type="sibTrans" cxnId="{FE42D7B8-1586-4B52-802A-6CE5DE76F891}">
      <dgm:prSet/>
      <dgm:spPr/>
      <dgm:t>
        <a:bodyPr/>
        <a:lstStyle/>
        <a:p>
          <a:endParaRPr lang="en-IN" sz="2400"/>
        </a:p>
      </dgm:t>
    </dgm:pt>
    <dgm:pt modelId="{D0426CAE-E59B-4002-A492-B6D56BF7CA05}">
      <dgm:prSet phldrT="[Text]" custT="1"/>
      <dgm:spPr/>
      <dgm:t>
        <a:bodyPr/>
        <a:lstStyle/>
        <a:p>
          <a:r>
            <a:rPr lang="hi-IN" sz="1800" dirty="0" smtClean="0"/>
            <a:t>चरण</a:t>
          </a:r>
          <a:r>
            <a:rPr lang="en-IN" sz="1800" dirty="0" smtClean="0"/>
            <a:t> </a:t>
          </a:r>
          <a:r>
            <a:rPr lang="en-IN" sz="1800" dirty="0"/>
            <a:t>2</a:t>
          </a:r>
        </a:p>
      </dgm:t>
    </dgm:pt>
    <dgm:pt modelId="{537EE132-1F87-4748-9723-80DAABC6FA15}" type="parTrans" cxnId="{A38EA612-249F-4401-AF14-9DAA2B07C9CF}">
      <dgm:prSet/>
      <dgm:spPr/>
      <dgm:t>
        <a:bodyPr/>
        <a:lstStyle/>
        <a:p>
          <a:endParaRPr lang="en-IN" sz="2400"/>
        </a:p>
      </dgm:t>
    </dgm:pt>
    <dgm:pt modelId="{BC35FCA3-1606-4946-9E5B-2CD19ADC4842}" type="sibTrans" cxnId="{A38EA612-249F-4401-AF14-9DAA2B07C9CF}">
      <dgm:prSet/>
      <dgm:spPr/>
      <dgm:t>
        <a:bodyPr/>
        <a:lstStyle/>
        <a:p>
          <a:endParaRPr lang="en-IN" sz="2400"/>
        </a:p>
      </dgm:t>
    </dgm:pt>
    <dgm:pt modelId="{2205FD97-BF1E-4B84-8FB4-95809BAA1449}" type="pres">
      <dgm:prSet presAssocID="{BE6D9707-DAAC-4F40-9319-3C6D701DF4A1}" presName="Name0" presStyleCnt="0">
        <dgm:presLayoutVars>
          <dgm:chPref val="3"/>
          <dgm:dir/>
          <dgm:animLvl val="lvl"/>
          <dgm:resizeHandles/>
        </dgm:presLayoutVars>
      </dgm:prSet>
      <dgm:spPr/>
      <dgm:t>
        <a:bodyPr/>
        <a:lstStyle/>
        <a:p>
          <a:endParaRPr lang="en-US"/>
        </a:p>
      </dgm:t>
    </dgm:pt>
    <dgm:pt modelId="{E7E57723-E21F-4A6A-9806-59EA82CA191A}" type="pres">
      <dgm:prSet presAssocID="{AF69D50D-26E3-4982-A29B-DB181658340F}" presName="horFlow" presStyleCnt="0"/>
      <dgm:spPr/>
    </dgm:pt>
    <dgm:pt modelId="{AA9052BF-F60B-49BD-A808-858A0AC13295}" type="pres">
      <dgm:prSet presAssocID="{AF69D50D-26E3-4982-A29B-DB181658340F}" presName="bigChev" presStyleLbl="node1" presStyleIdx="0" presStyleCnt="3"/>
      <dgm:spPr/>
      <dgm:t>
        <a:bodyPr/>
        <a:lstStyle/>
        <a:p>
          <a:endParaRPr lang="en-US"/>
        </a:p>
      </dgm:t>
    </dgm:pt>
    <dgm:pt modelId="{58A53B1F-4305-4865-9450-D8D244E455F5}" type="pres">
      <dgm:prSet presAssocID="{7A12FDB4-9E83-4044-9E1B-BEA769ABA96F}" presName="parTrans" presStyleCnt="0"/>
      <dgm:spPr/>
    </dgm:pt>
    <dgm:pt modelId="{D3B7A3F5-09A7-447D-ACC5-8B1A10D347F9}" type="pres">
      <dgm:prSet presAssocID="{825BA12B-0C13-4AB4-A72A-EBE220BAE3B9}" presName="node" presStyleLbl="alignAccFollowNode1" presStyleIdx="0" presStyleCnt="6">
        <dgm:presLayoutVars>
          <dgm:bulletEnabled val="1"/>
        </dgm:presLayoutVars>
      </dgm:prSet>
      <dgm:spPr/>
      <dgm:t>
        <a:bodyPr/>
        <a:lstStyle/>
        <a:p>
          <a:endParaRPr lang="en-US"/>
        </a:p>
      </dgm:t>
    </dgm:pt>
    <dgm:pt modelId="{47D63D4C-E84B-4D15-AEBC-EA270CF553E0}" type="pres">
      <dgm:prSet presAssocID="{C27492A1-3D2D-4FEF-8D22-CF442EFF5638}" presName="sibTrans" presStyleCnt="0"/>
      <dgm:spPr/>
    </dgm:pt>
    <dgm:pt modelId="{2495D690-884B-45C8-9E68-083C60755CD2}" type="pres">
      <dgm:prSet presAssocID="{57F6B866-0775-44A1-8F42-D23143BBB012}" presName="node" presStyleLbl="alignAccFollowNode1" presStyleIdx="1" presStyleCnt="6">
        <dgm:presLayoutVars>
          <dgm:bulletEnabled val="1"/>
        </dgm:presLayoutVars>
      </dgm:prSet>
      <dgm:spPr/>
      <dgm:t>
        <a:bodyPr/>
        <a:lstStyle/>
        <a:p>
          <a:endParaRPr lang="en-US"/>
        </a:p>
      </dgm:t>
    </dgm:pt>
    <dgm:pt modelId="{3AA4DFC5-03D9-482F-A272-A1332830F3F7}" type="pres">
      <dgm:prSet presAssocID="{AF69D50D-26E3-4982-A29B-DB181658340F}" presName="vSp" presStyleCnt="0"/>
      <dgm:spPr/>
    </dgm:pt>
    <dgm:pt modelId="{E9A4BF1F-56CE-4732-B004-5C4BD7C5DC24}" type="pres">
      <dgm:prSet presAssocID="{EDA0C5BF-E076-4506-B885-BF18323A9B1D}" presName="horFlow" presStyleCnt="0"/>
      <dgm:spPr/>
    </dgm:pt>
    <dgm:pt modelId="{D1FADE6A-1E20-4CFF-AD21-7636E2F29F63}" type="pres">
      <dgm:prSet presAssocID="{EDA0C5BF-E076-4506-B885-BF18323A9B1D}" presName="bigChev" presStyleLbl="node1" presStyleIdx="1" presStyleCnt="3"/>
      <dgm:spPr/>
      <dgm:t>
        <a:bodyPr/>
        <a:lstStyle/>
        <a:p>
          <a:endParaRPr lang="en-US"/>
        </a:p>
      </dgm:t>
    </dgm:pt>
    <dgm:pt modelId="{3D093233-6294-402F-8CC0-F0DAF93F9E3F}" type="pres">
      <dgm:prSet presAssocID="{3D08BDA2-0D76-43BC-9D87-C00B0EDDAEA9}" presName="parTrans" presStyleCnt="0"/>
      <dgm:spPr/>
    </dgm:pt>
    <dgm:pt modelId="{C78ADDCB-BD1A-4EAC-9ECA-78C36AA1F7C3}" type="pres">
      <dgm:prSet presAssocID="{1919BC38-5B36-46A4-A0EC-DA410B2A5133}" presName="node" presStyleLbl="alignAccFollowNode1" presStyleIdx="2" presStyleCnt="6">
        <dgm:presLayoutVars>
          <dgm:bulletEnabled val="1"/>
        </dgm:presLayoutVars>
      </dgm:prSet>
      <dgm:spPr/>
      <dgm:t>
        <a:bodyPr/>
        <a:lstStyle/>
        <a:p>
          <a:endParaRPr lang="en-US"/>
        </a:p>
      </dgm:t>
    </dgm:pt>
    <dgm:pt modelId="{0A4E70C6-6DE8-46DC-A909-915BD7997E59}" type="pres">
      <dgm:prSet presAssocID="{9201654C-85AC-46A1-A1D0-F4CD6E66FC49}" presName="sibTrans" presStyleCnt="0"/>
      <dgm:spPr/>
    </dgm:pt>
    <dgm:pt modelId="{C3080600-6306-41F4-8E57-26B3CC8A0CA3}" type="pres">
      <dgm:prSet presAssocID="{7B3820B4-FE63-4949-8A92-2C401357B978}" presName="node" presStyleLbl="alignAccFollowNode1" presStyleIdx="3" presStyleCnt="6">
        <dgm:presLayoutVars>
          <dgm:bulletEnabled val="1"/>
        </dgm:presLayoutVars>
      </dgm:prSet>
      <dgm:spPr/>
      <dgm:t>
        <a:bodyPr/>
        <a:lstStyle/>
        <a:p>
          <a:endParaRPr lang="en-US"/>
        </a:p>
      </dgm:t>
    </dgm:pt>
    <dgm:pt modelId="{0B6C4C56-EF6B-40C0-82A2-4BD613CED94B}" type="pres">
      <dgm:prSet presAssocID="{EDA0C5BF-E076-4506-B885-BF18323A9B1D}" presName="vSp" presStyleCnt="0"/>
      <dgm:spPr/>
    </dgm:pt>
    <dgm:pt modelId="{5C48E5C7-82EB-4E53-B604-5964CC1126E6}" type="pres">
      <dgm:prSet presAssocID="{02E3FA57-10B6-4F8D-82EF-1D11F795A40F}" presName="horFlow" presStyleCnt="0"/>
      <dgm:spPr/>
    </dgm:pt>
    <dgm:pt modelId="{362F778C-3757-4115-84DC-002A8887F07E}" type="pres">
      <dgm:prSet presAssocID="{02E3FA57-10B6-4F8D-82EF-1D11F795A40F}" presName="bigChev" presStyleLbl="node1" presStyleIdx="2" presStyleCnt="3"/>
      <dgm:spPr/>
      <dgm:t>
        <a:bodyPr/>
        <a:lstStyle/>
        <a:p>
          <a:endParaRPr lang="en-US"/>
        </a:p>
      </dgm:t>
    </dgm:pt>
    <dgm:pt modelId="{50CCEAE4-9D3E-4FAA-B152-A561D4763D2B}" type="pres">
      <dgm:prSet presAssocID="{4A53E281-32E5-4CF5-8B77-8600D258BD57}" presName="parTrans" presStyleCnt="0"/>
      <dgm:spPr/>
    </dgm:pt>
    <dgm:pt modelId="{23C5320B-9297-4CA5-9FB4-75D510FA89BD}" type="pres">
      <dgm:prSet presAssocID="{181C0B6C-EFFF-4A3D-9BCD-C2AF0A746D15}" presName="node" presStyleLbl="alignAccFollowNode1" presStyleIdx="4" presStyleCnt="6">
        <dgm:presLayoutVars>
          <dgm:bulletEnabled val="1"/>
        </dgm:presLayoutVars>
      </dgm:prSet>
      <dgm:spPr/>
      <dgm:t>
        <a:bodyPr/>
        <a:lstStyle/>
        <a:p>
          <a:endParaRPr lang="en-US"/>
        </a:p>
      </dgm:t>
    </dgm:pt>
    <dgm:pt modelId="{F9A8AEC0-E443-4F7A-AD4D-851D3740F69E}" type="pres">
      <dgm:prSet presAssocID="{F58542BE-CA91-4766-AD3E-FD4391CA3E37}" presName="sibTrans" presStyleCnt="0"/>
      <dgm:spPr/>
    </dgm:pt>
    <dgm:pt modelId="{63C40AB8-901C-404F-BE83-057F6FD8612D}" type="pres">
      <dgm:prSet presAssocID="{D0426CAE-E59B-4002-A492-B6D56BF7CA05}" presName="node" presStyleLbl="alignAccFollowNode1" presStyleIdx="5" presStyleCnt="6">
        <dgm:presLayoutVars>
          <dgm:bulletEnabled val="1"/>
        </dgm:presLayoutVars>
      </dgm:prSet>
      <dgm:spPr/>
      <dgm:t>
        <a:bodyPr/>
        <a:lstStyle/>
        <a:p>
          <a:endParaRPr lang="en-US"/>
        </a:p>
      </dgm:t>
    </dgm:pt>
  </dgm:ptLst>
  <dgm:cxnLst>
    <dgm:cxn modelId="{C7292B5F-0A0B-4276-958B-8C1A9EA95B5A}" type="presOf" srcId="{BE6D9707-DAAC-4F40-9319-3C6D701DF4A1}" destId="{2205FD97-BF1E-4B84-8FB4-95809BAA1449}" srcOrd="0" destOrd="0" presId="urn:microsoft.com/office/officeart/2005/8/layout/lProcess3"/>
    <dgm:cxn modelId="{8922E329-AA47-4263-97A5-AE1E5C847BBA}" srcId="{BE6D9707-DAAC-4F40-9319-3C6D701DF4A1}" destId="{02E3FA57-10B6-4F8D-82EF-1D11F795A40F}" srcOrd="2" destOrd="0" parTransId="{848BA676-0750-4018-8950-ED13BB9D67C4}" sibTransId="{6F869E5C-58E0-4927-8181-3BE02520C0CA}"/>
    <dgm:cxn modelId="{A776C2DF-3BB3-4B72-B08B-AA3490B68428}" type="presOf" srcId="{D0426CAE-E59B-4002-A492-B6D56BF7CA05}" destId="{63C40AB8-901C-404F-BE83-057F6FD8612D}" srcOrd="0" destOrd="0" presId="urn:microsoft.com/office/officeart/2005/8/layout/lProcess3"/>
    <dgm:cxn modelId="{1392FD4E-F48B-4DC8-9A84-A5AC9D9F1AC4}" type="presOf" srcId="{825BA12B-0C13-4AB4-A72A-EBE220BAE3B9}" destId="{D3B7A3F5-09A7-447D-ACC5-8B1A10D347F9}" srcOrd="0" destOrd="0" presId="urn:microsoft.com/office/officeart/2005/8/layout/lProcess3"/>
    <dgm:cxn modelId="{FE42D7B8-1586-4B52-802A-6CE5DE76F891}" srcId="{02E3FA57-10B6-4F8D-82EF-1D11F795A40F}" destId="{181C0B6C-EFFF-4A3D-9BCD-C2AF0A746D15}" srcOrd="0" destOrd="0" parTransId="{4A53E281-32E5-4CF5-8B77-8600D258BD57}" sibTransId="{F58542BE-CA91-4766-AD3E-FD4391CA3E37}"/>
    <dgm:cxn modelId="{5D0615A8-C592-43DE-B68E-E32BF6E9D01E}" type="presOf" srcId="{AF69D50D-26E3-4982-A29B-DB181658340F}" destId="{AA9052BF-F60B-49BD-A808-858A0AC13295}" srcOrd="0" destOrd="0" presId="urn:microsoft.com/office/officeart/2005/8/layout/lProcess3"/>
    <dgm:cxn modelId="{6F97D9AA-7A3A-4FF3-B456-448AC88ACB14}" type="presOf" srcId="{EDA0C5BF-E076-4506-B885-BF18323A9B1D}" destId="{D1FADE6A-1E20-4CFF-AD21-7636E2F29F63}" srcOrd="0" destOrd="0" presId="urn:microsoft.com/office/officeart/2005/8/layout/lProcess3"/>
    <dgm:cxn modelId="{4FDF6ADE-9AB4-468D-A461-AABE8E353487}" type="presOf" srcId="{57F6B866-0775-44A1-8F42-D23143BBB012}" destId="{2495D690-884B-45C8-9E68-083C60755CD2}" srcOrd="0" destOrd="0" presId="urn:microsoft.com/office/officeart/2005/8/layout/lProcess3"/>
    <dgm:cxn modelId="{04802808-9764-4325-97A1-F8DF29422C99}" type="presOf" srcId="{7B3820B4-FE63-4949-8A92-2C401357B978}" destId="{C3080600-6306-41F4-8E57-26B3CC8A0CA3}" srcOrd="0" destOrd="0" presId="urn:microsoft.com/office/officeart/2005/8/layout/lProcess3"/>
    <dgm:cxn modelId="{C7FA4FAB-04F0-425C-AD5A-95B836288A41}" srcId="{BE6D9707-DAAC-4F40-9319-3C6D701DF4A1}" destId="{EDA0C5BF-E076-4506-B885-BF18323A9B1D}" srcOrd="1" destOrd="0" parTransId="{F5C40121-74CD-4563-A446-F820131EB45F}" sibTransId="{0F1B6473-5A30-441B-9411-7988C5BD0821}"/>
    <dgm:cxn modelId="{2F73D10D-1E9E-46DF-9A51-C66CD734E599}" type="presOf" srcId="{1919BC38-5B36-46A4-A0EC-DA410B2A5133}" destId="{C78ADDCB-BD1A-4EAC-9ECA-78C36AA1F7C3}" srcOrd="0" destOrd="0" presId="urn:microsoft.com/office/officeart/2005/8/layout/lProcess3"/>
    <dgm:cxn modelId="{A38EA612-249F-4401-AF14-9DAA2B07C9CF}" srcId="{02E3FA57-10B6-4F8D-82EF-1D11F795A40F}" destId="{D0426CAE-E59B-4002-A492-B6D56BF7CA05}" srcOrd="1" destOrd="0" parTransId="{537EE132-1F87-4748-9723-80DAABC6FA15}" sibTransId="{BC35FCA3-1606-4946-9E5B-2CD19ADC4842}"/>
    <dgm:cxn modelId="{028B9126-9D9C-42BC-A9B9-53540968A9F0}" type="presOf" srcId="{181C0B6C-EFFF-4A3D-9BCD-C2AF0A746D15}" destId="{23C5320B-9297-4CA5-9FB4-75D510FA89BD}" srcOrd="0" destOrd="0" presId="urn:microsoft.com/office/officeart/2005/8/layout/lProcess3"/>
    <dgm:cxn modelId="{5A243C80-A6D8-464A-B178-8B4A5D7E5586}" srcId="{BE6D9707-DAAC-4F40-9319-3C6D701DF4A1}" destId="{AF69D50D-26E3-4982-A29B-DB181658340F}" srcOrd="0" destOrd="0" parTransId="{5F6F6EAA-5C09-4411-92F8-6A9B7D923CAF}" sibTransId="{91B0B114-0CB4-40B3-B12C-7AFDB108F54D}"/>
    <dgm:cxn modelId="{A4E0612E-D31B-455B-934B-A922F0019F2C}" srcId="{AF69D50D-26E3-4982-A29B-DB181658340F}" destId="{57F6B866-0775-44A1-8F42-D23143BBB012}" srcOrd="1" destOrd="0" parTransId="{EE4C647E-AB04-4ACF-8122-4C34DB71E767}" sibTransId="{98A73B18-83A5-47E2-A89F-020860A82340}"/>
    <dgm:cxn modelId="{E71FBD4C-1948-46AE-BFC3-153FD58C118B}" type="presOf" srcId="{02E3FA57-10B6-4F8D-82EF-1D11F795A40F}" destId="{362F778C-3757-4115-84DC-002A8887F07E}" srcOrd="0" destOrd="0" presId="urn:microsoft.com/office/officeart/2005/8/layout/lProcess3"/>
    <dgm:cxn modelId="{90D49E90-2868-4450-B8A3-AB4AE76D576C}" srcId="{AF69D50D-26E3-4982-A29B-DB181658340F}" destId="{825BA12B-0C13-4AB4-A72A-EBE220BAE3B9}" srcOrd="0" destOrd="0" parTransId="{7A12FDB4-9E83-4044-9E1B-BEA769ABA96F}" sibTransId="{C27492A1-3D2D-4FEF-8D22-CF442EFF5638}"/>
    <dgm:cxn modelId="{DBD75317-5CDB-480F-AC66-F6A30F01B9B9}" srcId="{EDA0C5BF-E076-4506-B885-BF18323A9B1D}" destId="{1919BC38-5B36-46A4-A0EC-DA410B2A5133}" srcOrd="0" destOrd="0" parTransId="{3D08BDA2-0D76-43BC-9D87-C00B0EDDAEA9}" sibTransId="{9201654C-85AC-46A1-A1D0-F4CD6E66FC49}"/>
    <dgm:cxn modelId="{723C2BF1-9699-4C3D-8B74-E451836C1E66}" srcId="{EDA0C5BF-E076-4506-B885-BF18323A9B1D}" destId="{7B3820B4-FE63-4949-8A92-2C401357B978}" srcOrd="1" destOrd="0" parTransId="{8A37839A-2137-4C58-AF78-194CDC269E6C}" sibTransId="{1C37FFB8-49F6-4A10-8C54-6130C8AE0CBC}"/>
    <dgm:cxn modelId="{EB389303-952A-4A0C-919E-CE51BA6819BE}" type="presParOf" srcId="{2205FD97-BF1E-4B84-8FB4-95809BAA1449}" destId="{E7E57723-E21F-4A6A-9806-59EA82CA191A}" srcOrd="0" destOrd="0" presId="urn:microsoft.com/office/officeart/2005/8/layout/lProcess3"/>
    <dgm:cxn modelId="{B92A896A-CDBC-4B3A-8D65-2050E8D6FD41}" type="presParOf" srcId="{E7E57723-E21F-4A6A-9806-59EA82CA191A}" destId="{AA9052BF-F60B-49BD-A808-858A0AC13295}" srcOrd="0" destOrd="0" presId="urn:microsoft.com/office/officeart/2005/8/layout/lProcess3"/>
    <dgm:cxn modelId="{47DE228C-F758-4AAF-AF9D-E6D6DA7A63DF}" type="presParOf" srcId="{E7E57723-E21F-4A6A-9806-59EA82CA191A}" destId="{58A53B1F-4305-4865-9450-D8D244E455F5}" srcOrd="1" destOrd="0" presId="urn:microsoft.com/office/officeart/2005/8/layout/lProcess3"/>
    <dgm:cxn modelId="{42FD9EFA-0230-436F-BD23-23C4CF9FBC8F}" type="presParOf" srcId="{E7E57723-E21F-4A6A-9806-59EA82CA191A}" destId="{D3B7A3F5-09A7-447D-ACC5-8B1A10D347F9}" srcOrd="2" destOrd="0" presId="urn:microsoft.com/office/officeart/2005/8/layout/lProcess3"/>
    <dgm:cxn modelId="{310C6C68-A1D9-4FF7-8F6C-6D6BBEF9F33A}" type="presParOf" srcId="{E7E57723-E21F-4A6A-9806-59EA82CA191A}" destId="{47D63D4C-E84B-4D15-AEBC-EA270CF553E0}" srcOrd="3" destOrd="0" presId="urn:microsoft.com/office/officeart/2005/8/layout/lProcess3"/>
    <dgm:cxn modelId="{BBF671E3-E684-4F7B-99E0-F9D6BB7A80A4}" type="presParOf" srcId="{E7E57723-E21F-4A6A-9806-59EA82CA191A}" destId="{2495D690-884B-45C8-9E68-083C60755CD2}" srcOrd="4" destOrd="0" presId="urn:microsoft.com/office/officeart/2005/8/layout/lProcess3"/>
    <dgm:cxn modelId="{5F3FA762-8AB4-4EFA-8E0D-B49D7862A927}" type="presParOf" srcId="{2205FD97-BF1E-4B84-8FB4-95809BAA1449}" destId="{3AA4DFC5-03D9-482F-A272-A1332830F3F7}" srcOrd="1" destOrd="0" presId="urn:microsoft.com/office/officeart/2005/8/layout/lProcess3"/>
    <dgm:cxn modelId="{3F227B0E-5721-47A3-9D53-D7E54DDEC094}" type="presParOf" srcId="{2205FD97-BF1E-4B84-8FB4-95809BAA1449}" destId="{E9A4BF1F-56CE-4732-B004-5C4BD7C5DC24}" srcOrd="2" destOrd="0" presId="urn:microsoft.com/office/officeart/2005/8/layout/lProcess3"/>
    <dgm:cxn modelId="{0DFFE1D1-0650-4574-8D71-478AA44D953A}" type="presParOf" srcId="{E9A4BF1F-56CE-4732-B004-5C4BD7C5DC24}" destId="{D1FADE6A-1E20-4CFF-AD21-7636E2F29F63}" srcOrd="0" destOrd="0" presId="urn:microsoft.com/office/officeart/2005/8/layout/lProcess3"/>
    <dgm:cxn modelId="{5A3D151B-9426-4DFE-8EC5-7E4B981B6215}" type="presParOf" srcId="{E9A4BF1F-56CE-4732-B004-5C4BD7C5DC24}" destId="{3D093233-6294-402F-8CC0-F0DAF93F9E3F}" srcOrd="1" destOrd="0" presId="urn:microsoft.com/office/officeart/2005/8/layout/lProcess3"/>
    <dgm:cxn modelId="{A57FBAA4-DEC4-4771-85CE-5844721AE99D}" type="presParOf" srcId="{E9A4BF1F-56CE-4732-B004-5C4BD7C5DC24}" destId="{C78ADDCB-BD1A-4EAC-9ECA-78C36AA1F7C3}" srcOrd="2" destOrd="0" presId="urn:microsoft.com/office/officeart/2005/8/layout/lProcess3"/>
    <dgm:cxn modelId="{53548ADF-F29E-4E9B-8667-A19504DBA79C}" type="presParOf" srcId="{E9A4BF1F-56CE-4732-B004-5C4BD7C5DC24}" destId="{0A4E70C6-6DE8-46DC-A909-915BD7997E59}" srcOrd="3" destOrd="0" presId="urn:microsoft.com/office/officeart/2005/8/layout/lProcess3"/>
    <dgm:cxn modelId="{7E41A080-9827-4D75-A75E-E7DEEAC40A7B}" type="presParOf" srcId="{E9A4BF1F-56CE-4732-B004-5C4BD7C5DC24}" destId="{C3080600-6306-41F4-8E57-26B3CC8A0CA3}" srcOrd="4" destOrd="0" presId="urn:microsoft.com/office/officeart/2005/8/layout/lProcess3"/>
    <dgm:cxn modelId="{FF1D3C73-7204-437C-A6E7-BFF8884E1F60}" type="presParOf" srcId="{2205FD97-BF1E-4B84-8FB4-95809BAA1449}" destId="{0B6C4C56-EF6B-40C0-82A2-4BD613CED94B}" srcOrd="3" destOrd="0" presId="urn:microsoft.com/office/officeart/2005/8/layout/lProcess3"/>
    <dgm:cxn modelId="{AB31A220-1BB3-495A-B05E-6B61923AB829}" type="presParOf" srcId="{2205FD97-BF1E-4B84-8FB4-95809BAA1449}" destId="{5C48E5C7-82EB-4E53-B604-5964CC1126E6}" srcOrd="4" destOrd="0" presId="urn:microsoft.com/office/officeart/2005/8/layout/lProcess3"/>
    <dgm:cxn modelId="{97378C07-F88B-4E96-8B86-277F0D02142C}" type="presParOf" srcId="{5C48E5C7-82EB-4E53-B604-5964CC1126E6}" destId="{362F778C-3757-4115-84DC-002A8887F07E}" srcOrd="0" destOrd="0" presId="urn:microsoft.com/office/officeart/2005/8/layout/lProcess3"/>
    <dgm:cxn modelId="{425EB0A0-A233-40B5-B97A-53344722E18B}" type="presParOf" srcId="{5C48E5C7-82EB-4E53-B604-5964CC1126E6}" destId="{50CCEAE4-9D3E-4FAA-B152-A561D4763D2B}" srcOrd="1" destOrd="0" presId="urn:microsoft.com/office/officeart/2005/8/layout/lProcess3"/>
    <dgm:cxn modelId="{1B9AE2E9-675C-4F58-B882-71E701D6EA82}" type="presParOf" srcId="{5C48E5C7-82EB-4E53-B604-5964CC1126E6}" destId="{23C5320B-9297-4CA5-9FB4-75D510FA89BD}" srcOrd="2" destOrd="0" presId="urn:microsoft.com/office/officeart/2005/8/layout/lProcess3"/>
    <dgm:cxn modelId="{767FECC1-50BD-463A-B22F-95C879E1BB79}" type="presParOf" srcId="{5C48E5C7-82EB-4E53-B604-5964CC1126E6}" destId="{F9A8AEC0-E443-4F7A-AD4D-851D3740F69E}" srcOrd="3" destOrd="0" presId="urn:microsoft.com/office/officeart/2005/8/layout/lProcess3"/>
    <dgm:cxn modelId="{5CD02873-43EC-471F-8F11-2E18A6124D84}" type="presParOf" srcId="{5C48E5C7-82EB-4E53-B604-5964CC1126E6}" destId="{63C40AB8-901C-404F-BE83-057F6FD8612D}"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5ACD57-7AC1-492E-9614-B5BB0E00EF41}"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IN"/>
        </a:p>
      </dgm:t>
    </dgm:pt>
    <dgm:pt modelId="{95FE6CBA-2D33-4B59-A07C-63CBC83EBB9A}">
      <dgm:prSet phldrT="[Text]" custT="1"/>
      <dgm:spPr/>
      <dgm:t>
        <a:bodyPr/>
        <a:lstStyle/>
        <a:p>
          <a:r>
            <a:rPr lang="hi-IN" sz="2000" dirty="0" smtClean="0">
              <a:latin typeface="Cambria" panose="02040503050406030204" pitchFamily="18" charset="0"/>
              <a:ea typeface="Cambria" panose="02040503050406030204" pitchFamily="18" charset="0"/>
            </a:rPr>
            <a:t>उपशीर्षक</a:t>
          </a:r>
          <a:endParaRPr lang="en-IN" sz="2000" dirty="0">
            <a:latin typeface="Cambria" panose="02040503050406030204" pitchFamily="18" charset="0"/>
            <a:ea typeface="Cambria" panose="02040503050406030204" pitchFamily="18" charset="0"/>
          </a:endParaRPr>
        </a:p>
      </dgm:t>
    </dgm:pt>
    <dgm:pt modelId="{0DC96A40-0722-4106-82DF-1BFAA1CBBADE}" type="parTrans" cxnId="{CDDF9C43-DBC7-4257-A64B-55C7857A2B43}">
      <dgm:prSet/>
      <dgm:spPr/>
      <dgm:t>
        <a:bodyPr/>
        <a:lstStyle/>
        <a:p>
          <a:endParaRPr lang="en-IN" sz="2000">
            <a:latin typeface="Cambria" panose="02040503050406030204" pitchFamily="18" charset="0"/>
            <a:ea typeface="Cambria" panose="02040503050406030204" pitchFamily="18" charset="0"/>
          </a:endParaRPr>
        </a:p>
      </dgm:t>
    </dgm:pt>
    <dgm:pt modelId="{C327A176-B852-43BC-AD04-CB21F06F2728}" type="sibTrans" cxnId="{CDDF9C43-DBC7-4257-A64B-55C7857A2B43}">
      <dgm:prSet/>
      <dgm:spPr/>
      <dgm:t>
        <a:bodyPr/>
        <a:lstStyle/>
        <a:p>
          <a:endParaRPr lang="en-IN" sz="2000">
            <a:latin typeface="Cambria" panose="02040503050406030204" pitchFamily="18" charset="0"/>
            <a:ea typeface="Cambria" panose="02040503050406030204" pitchFamily="18" charset="0"/>
          </a:endParaRPr>
        </a:p>
      </dgm:t>
    </dgm:pt>
    <dgm:pt modelId="{FFB8FB8B-4D9F-4121-80AA-E907A84FDE88}">
      <dgm:prSet phldrT="[Text]" custT="1"/>
      <dgm:spPr/>
      <dgm:t>
        <a:bodyPr/>
        <a:lstStyle/>
        <a:p>
          <a:r>
            <a:rPr lang="hi-IN" sz="2000" dirty="0" smtClean="0">
              <a:latin typeface="Cambria" panose="02040503050406030204" pitchFamily="18" charset="0"/>
              <a:ea typeface="Cambria" panose="02040503050406030204" pitchFamily="18" charset="0"/>
            </a:rPr>
            <a:t>विषय</a:t>
          </a:r>
          <a:r>
            <a:rPr lang="en-IN" sz="2000" dirty="0" smtClean="0">
              <a:latin typeface="Cambria" panose="02040503050406030204" pitchFamily="18" charset="0"/>
              <a:ea typeface="Cambria" panose="02040503050406030204" pitchFamily="18" charset="0"/>
            </a:rPr>
            <a:t> </a:t>
          </a:r>
          <a:r>
            <a:rPr lang="en-IN" sz="2000" dirty="0">
              <a:latin typeface="Cambria" panose="02040503050406030204" pitchFamily="18" charset="0"/>
              <a:ea typeface="Cambria" panose="02040503050406030204" pitchFamily="18" charset="0"/>
            </a:rPr>
            <a:t>1</a:t>
          </a:r>
        </a:p>
      </dgm:t>
    </dgm:pt>
    <dgm:pt modelId="{55FA7A35-0F8A-4FCD-92D0-0554168E3A94}" type="parTrans" cxnId="{64D3AD29-8566-44EC-BA4A-C4F7A37384DD}">
      <dgm:prSet/>
      <dgm:spPr/>
      <dgm:t>
        <a:bodyPr/>
        <a:lstStyle/>
        <a:p>
          <a:endParaRPr lang="en-IN" sz="2000">
            <a:latin typeface="Cambria" panose="02040503050406030204" pitchFamily="18" charset="0"/>
            <a:ea typeface="Cambria" panose="02040503050406030204" pitchFamily="18" charset="0"/>
          </a:endParaRPr>
        </a:p>
      </dgm:t>
    </dgm:pt>
    <dgm:pt modelId="{E84C3955-FE1A-42E8-9285-B5FBD1507C85}" type="sibTrans" cxnId="{64D3AD29-8566-44EC-BA4A-C4F7A37384DD}">
      <dgm:prSet/>
      <dgm:spPr/>
      <dgm:t>
        <a:bodyPr/>
        <a:lstStyle/>
        <a:p>
          <a:endParaRPr lang="en-IN" sz="2000">
            <a:latin typeface="Cambria" panose="02040503050406030204" pitchFamily="18" charset="0"/>
            <a:ea typeface="Cambria" panose="02040503050406030204" pitchFamily="18" charset="0"/>
          </a:endParaRPr>
        </a:p>
      </dgm:t>
    </dgm:pt>
    <dgm:pt modelId="{1DC6EB6D-58C6-4E74-9250-F259C947CEA8}">
      <dgm:prSet phldrT="[Text]" custT="1"/>
      <dgm:spPr/>
      <dgm:t>
        <a:bodyPr/>
        <a:lstStyle/>
        <a:p>
          <a:r>
            <a:rPr lang="hi-IN" sz="2000" dirty="0" smtClean="0">
              <a:latin typeface="Cambria" panose="02040503050406030204" pitchFamily="18" charset="0"/>
              <a:ea typeface="Cambria" panose="02040503050406030204" pitchFamily="18" charset="0"/>
            </a:rPr>
            <a:t>विषय</a:t>
          </a:r>
          <a:r>
            <a:rPr lang="en-IN" sz="2000" dirty="0" smtClean="0">
              <a:latin typeface="Cambria" panose="02040503050406030204" pitchFamily="18" charset="0"/>
              <a:ea typeface="Cambria" panose="02040503050406030204" pitchFamily="18" charset="0"/>
            </a:rPr>
            <a:t> </a:t>
          </a:r>
          <a:r>
            <a:rPr lang="en-IN" sz="2000" dirty="0">
              <a:latin typeface="Cambria" panose="02040503050406030204" pitchFamily="18" charset="0"/>
              <a:ea typeface="Cambria" panose="02040503050406030204" pitchFamily="18" charset="0"/>
            </a:rPr>
            <a:t>2</a:t>
          </a:r>
        </a:p>
      </dgm:t>
    </dgm:pt>
    <dgm:pt modelId="{43AFAF79-6B39-4845-84E6-63C6AF4E0BD2}" type="parTrans" cxnId="{255189D1-1B09-4D0A-81F3-8949C66CC656}">
      <dgm:prSet/>
      <dgm:spPr/>
      <dgm:t>
        <a:bodyPr/>
        <a:lstStyle/>
        <a:p>
          <a:endParaRPr lang="en-IN" sz="2000">
            <a:latin typeface="Cambria" panose="02040503050406030204" pitchFamily="18" charset="0"/>
            <a:ea typeface="Cambria" panose="02040503050406030204" pitchFamily="18" charset="0"/>
          </a:endParaRPr>
        </a:p>
      </dgm:t>
    </dgm:pt>
    <dgm:pt modelId="{87C0483A-9A23-4BDA-807D-89AF8BC4D9BD}" type="sibTrans" cxnId="{255189D1-1B09-4D0A-81F3-8949C66CC656}">
      <dgm:prSet/>
      <dgm:spPr/>
      <dgm:t>
        <a:bodyPr/>
        <a:lstStyle/>
        <a:p>
          <a:endParaRPr lang="en-IN" sz="2000">
            <a:latin typeface="Cambria" panose="02040503050406030204" pitchFamily="18" charset="0"/>
            <a:ea typeface="Cambria" panose="02040503050406030204" pitchFamily="18" charset="0"/>
          </a:endParaRPr>
        </a:p>
      </dgm:t>
    </dgm:pt>
    <dgm:pt modelId="{138AA1B4-6C5E-4678-A73B-BA827D6BF775}">
      <dgm:prSet phldrT="[Text]" custT="1"/>
      <dgm:spPr/>
      <dgm:t>
        <a:bodyPr/>
        <a:lstStyle/>
        <a:p>
          <a:r>
            <a:rPr lang="hi-IN" sz="2000" dirty="0" smtClean="0">
              <a:latin typeface="Cambria" panose="02040503050406030204" pitchFamily="18" charset="0"/>
              <a:ea typeface="Cambria" panose="02040503050406030204" pitchFamily="18" charset="0"/>
            </a:rPr>
            <a:t>विषय</a:t>
          </a:r>
          <a:r>
            <a:rPr lang="en-IN" sz="2000" dirty="0" smtClean="0">
              <a:latin typeface="Cambria" panose="02040503050406030204" pitchFamily="18" charset="0"/>
              <a:ea typeface="Cambria" panose="02040503050406030204" pitchFamily="18" charset="0"/>
            </a:rPr>
            <a:t> </a:t>
          </a:r>
          <a:r>
            <a:rPr lang="en-IN" sz="2000" dirty="0">
              <a:latin typeface="Cambria" panose="02040503050406030204" pitchFamily="18" charset="0"/>
              <a:ea typeface="Cambria" panose="02040503050406030204" pitchFamily="18" charset="0"/>
            </a:rPr>
            <a:t>3</a:t>
          </a:r>
        </a:p>
      </dgm:t>
    </dgm:pt>
    <dgm:pt modelId="{8EE8509D-2D34-4A17-AD26-DCBCDF6861D6}" type="parTrans" cxnId="{F8804204-BDD6-44E2-9727-F7B490555162}">
      <dgm:prSet/>
      <dgm:spPr/>
      <dgm:t>
        <a:bodyPr/>
        <a:lstStyle/>
        <a:p>
          <a:endParaRPr lang="en-IN" sz="2000">
            <a:latin typeface="Cambria" panose="02040503050406030204" pitchFamily="18" charset="0"/>
            <a:ea typeface="Cambria" panose="02040503050406030204" pitchFamily="18" charset="0"/>
          </a:endParaRPr>
        </a:p>
      </dgm:t>
    </dgm:pt>
    <dgm:pt modelId="{DCFCBD1D-1913-46F0-8C1F-27EC16978630}" type="sibTrans" cxnId="{F8804204-BDD6-44E2-9727-F7B490555162}">
      <dgm:prSet/>
      <dgm:spPr/>
      <dgm:t>
        <a:bodyPr/>
        <a:lstStyle/>
        <a:p>
          <a:endParaRPr lang="en-IN" sz="2000">
            <a:latin typeface="Cambria" panose="02040503050406030204" pitchFamily="18" charset="0"/>
            <a:ea typeface="Cambria" panose="02040503050406030204" pitchFamily="18" charset="0"/>
          </a:endParaRPr>
        </a:p>
      </dgm:t>
    </dgm:pt>
    <dgm:pt modelId="{9BF0AF53-4926-47EB-BF1B-BBE109EB6794}">
      <dgm:prSet phldrT="[Text]" custT="1"/>
      <dgm:spPr/>
      <dgm:t>
        <a:bodyPr/>
        <a:lstStyle/>
        <a:p>
          <a:r>
            <a:rPr lang="hi-IN" sz="2000" dirty="0" smtClean="0">
              <a:latin typeface="Cambria" panose="02040503050406030204" pitchFamily="18" charset="0"/>
              <a:ea typeface="Cambria" panose="02040503050406030204" pitchFamily="18" charset="0"/>
            </a:rPr>
            <a:t>विषय</a:t>
          </a:r>
          <a:r>
            <a:rPr lang="en-IN" sz="2000" dirty="0" smtClean="0">
              <a:latin typeface="Cambria" panose="02040503050406030204" pitchFamily="18" charset="0"/>
              <a:ea typeface="Cambria" panose="02040503050406030204" pitchFamily="18" charset="0"/>
            </a:rPr>
            <a:t> </a:t>
          </a:r>
          <a:r>
            <a:rPr lang="en-IN" sz="2000" dirty="0">
              <a:latin typeface="Cambria" panose="02040503050406030204" pitchFamily="18" charset="0"/>
              <a:ea typeface="Cambria" panose="02040503050406030204" pitchFamily="18" charset="0"/>
            </a:rPr>
            <a:t>4</a:t>
          </a:r>
        </a:p>
      </dgm:t>
    </dgm:pt>
    <dgm:pt modelId="{61B295F6-4D53-4F72-88C2-24E04503B2BB}" type="parTrans" cxnId="{C7315A77-784F-48FD-A8E3-CC15B53862D5}">
      <dgm:prSet/>
      <dgm:spPr/>
      <dgm:t>
        <a:bodyPr/>
        <a:lstStyle/>
        <a:p>
          <a:endParaRPr lang="en-IN" sz="2000">
            <a:latin typeface="Cambria" panose="02040503050406030204" pitchFamily="18" charset="0"/>
            <a:ea typeface="Cambria" panose="02040503050406030204" pitchFamily="18" charset="0"/>
          </a:endParaRPr>
        </a:p>
      </dgm:t>
    </dgm:pt>
    <dgm:pt modelId="{F0F3B8E2-2C60-4F96-80A0-FB2BCB725451}" type="sibTrans" cxnId="{C7315A77-784F-48FD-A8E3-CC15B53862D5}">
      <dgm:prSet/>
      <dgm:spPr/>
      <dgm:t>
        <a:bodyPr/>
        <a:lstStyle/>
        <a:p>
          <a:endParaRPr lang="en-IN" sz="2000">
            <a:latin typeface="Cambria" panose="02040503050406030204" pitchFamily="18" charset="0"/>
            <a:ea typeface="Cambria" panose="02040503050406030204" pitchFamily="18" charset="0"/>
          </a:endParaRPr>
        </a:p>
      </dgm:t>
    </dgm:pt>
    <dgm:pt modelId="{F0139DC3-B5DF-47AA-B257-47AD2DE397C7}">
      <dgm:prSet phldrT="[Text]" custT="1"/>
      <dgm:spPr/>
      <dgm:t>
        <a:bodyPr/>
        <a:lstStyle/>
        <a:p>
          <a:r>
            <a:rPr lang="hi-IN" sz="2000" dirty="0" smtClean="0">
              <a:latin typeface="Cambria" panose="02040503050406030204" pitchFamily="18" charset="0"/>
              <a:ea typeface="Cambria" panose="02040503050406030204" pitchFamily="18" charset="0"/>
            </a:rPr>
            <a:t>विषय</a:t>
          </a:r>
          <a:r>
            <a:rPr lang="en-IN" sz="2000" dirty="0" smtClean="0">
              <a:latin typeface="Cambria" panose="02040503050406030204" pitchFamily="18" charset="0"/>
              <a:ea typeface="Cambria" panose="02040503050406030204" pitchFamily="18" charset="0"/>
            </a:rPr>
            <a:t> </a:t>
          </a:r>
          <a:r>
            <a:rPr lang="en-IN" sz="2000" dirty="0">
              <a:latin typeface="Cambria" panose="02040503050406030204" pitchFamily="18" charset="0"/>
              <a:ea typeface="Cambria" panose="02040503050406030204" pitchFamily="18" charset="0"/>
            </a:rPr>
            <a:t>5</a:t>
          </a:r>
        </a:p>
      </dgm:t>
    </dgm:pt>
    <dgm:pt modelId="{0FEB64C9-FE99-4A0F-8E0D-E8A7FB2563F5}" type="parTrans" cxnId="{2FF26994-EE4F-4878-BB0A-FB5033F75F8D}">
      <dgm:prSet/>
      <dgm:spPr/>
      <dgm:t>
        <a:bodyPr/>
        <a:lstStyle/>
        <a:p>
          <a:endParaRPr lang="en-IN" sz="2000">
            <a:latin typeface="Cambria" panose="02040503050406030204" pitchFamily="18" charset="0"/>
            <a:ea typeface="Cambria" panose="02040503050406030204" pitchFamily="18" charset="0"/>
          </a:endParaRPr>
        </a:p>
      </dgm:t>
    </dgm:pt>
    <dgm:pt modelId="{708EFBB5-35F7-4409-918D-C65F9D66A113}" type="sibTrans" cxnId="{2FF26994-EE4F-4878-BB0A-FB5033F75F8D}">
      <dgm:prSet/>
      <dgm:spPr/>
      <dgm:t>
        <a:bodyPr/>
        <a:lstStyle/>
        <a:p>
          <a:endParaRPr lang="en-IN" sz="2000">
            <a:latin typeface="Cambria" panose="02040503050406030204" pitchFamily="18" charset="0"/>
            <a:ea typeface="Cambria" panose="02040503050406030204" pitchFamily="18" charset="0"/>
          </a:endParaRPr>
        </a:p>
      </dgm:t>
    </dgm:pt>
    <dgm:pt modelId="{343D44F7-5C7F-4A91-ACBE-8C0CC0382936}">
      <dgm:prSet phldrT="[Text]" custT="1"/>
      <dgm:spPr/>
      <dgm:t>
        <a:bodyPr/>
        <a:lstStyle/>
        <a:p>
          <a:r>
            <a:rPr lang="hi-IN" sz="2000" dirty="0" smtClean="0">
              <a:latin typeface="Cambria" panose="02040503050406030204" pitchFamily="18" charset="0"/>
              <a:ea typeface="Cambria" panose="02040503050406030204" pitchFamily="18" charset="0"/>
            </a:rPr>
            <a:t>विषय</a:t>
          </a:r>
          <a:r>
            <a:rPr lang="en-IN" sz="2000" dirty="0" smtClean="0">
              <a:latin typeface="Cambria" panose="02040503050406030204" pitchFamily="18" charset="0"/>
              <a:ea typeface="Cambria" panose="02040503050406030204" pitchFamily="18" charset="0"/>
            </a:rPr>
            <a:t> </a:t>
          </a:r>
          <a:r>
            <a:rPr lang="en-IN" sz="2000" dirty="0">
              <a:latin typeface="Cambria" panose="02040503050406030204" pitchFamily="18" charset="0"/>
              <a:ea typeface="Cambria" panose="02040503050406030204" pitchFamily="18" charset="0"/>
            </a:rPr>
            <a:t>6</a:t>
          </a:r>
        </a:p>
      </dgm:t>
    </dgm:pt>
    <dgm:pt modelId="{5F3E5F17-CEAC-4888-8D8F-78991FD3F18A}" type="parTrans" cxnId="{61475C7D-140A-4131-9F17-1C077F4FB114}">
      <dgm:prSet/>
      <dgm:spPr/>
      <dgm:t>
        <a:bodyPr/>
        <a:lstStyle/>
        <a:p>
          <a:endParaRPr lang="en-IN" sz="2000">
            <a:latin typeface="Cambria" panose="02040503050406030204" pitchFamily="18" charset="0"/>
            <a:ea typeface="Cambria" panose="02040503050406030204" pitchFamily="18" charset="0"/>
          </a:endParaRPr>
        </a:p>
      </dgm:t>
    </dgm:pt>
    <dgm:pt modelId="{6554BC67-7133-4CE8-B76C-C19DF1BE3232}" type="sibTrans" cxnId="{61475C7D-140A-4131-9F17-1C077F4FB114}">
      <dgm:prSet/>
      <dgm:spPr/>
      <dgm:t>
        <a:bodyPr/>
        <a:lstStyle/>
        <a:p>
          <a:endParaRPr lang="en-IN" sz="2000">
            <a:latin typeface="Cambria" panose="02040503050406030204" pitchFamily="18" charset="0"/>
            <a:ea typeface="Cambria" panose="02040503050406030204" pitchFamily="18" charset="0"/>
          </a:endParaRPr>
        </a:p>
      </dgm:t>
    </dgm:pt>
    <dgm:pt modelId="{0861A9B3-5C47-4E8E-9E7F-B9A698E1D3DD}">
      <dgm:prSet phldrT="[Text]"/>
      <dgm:spPr/>
      <dgm:t>
        <a:bodyPr/>
        <a:lstStyle/>
        <a:p>
          <a:endParaRPr lang="en-IN" sz="2000" dirty="0">
            <a:latin typeface="Cambria" panose="02040503050406030204" pitchFamily="18" charset="0"/>
            <a:ea typeface="Cambria" panose="02040503050406030204" pitchFamily="18" charset="0"/>
          </a:endParaRPr>
        </a:p>
      </dgm:t>
    </dgm:pt>
    <dgm:pt modelId="{DF914B18-243C-426F-B992-F6AE1DA5FA3E}" type="parTrans" cxnId="{CB9E1050-9F48-4A26-85B3-2B0AF6A23288}">
      <dgm:prSet/>
      <dgm:spPr/>
      <dgm:t>
        <a:bodyPr/>
        <a:lstStyle/>
        <a:p>
          <a:endParaRPr lang="en-IN" sz="2000"/>
        </a:p>
      </dgm:t>
    </dgm:pt>
    <dgm:pt modelId="{201997C2-FBC3-4B78-AADB-F634374CF216}" type="sibTrans" cxnId="{CB9E1050-9F48-4A26-85B3-2B0AF6A23288}">
      <dgm:prSet/>
      <dgm:spPr/>
      <dgm:t>
        <a:bodyPr/>
        <a:lstStyle/>
        <a:p>
          <a:endParaRPr lang="en-IN" sz="2000"/>
        </a:p>
      </dgm:t>
    </dgm:pt>
    <dgm:pt modelId="{3980D7B8-6B99-4DE3-961C-ACD7C418B5C8}" type="pres">
      <dgm:prSet presAssocID="{F95ACD57-7AC1-492E-9614-B5BB0E00EF41}" presName="Name0" presStyleCnt="0">
        <dgm:presLayoutVars>
          <dgm:chMax val="1"/>
          <dgm:chPref val="1"/>
          <dgm:dir/>
          <dgm:animOne val="branch"/>
          <dgm:animLvl val="lvl"/>
        </dgm:presLayoutVars>
      </dgm:prSet>
      <dgm:spPr/>
      <dgm:t>
        <a:bodyPr/>
        <a:lstStyle/>
        <a:p>
          <a:endParaRPr lang="en-US"/>
        </a:p>
      </dgm:t>
    </dgm:pt>
    <dgm:pt modelId="{FCA007F4-4EA2-42D4-8E2A-021D8CF06E5E}" type="pres">
      <dgm:prSet presAssocID="{95FE6CBA-2D33-4B59-A07C-63CBC83EBB9A}" presName="Parent" presStyleLbl="node0" presStyleIdx="0" presStyleCnt="1">
        <dgm:presLayoutVars>
          <dgm:chMax val="6"/>
          <dgm:chPref val="6"/>
        </dgm:presLayoutVars>
      </dgm:prSet>
      <dgm:spPr/>
      <dgm:t>
        <a:bodyPr/>
        <a:lstStyle/>
        <a:p>
          <a:endParaRPr lang="en-US"/>
        </a:p>
      </dgm:t>
    </dgm:pt>
    <dgm:pt modelId="{4C3DE1A0-55A7-4C06-AC51-75E7CD62F5D9}" type="pres">
      <dgm:prSet presAssocID="{FFB8FB8B-4D9F-4121-80AA-E907A84FDE88}" presName="Accent1" presStyleCnt="0"/>
      <dgm:spPr/>
    </dgm:pt>
    <dgm:pt modelId="{6550DF05-2C53-4191-AFBE-86930C96BD58}" type="pres">
      <dgm:prSet presAssocID="{FFB8FB8B-4D9F-4121-80AA-E907A84FDE88}" presName="Accent" presStyleLbl="bgShp" presStyleIdx="0" presStyleCnt="6"/>
      <dgm:spPr/>
    </dgm:pt>
    <dgm:pt modelId="{15B587D4-D875-4560-AB98-7D8A7EFA9DC0}" type="pres">
      <dgm:prSet presAssocID="{FFB8FB8B-4D9F-4121-80AA-E907A84FDE88}" presName="Child1" presStyleLbl="node1" presStyleIdx="0" presStyleCnt="6">
        <dgm:presLayoutVars>
          <dgm:chMax val="0"/>
          <dgm:chPref val="0"/>
          <dgm:bulletEnabled val="1"/>
        </dgm:presLayoutVars>
      </dgm:prSet>
      <dgm:spPr/>
      <dgm:t>
        <a:bodyPr/>
        <a:lstStyle/>
        <a:p>
          <a:endParaRPr lang="en-US"/>
        </a:p>
      </dgm:t>
    </dgm:pt>
    <dgm:pt modelId="{24240BF2-CF67-477C-9832-E3599B55AB50}" type="pres">
      <dgm:prSet presAssocID="{1DC6EB6D-58C6-4E74-9250-F259C947CEA8}" presName="Accent2" presStyleCnt="0"/>
      <dgm:spPr/>
    </dgm:pt>
    <dgm:pt modelId="{962D3C70-B70F-4629-A7A5-896CA8E06562}" type="pres">
      <dgm:prSet presAssocID="{1DC6EB6D-58C6-4E74-9250-F259C947CEA8}" presName="Accent" presStyleLbl="bgShp" presStyleIdx="1" presStyleCnt="6"/>
      <dgm:spPr/>
    </dgm:pt>
    <dgm:pt modelId="{2CD80539-CA7F-4CFB-9C0D-0C49F73849A9}" type="pres">
      <dgm:prSet presAssocID="{1DC6EB6D-58C6-4E74-9250-F259C947CEA8}" presName="Child2" presStyleLbl="node1" presStyleIdx="1" presStyleCnt="6" custScaleX="103621" custScaleY="94659">
        <dgm:presLayoutVars>
          <dgm:chMax val="0"/>
          <dgm:chPref val="0"/>
          <dgm:bulletEnabled val="1"/>
        </dgm:presLayoutVars>
      </dgm:prSet>
      <dgm:spPr/>
      <dgm:t>
        <a:bodyPr/>
        <a:lstStyle/>
        <a:p>
          <a:endParaRPr lang="en-US"/>
        </a:p>
      </dgm:t>
    </dgm:pt>
    <dgm:pt modelId="{C44AF53D-3D54-4153-ADA6-68310A07A51E}" type="pres">
      <dgm:prSet presAssocID="{138AA1B4-6C5E-4678-A73B-BA827D6BF775}" presName="Accent3" presStyleCnt="0"/>
      <dgm:spPr/>
    </dgm:pt>
    <dgm:pt modelId="{5AF40022-1E93-4571-8443-91DAF3459AF4}" type="pres">
      <dgm:prSet presAssocID="{138AA1B4-6C5E-4678-A73B-BA827D6BF775}" presName="Accent" presStyleLbl="bgShp" presStyleIdx="2" presStyleCnt="6"/>
      <dgm:spPr/>
    </dgm:pt>
    <dgm:pt modelId="{43C38E10-9F94-4BAF-97D1-0A796F6F790A}" type="pres">
      <dgm:prSet presAssocID="{138AA1B4-6C5E-4678-A73B-BA827D6BF775}" presName="Child3" presStyleLbl="node1" presStyleIdx="2" presStyleCnt="6">
        <dgm:presLayoutVars>
          <dgm:chMax val="0"/>
          <dgm:chPref val="0"/>
          <dgm:bulletEnabled val="1"/>
        </dgm:presLayoutVars>
      </dgm:prSet>
      <dgm:spPr/>
      <dgm:t>
        <a:bodyPr/>
        <a:lstStyle/>
        <a:p>
          <a:endParaRPr lang="en-US"/>
        </a:p>
      </dgm:t>
    </dgm:pt>
    <dgm:pt modelId="{44568F93-A68C-435C-8931-5FC15EF803A8}" type="pres">
      <dgm:prSet presAssocID="{9BF0AF53-4926-47EB-BF1B-BBE109EB6794}" presName="Accent4" presStyleCnt="0"/>
      <dgm:spPr/>
    </dgm:pt>
    <dgm:pt modelId="{DB2AC0B8-F7F5-40ED-A4A5-38391616F6D0}" type="pres">
      <dgm:prSet presAssocID="{9BF0AF53-4926-47EB-BF1B-BBE109EB6794}" presName="Accent" presStyleLbl="bgShp" presStyleIdx="3" presStyleCnt="6"/>
      <dgm:spPr/>
    </dgm:pt>
    <dgm:pt modelId="{7057A6FC-1564-4891-AAE7-3822AE59F65C}" type="pres">
      <dgm:prSet presAssocID="{9BF0AF53-4926-47EB-BF1B-BBE109EB6794}" presName="Child4" presStyleLbl="node1" presStyleIdx="3" presStyleCnt="6">
        <dgm:presLayoutVars>
          <dgm:chMax val="0"/>
          <dgm:chPref val="0"/>
          <dgm:bulletEnabled val="1"/>
        </dgm:presLayoutVars>
      </dgm:prSet>
      <dgm:spPr/>
      <dgm:t>
        <a:bodyPr/>
        <a:lstStyle/>
        <a:p>
          <a:endParaRPr lang="en-US"/>
        </a:p>
      </dgm:t>
    </dgm:pt>
    <dgm:pt modelId="{AA421610-6C1B-40C7-ACEF-61517A7978EE}" type="pres">
      <dgm:prSet presAssocID="{F0139DC3-B5DF-47AA-B257-47AD2DE397C7}" presName="Accent5" presStyleCnt="0"/>
      <dgm:spPr/>
    </dgm:pt>
    <dgm:pt modelId="{8E159B0A-B927-4BB7-9187-38E2D8FC9F81}" type="pres">
      <dgm:prSet presAssocID="{F0139DC3-B5DF-47AA-B257-47AD2DE397C7}" presName="Accent" presStyleLbl="bgShp" presStyleIdx="4" presStyleCnt="6"/>
      <dgm:spPr/>
    </dgm:pt>
    <dgm:pt modelId="{3E4E41CC-D0CD-45E1-A1C5-6F13DD839E4D}" type="pres">
      <dgm:prSet presAssocID="{F0139DC3-B5DF-47AA-B257-47AD2DE397C7}" presName="Child5" presStyleLbl="node1" presStyleIdx="4" presStyleCnt="6">
        <dgm:presLayoutVars>
          <dgm:chMax val="0"/>
          <dgm:chPref val="0"/>
          <dgm:bulletEnabled val="1"/>
        </dgm:presLayoutVars>
      </dgm:prSet>
      <dgm:spPr/>
      <dgm:t>
        <a:bodyPr/>
        <a:lstStyle/>
        <a:p>
          <a:endParaRPr lang="en-US"/>
        </a:p>
      </dgm:t>
    </dgm:pt>
    <dgm:pt modelId="{3B1012D0-43D8-45E4-BCA0-7A6E03EB4B48}" type="pres">
      <dgm:prSet presAssocID="{343D44F7-5C7F-4A91-ACBE-8C0CC0382936}" presName="Accent6" presStyleCnt="0"/>
      <dgm:spPr/>
    </dgm:pt>
    <dgm:pt modelId="{BF89727E-6456-4AAA-8F55-355BBE9CB412}" type="pres">
      <dgm:prSet presAssocID="{343D44F7-5C7F-4A91-ACBE-8C0CC0382936}" presName="Accent" presStyleLbl="bgShp" presStyleIdx="5" presStyleCnt="6"/>
      <dgm:spPr/>
    </dgm:pt>
    <dgm:pt modelId="{032D5DC1-35AA-4CEC-9E67-035D56B7077A}" type="pres">
      <dgm:prSet presAssocID="{343D44F7-5C7F-4A91-ACBE-8C0CC0382936}" presName="Child6" presStyleLbl="node1" presStyleIdx="5" presStyleCnt="6">
        <dgm:presLayoutVars>
          <dgm:chMax val="0"/>
          <dgm:chPref val="0"/>
          <dgm:bulletEnabled val="1"/>
        </dgm:presLayoutVars>
      </dgm:prSet>
      <dgm:spPr/>
      <dgm:t>
        <a:bodyPr/>
        <a:lstStyle/>
        <a:p>
          <a:endParaRPr lang="en-US"/>
        </a:p>
      </dgm:t>
    </dgm:pt>
  </dgm:ptLst>
  <dgm:cxnLst>
    <dgm:cxn modelId="{51BA1D05-54D6-40B4-B5AC-B444B7A5D6DA}" type="presOf" srcId="{138AA1B4-6C5E-4678-A73B-BA827D6BF775}" destId="{43C38E10-9F94-4BAF-97D1-0A796F6F790A}" srcOrd="0" destOrd="0" presId="urn:microsoft.com/office/officeart/2011/layout/HexagonRadial"/>
    <dgm:cxn modelId="{CB9E1050-9F48-4A26-85B3-2B0AF6A23288}" srcId="{95FE6CBA-2D33-4B59-A07C-63CBC83EBB9A}" destId="{0861A9B3-5C47-4E8E-9E7F-B9A698E1D3DD}" srcOrd="6" destOrd="0" parTransId="{DF914B18-243C-426F-B992-F6AE1DA5FA3E}" sibTransId="{201997C2-FBC3-4B78-AADB-F634374CF216}"/>
    <dgm:cxn modelId="{8CED12FE-45E0-4D3D-A11E-2B830DBEA7CA}" type="presOf" srcId="{343D44F7-5C7F-4A91-ACBE-8C0CC0382936}" destId="{032D5DC1-35AA-4CEC-9E67-035D56B7077A}" srcOrd="0" destOrd="0" presId="urn:microsoft.com/office/officeart/2011/layout/HexagonRadial"/>
    <dgm:cxn modelId="{C7315A77-784F-48FD-A8E3-CC15B53862D5}" srcId="{95FE6CBA-2D33-4B59-A07C-63CBC83EBB9A}" destId="{9BF0AF53-4926-47EB-BF1B-BBE109EB6794}" srcOrd="3" destOrd="0" parTransId="{61B295F6-4D53-4F72-88C2-24E04503B2BB}" sibTransId="{F0F3B8E2-2C60-4F96-80A0-FB2BCB725451}"/>
    <dgm:cxn modelId="{2E0419EC-2B71-41DD-A11B-B4F0AA5D7691}" type="presOf" srcId="{95FE6CBA-2D33-4B59-A07C-63CBC83EBB9A}" destId="{FCA007F4-4EA2-42D4-8E2A-021D8CF06E5E}" srcOrd="0" destOrd="0" presId="urn:microsoft.com/office/officeart/2011/layout/HexagonRadial"/>
    <dgm:cxn modelId="{255189D1-1B09-4D0A-81F3-8949C66CC656}" srcId="{95FE6CBA-2D33-4B59-A07C-63CBC83EBB9A}" destId="{1DC6EB6D-58C6-4E74-9250-F259C947CEA8}" srcOrd="1" destOrd="0" parTransId="{43AFAF79-6B39-4845-84E6-63C6AF4E0BD2}" sibTransId="{87C0483A-9A23-4BDA-807D-89AF8BC4D9BD}"/>
    <dgm:cxn modelId="{61475C7D-140A-4131-9F17-1C077F4FB114}" srcId="{95FE6CBA-2D33-4B59-A07C-63CBC83EBB9A}" destId="{343D44F7-5C7F-4A91-ACBE-8C0CC0382936}" srcOrd="5" destOrd="0" parTransId="{5F3E5F17-CEAC-4888-8D8F-78991FD3F18A}" sibTransId="{6554BC67-7133-4CE8-B76C-C19DF1BE3232}"/>
    <dgm:cxn modelId="{7D2BFB35-0C80-4CC9-822A-3143C90484BF}" type="presOf" srcId="{1DC6EB6D-58C6-4E74-9250-F259C947CEA8}" destId="{2CD80539-CA7F-4CFB-9C0D-0C49F73849A9}" srcOrd="0" destOrd="0" presId="urn:microsoft.com/office/officeart/2011/layout/HexagonRadial"/>
    <dgm:cxn modelId="{2FF26994-EE4F-4878-BB0A-FB5033F75F8D}" srcId="{95FE6CBA-2D33-4B59-A07C-63CBC83EBB9A}" destId="{F0139DC3-B5DF-47AA-B257-47AD2DE397C7}" srcOrd="4" destOrd="0" parTransId="{0FEB64C9-FE99-4A0F-8E0D-E8A7FB2563F5}" sibTransId="{708EFBB5-35F7-4409-918D-C65F9D66A113}"/>
    <dgm:cxn modelId="{210B4572-9932-4C74-B2B2-AB35FCC3027D}" type="presOf" srcId="{FFB8FB8B-4D9F-4121-80AA-E907A84FDE88}" destId="{15B587D4-D875-4560-AB98-7D8A7EFA9DC0}" srcOrd="0" destOrd="0" presId="urn:microsoft.com/office/officeart/2011/layout/HexagonRadial"/>
    <dgm:cxn modelId="{372024C8-338A-4FF4-886D-E195912E7538}" type="presOf" srcId="{F95ACD57-7AC1-492E-9614-B5BB0E00EF41}" destId="{3980D7B8-6B99-4DE3-961C-ACD7C418B5C8}" srcOrd="0" destOrd="0" presId="urn:microsoft.com/office/officeart/2011/layout/HexagonRadial"/>
    <dgm:cxn modelId="{F8804204-BDD6-44E2-9727-F7B490555162}" srcId="{95FE6CBA-2D33-4B59-A07C-63CBC83EBB9A}" destId="{138AA1B4-6C5E-4678-A73B-BA827D6BF775}" srcOrd="2" destOrd="0" parTransId="{8EE8509D-2D34-4A17-AD26-DCBCDF6861D6}" sibTransId="{DCFCBD1D-1913-46F0-8C1F-27EC16978630}"/>
    <dgm:cxn modelId="{7AFDB53F-E57C-4ABA-B1DA-8E736A89025E}" type="presOf" srcId="{9BF0AF53-4926-47EB-BF1B-BBE109EB6794}" destId="{7057A6FC-1564-4891-AAE7-3822AE59F65C}" srcOrd="0" destOrd="0" presId="urn:microsoft.com/office/officeart/2011/layout/HexagonRadial"/>
    <dgm:cxn modelId="{CDDF9C43-DBC7-4257-A64B-55C7857A2B43}" srcId="{F95ACD57-7AC1-492E-9614-B5BB0E00EF41}" destId="{95FE6CBA-2D33-4B59-A07C-63CBC83EBB9A}" srcOrd="0" destOrd="0" parTransId="{0DC96A40-0722-4106-82DF-1BFAA1CBBADE}" sibTransId="{C327A176-B852-43BC-AD04-CB21F06F2728}"/>
    <dgm:cxn modelId="{2F00C171-2E37-4713-9C4B-965FB568F4A9}" type="presOf" srcId="{F0139DC3-B5DF-47AA-B257-47AD2DE397C7}" destId="{3E4E41CC-D0CD-45E1-A1C5-6F13DD839E4D}" srcOrd="0" destOrd="0" presId="urn:microsoft.com/office/officeart/2011/layout/HexagonRadial"/>
    <dgm:cxn modelId="{64D3AD29-8566-44EC-BA4A-C4F7A37384DD}" srcId="{95FE6CBA-2D33-4B59-A07C-63CBC83EBB9A}" destId="{FFB8FB8B-4D9F-4121-80AA-E907A84FDE88}" srcOrd="0" destOrd="0" parTransId="{55FA7A35-0F8A-4FCD-92D0-0554168E3A94}" sibTransId="{E84C3955-FE1A-42E8-9285-B5FBD1507C85}"/>
    <dgm:cxn modelId="{3F4ACBC8-A237-4EDD-A7EC-87F338D53390}" type="presParOf" srcId="{3980D7B8-6B99-4DE3-961C-ACD7C418B5C8}" destId="{FCA007F4-4EA2-42D4-8E2A-021D8CF06E5E}" srcOrd="0" destOrd="0" presId="urn:microsoft.com/office/officeart/2011/layout/HexagonRadial"/>
    <dgm:cxn modelId="{6C4AB457-8D21-4EA3-9EB6-9BC722DA7F43}" type="presParOf" srcId="{3980D7B8-6B99-4DE3-961C-ACD7C418B5C8}" destId="{4C3DE1A0-55A7-4C06-AC51-75E7CD62F5D9}" srcOrd="1" destOrd="0" presId="urn:microsoft.com/office/officeart/2011/layout/HexagonRadial"/>
    <dgm:cxn modelId="{CD89BA94-A9B5-471D-B5E5-A751829236BC}" type="presParOf" srcId="{4C3DE1A0-55A7-4C06-AC51-75E7CD62F5D9}" destId="{6550DF05-2C53-4191-AFBE-86930C96BD58}" srcOrd="0" destOrd="0" presId="urn:microsoft.com/office/officeart/2011/layout/HexagonRadial"/>
    <dgm:cxn modelId="{A45342BA-1C6A-41A2-852A-E3687DFAFB08}" type="presParOf" srcId="{3980D7B8-6B99-4DE3-961C-ACD7C418B5C8}" destId="{15B587D4-D875-4560-AB98-7D8A7EFA9DC0}" srcOrd="2" destOrd="0" presId="urn:microsoft.com/office/officeart/2011/layout/HexagonRadial"/>
    <dgm:cxn modelId="{F19E0159-AAC7-4811-AB6F-690407193CF8}" type="presParOf" srcId="{3980D7B8-6B99-4DE3-961C-ACD7C418B5C8}" destId="{24240BF2-CF67-477C-9832-E3599B55AB50}" srcOrd="3" destOrd="0" presId="urn:microsoft.com/office/officeart/2011/layout/HexagonRadial"/>
    <dgm:cxn modelId="{0E306AE4-1C34-4710-B1F5-A2B974464B46}" type="presParOf" srcId="{24240BF2-CF67-477C-9832-E3599B55AB50}" destId="{962D3C70-B70F-4629-A7A5-896CA8E06562}" srcOrd="0" destOrd="0" presId="urn:microsoft.com/office/officeart/2011/layout/HexagonRadial"/>
    <dgm:cxn modelId="{364051FC-5D3F-46F2-A812-E410B0987154}" type="presParOf" srcId="{3980D7B8-6B99-4DE3-961C-ACD7C418B5C8}" destId="{2CD80539-CA7F-4CFB-9C0D-0C49F73849A9}" srcOrd="4" destOrd="0" presId="urn:microsoft.com/office/officeart/2011/layout/HexagonRadial"/>
    <dgm:cxn modelId="{68DC2B5B-8719-47BD-A195-12777C8AFD16}" type="presParOf" srcId="{3980D7B8-6B99-4DE3-961C-ACD7C418B5C8}" destId="{C44AF53D-3D54-4153-ADA6-68310A07A51E}" srcOrd="5" destOrd="0" presId="urn:microsoft.com/office/officeart/2011/layout/HexagonRadial"/>
    <dgm:cxn modelId="{082CBC18-49AA-40D2-AA2D-DA580D703FEF}" type="presParOf" srcId="{C44AF53D-3D54-4153-ADA6-68310A07A51E}" destId="{5AF40022-1E93-4571-8443-91DAF3459AF4}" srcOrd="0" destOrd="0" presId="urn:microsoft.com/office/officeart/2011/layout/HexagonRadial"/>
    <dgm:cxn modelId="{926F4960-14B5-4619-84DB-2A7B833112CA}" type="presParOf" srcId="{3980D7B8-6B99-4DE3-961C-ACD7C418B5C8}" destId="{43C38E10-9F94-4BAF-97D1-0A796F6F790A}" srcOrd="6" destOrd="0" presId="urn:microsoft.com/office/officeart/2011/layout/HexagonRadial"/>
    <dgm:cxn modelId="{B1CE9D34-9962-4B25-8465-59121E2FF0EE}" type="presParOf" srcId="{3980D7B8-6B99-4DE3-961C-ACD7C418B5C8}" destId="{44568F93-A68C-435C-8931-5FC15EF803A8}" srcOrd="7" destOrd="0" presId="urn:microsoft.com/office/officeart/2011/layout/HexagonRadial"/>
    <dgm:cxn modelId="{AB0F35A8-6DB8-4AEE-89D6-3C5C72F03518}" type="presParOf" srcId="{44568F93-A68C-435C-8931-5FC15EF803A8}" destId="{DB2AC0B8-F7F5-40ED-A4A5-38391616F6D0}" srcOrd="0" destOrd="0" presId="urn:microsoft.com/office/officeart/2011/layout/HexagonRadial"/>
    <dgm:cxn modelId="{FB7BEDAA-0113-4F12-840C-6AD3C359F0F6}" type="presParOf" srcId="{3980D7B8-6B99-4DE3-961C-ACD7C418B5C8}" destId="{7057A6FC-1564-4891-AAE7-3822AE59F65C}" srcOrd="8" destOrd="0" presId="urn:microsoft.com/office/officeart/2011/layout/HexagonRadial"/>
    <dgm:cxn modelId="{C3E71597-573B-4061-BE1D-9591ADD4C748}" type="presParOf" srcId="{3980D7B8-6B99-4DE3-961C-ACD7C418B5C8}" destId="{AA421610-6C1B-40C7-ACEF-61517A7978EE}" srcOrd="9" destOrd="0" presId="urn:microsoft.com/office/officeart/2011/layout/HexagonRadial"/>
    <dgm:cxn modelId="{05A83866-BB68-4487-B445-A9773F83ADF3}" type="presParOf" srcId="{AA421610-6C1B-40C7-ACEF-61517A7978EE}" destId="{8E159B0A-B927-4BB7-9187-38E2D8FC9F81}" srcOrd="0" destOrd="0" presId="urn:microsoft.com/office/officeart/2011/layout/HexagonRadial"/>
    <dgm:cxn modelId="{91E8D89E-BA96-4192-9CB6-7C290A51D7BE}" type="presParOf" srcId="{3980D7B8-6B99-4DE3-961C-ACD7C418B5C8}" destId="{3E4E41CC-D0CD-45E1-A1C5-6F13DD839E4D}" srcOrd="10" destOrd="0" presId="urn:microsoft.com/office/officeart/2011/layout/HexagonRadial"/>
    <dgm:cxn modelId="{1094D713-FD40-4F4B-97F4-18CF0E9705F0}" type="presParOf" srcId="{3980D7B8-6B99-4DE3-961C-ACD7C418B5C8}" destId="{3B1012D0-43D8-45E4-BCA0-7A6E03EB4B48}" srcOrd="11" destOrd="0" presId="urn:microsoft.com/office/officeart/2011/layout/HexagonRadial"/>
    <dgm:cxn modelId="{9948AEAF-D136-4AAB-ADCC-A0A8A4A8E27E}" type="presParOf" srcId="{3B1012D0-43D8-45E4-BCA0-7A6E03EB4B48}" destId="{BF89727E-6456-4AAA-8F55-355BBE9CB412}" srcOrd="0" destOrd="0" presId="urn:microsoft.com/office/officeart/2011/layout/HexagonRadial"/>
    <dgm:cxn modelId="{EBC36D46-1CC4-4632-9C59-6BB9C52DECFC}" type="presParOf" srcId="{3980D7B8-6B99-4DE3-961C-ACD7C418B5C8}" destId="{032D5DC1-35AA-4CEC-9E67-035D56B7077A}" srcOrd="12" destOrd="0" presId="urn:microsoft.com/office/officeart/2011/layout/HexagonRadial"/>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256B0A-C186-8E48-A322-321E1B824420}" type="doc">
      <dgm:prSet loTypeId="urn:microsoft.com/office/officeart/2005/8/layout/hList6" loCatId="" qsTypeId="urn:microsoft.com/office/officeart/2005/8/quickstyle/simple2#1" qsCatId="simple" csTypeId="urn:microsoft.com/office/officeart/2005/8/colors/colorful1" csCatId="colorful" phldr="1"/>
      <dgm:spPr/>
      <dgm:t>
        <a:bodyPr/>
        <a:lstStyle/>
        <a:p>
          <a:endParaRPr lang="en-GB"/>
        </a:p>
      </dgm:t>
    </dgm:pt>
    <dgm:pt modelId="{84E5F011-1A10-A14F-A1D9-72B96963A701}">
      <dgm:prSet phldrT="[Text]" custT="1"/>
      <dgm:spPr/>
      <dgm:t>
        <a:bodyPr/>
        <a:lstStyle/>
        <a:p>
          <a:r>
            <a:rPr lang="hi-IN" sz="2200"/>
            <a:t>उप</a:t>
          </a:r>
          <a:r>
            <a:rPr lang="en-IN" sz="2200"/>
            <a:t> </a:t>
          </a:r>
          <a:r>
            <a:rPr lang="hi-IN" sz="2200"/>
            <a:t>शीर्षक</a:t>
          </a:r>
          <a:r>
            <a:rPr lang="en-US" sz="2200"/>
            <a:t> 1</a:t>
          </a:r>
          <a:endParaRPr lang="en-GB" sz="2200" b="1" dirty="0">
            <a:latin typeface="Sans-sarif"/>
          </a:endParaRPr>
        </a:p>
      </dgm:t>
    </dgm:pt>
    <dgm:pt modelId="{4555DB88-6959-A841-9A40-B79174123FB6}" type="parTrans" cxnId="{0BFE1309-8645-0F45-B421-1554AF2542B9}">
      <dgm:prSet/>
      <dgm:spPr/>
      <dgm:t>
        <a:bodyPr/>
        <a:lstStyle/>
        <a:p>
          <a:endParaRPr lang="en-GB"/>
        </a:p>
      </dgm:t>
    </dgm:pt>
    <dgm:pt modelId="{CB2E5452-E488-4449-B2A4-C5B7762D55A6}" type="sibTrans" cxnId="{0BFE1309-8645-0F45-B421-1554AF2542B9}">
      <dgm:prSet/>
      <dgm:spPr/>
      <dgm:t>
        <a:bodyPr/>
        <a:lstStyle/>
        <a:p>
          <a:endParaRPr lang="en-GB"/>
        </a:p>
      </dgm:t>
    </dgm:pt>
    <dgm:pt modelId="{66030403-00E1-0345-9BF4-15CEA01BD8A6}">
      <dgm:prSet phldrT="[Text]" custT="1"/>
      <dgm:spPr/>
      <dgm:t>
        <a:bodyPr/>
        <a:lstStyle/>
        <a:p>
          <a:r>
            <a:rPr lang="hi-IN" sz="1400"/>
            <a:t>उप</a:t>
          </a:r>
          <a:r>
            <a:rPr lang="en-IN" sz="1400"/>
            <a:t> </a:t>
          </a:r>
          <a:r>
            <a:rPr lang="hi-IN" sz="1400"/>
            <a:t>शीर्षक</a:t>
          </a:r>
          <a:r>
            <a:rPr lang="en-IN" sz="1400"/>
            <a:t> </a:t>
          </a:r>
          <a:r>
            <a:rPr lang="hi-IN" sz="1400">
              <a:ea typeface="HK Grotesk Regular" pitchFamily="34" charset="-122"/>
              <a:cs typeface="HK Grotesk Regular" pitchFamily="34" charset="-120"/>
            </a:rPr>
            <a:t>का विवरण यहाँ लिखें </a:t>
          </a:r>
          <a:endParaRPr lang="en-GB" sz="1400" dirty="0">
            <a:latin typeface="Sans-sarif"/>
          </a:endParaRPr>
        </a:p>
      </dgm:t>
    </dgm:pt>
    <dgm:pt modelId="{01CD72CE-44E2-0F41-B0AA-FF055DBE50DE}" type="parTrans" cxnId="{760B1AD9-DD50-C943-88D0-4554F747C4D9}">
      <dgm:prSet/>
      <dgm:spPr/>
      <dgm:t>
        <a:bodyPr/>
        <a:lstStyle/>
        <a:p>
          <a:endParaRPr lang="en-GB"/>
        </a:p>
      </dgm:t>
    </dgm:pt>
    <dgm:pt modelId="{72CE1FFA-1BD1-3C4F-ABBD-3D2B341EC585}" type="sibTrans" cxnId="{760B1AD9-DD50-C943-88D0-4554F747C4D9}">
      <dgm:prSet/>
      <dgm:spPr/>
      <dgm:t>
        <a:bodyPr/>
        <a:lstStyle/>
        <a:p>
          <a:endParaRPr lang="en-GB"/>
        </a:p>
      </dgm:t>
    </dgm:pt>
    <dgm:pt modelId="{F71113D2-9E87-2241-A5E6-BDF2908366EC}">
      <dgm:prSet phldrT="[Text]" custT="1"/>
      <dgm:spPr/>
      <dgm:t>
        <a:bodyPr/>
        <a:lstStyle/>
        <a:p>
          <a:r>
            <a:rPr lang="hi-IN" sz="2200" dirty="0"/>
            <a:t>उप</a:t>
          </a:r>
          <a:r>
            <a:rPr lang="en-IN" sz="2200" dirty="0"/>
            <a:t> </a:t>
          </a:r>
          <a:r>
            <a:rPr lang="hi-IN" sz="2200" dirty="0"/>
            <a:t>शीर्षक</a:t>
          </a:r>
          <a:r>
            <a:rPr lang="en-US" sz="2200" dirty="0"/>
            <a:t> 2</a:t>
          </a:r>
          <a:endParaRPr lang="en-GB" sz="2200" b="1" dirty="0">
            <a:latin typeface="Sans-sarif"/>
          </a:endParaRPr>
        </a:p>
      </dgm:t>
    </dgm:pt>
    <dgm:pt modelId="{31ED7857-1DC6-AD4B-AC7F-F190BD006D44}" type="parTrans" cxnId="{844C9D03-35B3-C443-9B5B-62B0A10BA33D}">
      <dgm:prSet/>
      <dgm:spPr/>
      <dgm:t>
        <a:bodyPr/>
        <a:lstStyle/>
        <a:p>
          <a:endParaRPr lang="en-GB"/>
        </a:p>
      </dgm:t>
    </dgm:pt>
    <dgm:pt modelId="{4E5F55A3-C2AA-D040-AE52-5F48B47AB8A1}" type="sibTrans" cxnId="{844C9D03-35B3-C443-9B5B-62B0A10BA33D}">
      <dgm:prSet/>
      <dgm:spPr/>
      <dgm:t>
        <a:bodyPr/>
        <a:lstStyle/>
        <a:p>
          <a:endParaRPr lang="en-GB"/>
        </a:p>
      </dgm:t>
    </dgm:pt>
    <dgm:pt modelId="{DFFE31FE-63BE-4444-B186-0E688B781A09}">
      <dgm:prSet phldrT="[Text]" custT="1"/>
      <dgm:spPr/>
      <dgm:t>
        <a:bodyPr/>
        <a:lstStyle/>
        <a:p>
          <a:r>
            <a:rPr lang="hi-IN" sz="2200" dirty="0"/>
            <a:t>उप</a:t>
          </a:r>
          <a:r>
            <a:rPr lang="en-IN" sz="2200" dirty="0"/>
            <a:t> </a:t>
          </a:r>
          <a:r>
            <a:rPr lang="hi-IN" sz="2200" dirty="0"/>
            <a:t>शीर्षक</a:t>
          </a:r>
          <a:r>
            <a:rPr lang="en-US" sz="2200" dirty="0"/>
            <a:t> </a:t>
          </a:r>
          <a:r>
            <a:rPr lang="hi-IN" sz="2200" dirty="0" smtClean="0"/>
            <a:t>3 </a:t>
          </a:r>
          <a:endParaRPr lang="en-GB" sz="2200" b="1" dirty="0">
            <a:latin typeface="Sans-sarif"/>
          </a:endParaRPr>
        </a:p>
      </dgm:t>
    </dgm:pt>
    <dgm:pt modelId="{772C9921-F3F2-1C4B-8A61-B8681AE720E1}" type="parTrans" cxnId="{70B01468-4BCB-FF41-A9D6-7060773F6ECB}">
      <dgm:prSet/>
      <dgm:spPr/>
      <dgm:t>
        <a:bodyPr/>
        <a:lstStyle/>
        <a:p>
          <a:endParaRPr lang="en-GB"/>
        </a:p>
      </dgm:t>
    </dgm:pt>
    <dgm:pt modelId="{A1AE3557-8A33-E74A-93BE-4FD93BF79877}" type="sibTrans" cxnId="{70B01468-4BCB-FF41-A9D6-7060773F6ECB}">
      <dgm:prSet/>
      <dgm:spPr/>
      <dgm:t>
        <a:bodyPr/>
        <a:lstStyle/>
        <a:p>
          <a:endParaRPr lang="en-GB"/>
        </a:p>
      </dgm:t>
    </dgm:pt>
    <dgm:pt modelId="{918D3B36-BDD9-3249-8C11-44A9B71C2025}">
      <dgm:prSet phldrT="[Text]" custT="1"/>
      <dgm:spPr/>
      <dgm:t>
        <a:bodyPr/>
        <a:lstStyle/>
        <a:p>
          <a:r>
            <a:rPr lang="hi-IN" sz="1400"/>
            <a:t>उप</a:t>
          </a:r>
          <a:r>
            <a:rPr lang="en-IN" sz="1400"/>
            <a:t> </a:t>
          </a:r>
          <a:r>
            <a:rPr lang="hi-IN" sz="1400"/>
            <a:t>शीर्षक</a:t>
          </a:r>
          <a:r>
            <a:rPr lang="en-IN" sz="1400"/>
            <a:t> </a:t>
          </a:r>
          <a:r>
            <a:rPr lang="hi-IN" sz="1400">
              <a:ea typeface="HK Grotesk Regular" pitchFamily="34" charset="-122"/>
              <a:cs typeface="HK Grotesk Regular" pitchFamily="34" charset="-120"/>
            </a:rPr>
            <a:t>का विवरण यहाँ लिखें </a:t>
          </a:r>
          <a:endParaRPr lang="en-GB" sz="1400" dirty="0">
            <a:latin typeface="Sans-sarif"/>
          </a:endParaRPr>
        </a:p>
      </dgm:t>
    </dgm:pt>
    <dgm:pt modelId="{B70635DD-CE9E-9544-BB99-BBE51609CC3D}" type="parTrans" cxnId="{00E8558E-E180-D040-A4FC-C5D3EBAE42EB}">
      <dgm:prSet/>
      <dgm:spPr/>
      <dgm:t>
        <a:bodyPr/>
        <a:lstStyle/>
        <a:p>
          <a:endParaRPr lang="en-GB"/>
        </a:p>
      </dgm:t>
    </dgm:pt>
    <dgm:pt modelId="{F15C1927-F33C-2D4F-8972-A2AE0A9D2CEC}" type="sibTrans" cxnId="{00E8558E-E180-D040-A4FC-C5D3EBAE42EB}">
      <dgm:prSet/>
      <dgm:spPr/>
      <dgm:t>
        <a:bodyPr/>
        <a:lstStyle/>
        <a:p>
          <a:endParaRPr lang="en-GB"/>
        </a:p>
      </dgm:t>
    </dgm:pt>
    <dgm:pt modelId="{85C0676B-E7F8-43F6-B0E1-70094390AB83}">
      <dgm:prSet phldrT="[Text]" custT="1"/>
      <dgm:spPr/>
      <dgm:t>
        <a:bodyPr/>
        <a:lstStyle/>
        <a:p>
          <a:r>
            <a:rPr lang="hi-IN" sz="1400"/>
            <a:t>उप</a:t>
          </a:r>
          <a:r>
            <a:rPr lang="en-IN" sz="1400"/>
            <a:t> </a:t>
          </a:r>
          <a:r>
            <a:rPr lang="hi-IN" sz="1400"/>
            <a:t>शीर्षक</a:t>
          </a:r>
          <a:r>
            <a:rPr lang="en-IN" sz="1400"/>
            <a:t> </a:t>
          </a:r>
          <a:r>
            <a:rPr lang="hi-IN" sz="1400">
              <a:ea typeface="HK Grotesk Regular" pitchFamily="34" charset="-122"/>
              <a:cs typeface="HK Grotesk Regular" pitchFamily="34" charset="-120"/>
            </a:rPr>
            <a:t>का विवरण यहाँ लिखें </a:t>
          </a:r>
          <a:endParaRPr lang="en-GB" sz="1400" dirty="0">
            <a:latin typeface="Sans-sarif"/>
          </a:endParaRPr>
        </a:p>
      </dgm:t>
    </dgm:pt>
    <dgm:pt modelId="{5EEBEAB1-11D0-41D2-9FCC-345AF3993C48}" type="parTrans" cxnId="{A3052016-F438-4D8D-A512-565DA3CA96C1}">
      <dgm:prSet/>
      <dgm:spPr/>
      <dgm:t>
        <a:bodyPr/>
        <a:lstStyle/>
        <a:p>
          <a:endParaRPr lang="en-IN"/>
        </a:p>
      </dgm:t>
    </dgm:pt>
    <dgm:pt modelId="{A707AACA-833A-4D0B-91F5-5976FA82AE20}" type="sibTrans" cxnId="{A3052016-F438-4D8D-A512-565DA3CA96C1}">
      <dgm:prSet/>
      <dgm:spPr/>
      <dgm:t>
        <a:bodyPr/>
        <a:lstStyle/>
        <a:p>
          <a:endParaRPr lang="en-IN"/>
        </a:p>
      </dgm:t>
    </dgm:pt>
    <dgm:pt modelId="{BC62DCDD-EC08-42DC-B18E-83C1F2684BDB}">
      <dgm:prSet phldrT="[Text]" custT="1"/>
      <dgm:spPr/>
      <dgm:t>
        <a:bodyPr/>
        <a:lstStyle/>
        <a:p>
          <a:r>
            <a:rPr lang="hi-IN" sz="1400"/>
            <a:t>उप</a:t>
          </a:r>
          <a:r>
            <a:rPr lang="en-IN" sz="1400"/>
            <a:t> </a:t>
          </a:r>
          <a:r>
            <a:rPr lang="hi-IN" sz="1400"/>
            <a:t>शीर्षक</a:t>
          </a:r>
          <a:r>
            <a:rPr lang="en-IN" sz="1400"/>
            <a:t> </a:t>
          </a:r>
          <a:r>
            <a:rPr lang="hi-IN" sz="1400">
              <a:ea typeface="HK Grotesk Regular" pitchFamily="34" charset="-122"/>
              <a:cs typeface="HK Grotesk Regular" pitchFamily="34" charset="-120"/>
            </a:rPr>
            <a:t>का विवरण यहाँ लिखें </a:t>
          </a:r>
          <a:endParaRPr lang="en-GB" sz="1400" dirty="0">
            <a:latin typeface="Sans-sarif"/>
          </a:endParaRPr>
        </a:p>
      </dgm:t>
    </dgm:pt>
    <dgm:pt modelId="{DA1494A8-82D5-45AC-90F8-33BAEEA84D77}" type="parTrans" cxnId="{FCFE5C64-793A-4B55-91B8-1D3A23CFBA01}">
      <dgm:prSet/>
      <dgm:spPr/>
      <dgm:t>
        <a:bodyPr/>
        <a:lstStyle/>
        <a:p>
          <a:endParaRPr lang="en-IN"/>
        </a:p>
      </dgm:t>
    </dgm:pt>
    <dgm:pt modelId="{3EFEA9F4-D3E4-4E6C-8CFF-5B79C46038FB}" type="sibTrans" cxnId="{FCFE5C64-793A-4B55-91B8-1D3A23CFBA01}">
      <dgm:prSet/>
      <dgm:spPr/>
      <dgm:t>
        <a:bodyPr/>
        <a:lstStyle/>
        <a:p>
          <a:endParaRPr lang="en-IN"/>
        </a:p>
      </dgm:t>
    </dgm:pt>
    <dgm:pt modelId="{4E95BAE8-A31C-3842-9893-B49AD868B835}">
      <dgm:prSet phldrT="[Text]" custT="1"/>
      <dgm:spPr/>
      <dgm:t>
        <a:bodyPr/>
        <a:lstStyle/>
        <a:p>
          <a:pPr rtl="0"/>
          <a:r>
            <a:rPr lang="hi-IN" sz="1400"/>
            <a:t>उप</a:t>
          </a:r>
          <a:r>
            <a:rPr lang="en-IN" sz="1400"/>
            <a:t> </a:t>
          </a:r>
          <a:r>
            <a:rPr lang="hi-IN" sz="1400"/>
            <a:t>शीर्षक</a:t>
          </a:r>
          <a:r>
            <a:rPr lang="en-IN" sz="1400"/>
            <a:t> </a:t>
          </a:r>
          <a:r>
            <a:rPr lang="hi-IN" sz="1400">
              <a:ea typeface="HK Grotesk Regular" pitchFamily="34" charset="-122"/>
              <a:cs typeface="HK Grotesk Regular" pitchFamily="34" charset="-120"/>
            </a:rPr>
            <a:t>का विवरण यहाँ लिखें </a:t>
          </a:r>
          <a:endParaRPr lang="en-GB" sz="1400" dirty="0">
            <a:latin typeface="Sans-sarif"/>
          </a:endParaRPr>
        </a:p>
      </dgm:t>
    </dgm:pt>
    <dgm:pt modelId="{68FF52EC-C199-BA4B-B216-C5529D7E7C9B}" type="sibTrans" cxnId="{9D66F22F-F2BA-9749-8BC6-D129EBE23B3B}">
      <dgm:prSet/>
      <dgm:spPr/>
      <dgm:t>
        <a:bodyPr/>
        <a:lstStyle/>
        <a:p>
          <a:endParaRPr lang="en-GB"/>
        </a:p>
      </dgm:t>
    </dgm:pt>
    <dgm:pt modelId="{12DD899E-308D-F748-938D-5A408544AA63}" type="parTrans" cxnId="{9D66F22F-F2BA-9749-8BC6-D129EBE23B3B}">
      <dgm:prSet/>
      <dgm:spPr/>
      <dgm:t>
        <a:bodyPr/>
        <a:lstStyle/>
        <a:p>
          <a:endParaRPr lang="en-GB"/>
        </a:p>
      </dgm:t>
    </dgm:pt>
    <dgm:pt modelId="{40F130BE-F480-459D-919E-4827A340D97B}">
      <dgm:prSet phldrT="[Text]" custT="1"/>
      <dgm:spPr/>
      <dgm:t>
        <a:bodyPr/>
        <a:lstStyle/>
        <a:p>
          <a:pPr rtl="0"/>
          <a:r>
            <a:rPr lang="hi-IN" sz="1400"/>
            <a:t>उप</a:t>
          </a:r>
          <a:r>
            <a:rPr lang="en-IN" sz="1400"/>
            <a:t> </a:t>
          </a:r>
          <a:r>
            <a:rPr lang="hi-IN" sz="1400"/>
            <a:t>शीर्षक</a:t>
          </a:r>
          <a:r>
            <a:rPr lang="en-IN" sz="1400"/>
            <a:t> </a:t>
          </a:r>
          <a:r>
            <a:rPr lang="hi-IN" sz="1400">
              <a:ea typeface="HK Grotesk Regular" pitchFamily="34" charset="-122"/>
              <a:cs typeface="HK Grotesk Regular" pitchFamily="34" charset="-120"/>
            </a:rPr>
            <a:t>का विवरण यहाँ लिखें </a:t>
          </a:r>
          <a:endParaRPr lang="en-GB" sz="1400" dirty="0">
            <a:latin typeface="Sans-sarif"/>
          </a:endParaRPr>
        </a:p>
      </dgm:t>
    </dgm:pt>
    <dgm:pt modelId="{856DC400-5A5C-417B-9E03-3CF663C7BEEE}" type="parTrans" cxnId="{4C27A108-D9F2-499C-B2EB-E59FEE5BF628}">
      <dgm:prSet/>
      <dgm:spPr/>
      <dgm:t>
        <a:bodyPr/>
        <a:lstStyle/>
        <a:p>
          <a:endParaRPr lang="en-IN"/>
        </a:p>
      </dgm:t>
    </dgm:pt>
    <dgm:pt modelId="{C7AB3611-9FF5-4986-9949-8E26E11A5E2C}" type="sibTrans" cxnId="{4C27A108-D9F2-499C-B2EB-E59FEE5BF628}">
      <dgm:prSet/>
      <dgm:spPr/>
      <dgm:t>
        <a:bodyPr/>
        <a:lstStyle/>
        <a:p>
          <a:endParaRPr lang="en-IN"/>
        </a:p>
      </dgm:t>
    </dgm:pt>
    <dgm:pt modelId="{6F376CB2-8103-4AF1-84D1-DD9A2224DC2B}">
      <dgm:prSet phldrT="[Text]" custT="1"/>
      <dgm:spPr/>
      <dgm:t>
        <a:bodyPr/>
        <a:lstStyle/>
        <a:p>
          <a:pPr rtl="0"/>
          <a:r>
            <a:rPr lang="hi-IN" sz="1400"/>
            <a:t>उप</a:t>
          </a:r>
          <a:r>
            <a:rPr lang="en-IN" sz="1400"/>
            <a:t> </a:t>
          </a:r>
          <a:r>
            <a:rPr lang="hi-IN" sz="1400"/>
            <a:t>शीर्षक</a:t>
          </a:r>
          <a:r>
            <a:rPr lang="en-IN" sz="1400"/>
            <a:t> </a:t>
          </a:r>
          <a:r>
            <a:rPr lang="hi-IN" sz="1400">
              <a:ea typeface="HK Grotesk Regular" pitchFamily="34" charset="-122"/>
              <a:cs typeface="HK Grotesk Regular" pitchFamily="34" charset="-120"/>
            </a:rPr>
            <a:t>का विवरण यहाँ लिखें </a:t>
          </a:r>
          <a:endParaRPr lang="en-GB" sz="1400" dirty="0">
            <a:latin typeface="Sans-sarif"/>
          </a:endParaRPr>
        </a:p>
      </dgm:t>
    </dgm:pt>
    <dgm:pt modelId="{1BA4C006-24DD-4E52-A38F-9CF83F6DC7D6}" type="parTrans" cxnId="{B667D30C-229C-4A6B-A571-A9C1222E9B3B}">
      <dgm:prSet/>
      <dgm:spPr/>
      <dgm:t>
        <a:bodyPr/>
        <a:lstStyle/>
        <a:p>
          <a:endParaRPr lang="en-IN"/>
        </a:p>
      </dgm:t>
    </dgm:pt>
    <dgm:pt modelId="{99A37807-EBF5-457E-A6FC-D984E28D70B5}" type="sibTrans" cxnId="{B667D30C-229C-4A6B-A571-A9C1222E9B3B}">
      <dgm:prSet/>
      <dgm:spPr/>
      <dgm:t>
        <a:bodyPr/>
        <a:lstStyle/>
        <a:p>
          <a:endParaRPr lang="en-IN"/>
        </a:p>
      </dgm:t>
    </dgm:pt>
    <dgm:pt modelId="{590AE7C7-CDC9-4C74-9817-094DAE4AAE95}">
      <dgm:prSet custT="1"/>
      <dgm:spPr/>
      <dgm:t>
        <a:bodyPr/>
        <a:lstStyle/>
        <a:p>
          <a:r>
            <a:rPr lang="hi-IN" sz="1400"/>
            <a:t>उप</a:t>
          </a:r>
          <a:r>
            <a:rPr lang="en-IN" sz="1400"/>
            <a:t> </a:t>
          </a:r>
          <a:r>
            <a:rPr lang="hi-IN" sz="1400"/>
            <a:t>शीर्षक</a:t>
          </a:r>
          <a:r>
            <a:rPr lang="en-IN" sz="1400"/>
            <a:t> </a:t>
          </a:r>
          <a:r>
            <a:rPr lang="hi-IN" sz="1400">
              <a:ea typeface="HK Grotesk Regular" pitchFamily="34" charset="-122"/>
              <a:cs typeface="HK Grotesk Regular" pitchFamily="34" charset="-120"/>
            </a:rPr>
            <a:t>का विवरण यहाँ लिखें </a:t>
          </a:r>
          <a:endParaRPr lang="en-GB" sz="1400" dirty="0">
            <a:latin typeface="Sans-sarif"/>
          </a:endParaRPr>
        </a:p>
      </dgm:t>
    </dgm:pt>
    <dgm:pt modelId="{62689408-5FC9-43B6-AFF3-FEF9FB90F742}" type="parTrans" cxnId="{3747A882-84AB-4879-9B27-E3589B645FE9}">
      <dgm:prSet/>
      <dgm:spPr/>
      <dgm:t>
        <a:bodyPr/>
        <a:lstStyle/>
        <a:p>
          <a:endParaRPr lang="en-IN"/>
        </a:p>
      </dgm:t>
    </dgm:pt>
    <dgm:pt modelId="{0626684F-AE46-4663-8BD8-4AC0AB9838D2}" type="sibTrans" cxnId="{3747A882-84AB-4879-9B27-E3589B645FE9}">
      <dgm:prSet/>
      <dgm:spPr/>
      <dgm:t>
        <a:bodyPr/>
        <a:lstStyle/>
        <a:p>
          <a:endParaRPr lang="en-IN"/>
        </a:p>
      </dgm:t>
    </dgm:pt>
    <dgm:pt modelId="{D98EC9D4-0155-4C0E-9FFE-00BADCC4594C}">
      <dgm:prSet custT="1"/>
      <dgm:spPr/>
      <dgm:t>
        <a:bodyPr/>
        <a:lstStyle/>
        <a:p>
          <a:r>
            <a:rPr lang="hi-IN" sz="1400"/>
            <a:t>उप</a:t>
          </a:r>
          <a:r>
            <a:rPr lang="en-IN" sz="1400"/>
            <a:t> </a:t>
          </a:r>
          <a:r>
            <a:rPr lang="hi-IN" sz="1400"/>
            <a:t>शीर्षक</a:t>
          </a:r>
          <a:r>
            <a:rPr lang="en-IN" sz="1400"/>
            <a:t> </a:t>
          </a:r>
          <a:r>
            <a:rPr lang="hi-IN" sz="1400">
              <a:ea typeface="HK Grotesk Regular" pitchFamily="34" charset="-122"/>
              <a:cs typeface="HK Grotesk Regular" pitchFamily="34" charset="-120"/>
            </a:rPr>
            <a:t>का विवरण यहाँ लिखें </a:t>
          </a:r>
          <a:endParaRPr lang="en-GB" sz="1400" dirty="0">
            <a:latin typeface="Sans-sarif"/>
          </a:endParaRPr>
        </a:p>
      </dgm:t>
    </dgm:pt>
    <dgm:pt modelId="{9E2E1625-5592-4EC3-827E-F57F4FC8A5FD}" type="parTrans" cxnId="{F3A7A6A2-67DE-44D6-B9B6-12638C4C519C}">
      <dgm:prSet/>
      <dgm:spPr/>
      <dgm:t>
        <a:bodyPr/>
        <a:lstStyle/>
        <a:p>
          <a:endParaRPr lang="en-IN"/>
        </a:p>
      </dgm:t>
    </dgm:pt>
    <dgm:pt modelId="{961C78D4-8436-4EA3-BD35-AEC486B427C6}" type="sibTrans" cxnId="{F3A7A6A2-67DE-44D6-B9B6-12638C4C519C}">
      <dgm:prSet/>
      <dgm:spPr/>
      <dgm:t>
        <a:bodyPr/>
        <a:lstStyle/>
        <a:p>
          <a:endParaRPr lang="en-IN"/>
        </a:p>
      </dgm:t>
    </dgm:pt>
    <dgm:pt modelId="{61C20159-8123-D54F-8080-D59424F75457}" type="pres">
      <dgm:prSet presAssocID="{1A256B0A-C186-8E48-A322-321E1B824420}" presName="Name0" presStyleCnt="0">
        <dgm:presLayoutVars>
          <dgm:dir/>
          <dgm:resizeHandles val="exact"/>
        </dgm:presLayoutVars>
      </dgm:prSet>
      <dgm:spPr/>
      <dgm:t>
        <a:bodyPr/>
        <a:lstStyle/>
        <a:p>
          <a:endParaRPr lang="en-US"/>
        </a:p>
      </dgm:t>
    </dgm:pt>
    <dgm:pt modelId="{6A00F071-5D86-F24F-99F2-1968D04D49C9}" type="pres">
      <dgm:prSet presAssocID="{84E5F011-1A10-A14F-A1D9-72B96963A701}" presName="node" presStyleLbl="node1" presStyleIdx="0" presStyleCnt="3" custLinFactNeighborY="625">
        <dgm:presLayoutVars>
          <dgm:bulletEnabled val="1"/>
        </dgm:presLayoutVars>
      </dgm:prSet>
      <dgm:spPr/>
      <dgm:t>
        <a:bodyPr/>
        <a:lstStyle/>
        <a:p>
          <a:endParaRPr lang="en-US"/>
        </a:p>
      </dgm:t>
    </dgm:pt>
    <dgm:pt modelId="{9CC07E91-A9EE-2C41-BF40-A18B1E49FACA}" type="pres">
      <dgm:prSet presAssocID="{CB2E5452-E488-4449-B2A4-C5B7762D55A6}" presName="sibTrans" presStyleCnt="0"/>
      <dgm:spPr/>
      <dgm:t>
        <a:bodyPr/>
        <a:lstStyle/>
        <a:p>
          <a:endParaRPr lang="en-US"/>
        </a:p>
      </dgm:t>
    </dgm:pt>
    <dgm:pt modelId="{0AACB8C9-99B2-674C-A0D5-E2C37A2886F7}" type="pres">
      <dgm:prSet presAssocID="{F71113D2-9E87-2241-A5E6-BDF2908366EC}" presName="node" presStyleLbl="node1" presStyleIdx="1" presStyleCnt="3" custLinFactNeighborY="625">
        <dgm:presLayoutVars>
          <dgm:bulletEnabled val="1"/>
        </dgm:presLayoutVars>
      </dgm:prSet>
      <dgm:spPr/>
      <dgm:t>
        <a:bodyPr/>
        <a:lstStyle/>
        <a:p>
          <a:endParaRPr lang="en-US"/>
        </a:p>
      </dgm:t>
    </dgm:pt>
    <dgm:pt modelId="{BBDD662A-C894-2945-972C-8683BDE13E42}" type="pres">
      <dgm:prSet presAssocID="{4E5F55A3-C2AA-D040-AE52-5F48B47AB8A1}" presName="sibTrans" presStyleCnt="0"/>
      <dgm:spPr/>
      <dgm:t>
        <a:bodyPr/>
        <a:lstStyle/>
        <a:p>
          <a:endParaRPr lang="en-US"/>
        </a:p>
      </dgm:t>
    </dgm:pt>
    <dgm:pt modelId="{322AAD36-4326-6C4D-B4C8-F354AEB72BE0}" type="pres">
      <dgm:prSet presAssocID="{DFFE31FE-63BE-4444-B186-0E688B781A09}" presName="node" presStyleLbl="node1" presStyleIdx="2" presStyleCnt="3" custLinFactNeighborY="625">
        <dgm:presLayoutVars>
          <dgm:bulletEnabled val="1"/>
        </dgm:presLayoutVars>
      </dgm:prSet>
      <dgm:spPr/>
      <dgm:t>
        <a:bodyPr/>
        <a:lstStyle/>
        <a:p>
          <a:endParaRPr lang="en-US"/>
        </a:p>
      </dgm:t>
    </dgm:pt>
  </dgm:ptLst>
  <dgm:cxnLst>
    <dgm:cxn modelId="{70B01468-4BCB-FF41-A9D6-7060773F6ECB}" srcId="{1A256B0A-C186-8E48-A322-321E1B824420}" destId="{DFFE31FE-63BE-4444-B186-0E688B781A09}" srcOrd="2" destOrd="0" parTransId="{772C9921-F3F2-1C4B-8A61-B8681AE720E1}" sibTransId="{A1AE3557-8A33-E74A-93BE-4FD93BF79877}"/>
    <dgm:cxn modelId="{D9B3ACA1-879F-4029-9409-5F9E4BC23C91}" type="presOf" srcId="{F71113D2-9E87-2241-A5E6-BDF2908366EC}" destId="{0AACB8C9-99B2-674C-A0D5-E2C37A2886F7}" srcOrd="0" destOrd="0" presId="urn:microsoft.com/office/officeart/2005/8/layout/hList6"/>
    <dgm:cxn modelId="{9D66F22F-F2BA-9749-8BC6-D129EBE23B3B}" srcId="{F71113D2-9E87-2241-A5E6-BDF2908366EC}" destId="{4E95BAE8-A31C-3842-9893-B49AD868B835}" srcOrd="0" destOrd="0" parTransId="{12DD899E-308D-F748-938D-5A408544AA63}" sibTransId="{68FF52EC-C199-BA4B-B216-C5529D7E7C9B}"/>
    <dgm:cxn modelId="{282B844B-9FD1-4556-8DC8-34332A724BB8}" type="presOf" srcId="{1A256B0A-C186-8E48-A322-321E1B824420}" destId="{61C20159-8123-D54F-8080-D59424F75457}" srcOrd="0" destOrd="0" presId="urn:microsoft.com/office/officeart/2005/8/layout/hList6"/>
    <dgm:cxn modelId="{A3052016-F438-4D8D-A512-565DA3CA96C1}" srcId="{84E5F011-1A10-A14F-A1D9-72B96963A701}" destId="{85C0676B-E7F8-43F6-B0E1-70094390AB83}" srcOrd="1" destOrd="0" parTransId="{5EEBEAB1-11D0-41D2-9FCC-345AF3993C48}" sibTransId="{A707AACA-833A-4D0B-91F5-5976FA82AE20}"/>
    <dgm:cxn modelId="{B667D30C-229C-4A6B-A571-A9C1222E9B3B}" srcId="{F71113D2-9E87-2241-A5E6-BDF2908366EC}" destId="{6F376CB2-8103-4AF1-84D1-DD9A2224DC2B}" srcOrd="2" destOrd="0" parTransId="{1BA4C006-24DD-4E52-A38F-9CF83F6DC7D6}" sibTransId="{99A37807-EBF5-457E-A6FC-D984E28D70B5}"/>
    <dgm:cxn modelId="{4C27A108-D9F2-499C-B2EB-E59FEE5BF628}" srcId="{F71113D2-9E87-2241-A5E6-BDF2908366EC}" destId="{40F130BE-F480-459D-919E-4827A340D97B}" srcOrd="1" destOrd="0" parTransId="{856DC400-5A5C-417B-9E03-3CF663C7BEEE}" sibTransId="{C7AB3611-9FF5-4986-9949-8E26E11A5E2C}"/>
    <dgm:cxn modelId="{4965996D-F43C-45E3-B7BF-65D75B800BED}" type="presOf" srcId="{6F376CB2-8103-4AF1-84D1-DD9A2224DC2B}" destId="{0AACB8C9-99B2-674C-A0D5-E2C37A2886F7}" srcOrd="0" destOrd="3" presId="urn:microsoft.com/office/officeart/2005/8/layout/hList6"/>
    <dgm:cxn modelId="{844C9D03-35B3-C443-9B5B-62B0A10BA33D}" srcId="{1A256B0A-C186-8E48-A322-321E1B824420}" destId="{F71113D2-9E87-2241-A5E6-BDF2908366EC}" srcOrd="1" destOrd="0" parTransId="{31ED7857-1DC6-AD4B-AC7F-F190BD006D44}" sibTransId="{4E5F55A3-C2AA-D040-AE52-5F48B47AB8A1}"/>
    <dgm:cxn modelId="{F3A7A6A2-67DE-44D6-B9B6-12638C4C519C}" srcId="{DFFE31FE-63BE-4444-B186-0E688B781A09}" destId="{D98EC9D4-0155-4C0E-9FFE-00BADCC4594C}" srcOrd="2" destOrd="0" parTransId="{9E2E1625-5592-4EC3-827E-F57F4FC8A5FD}" sibTransId="{961C78D4-8436-4EA3-BD35-AEC486B427C6}"/>
    <dgm:cxn modelId="{FBB306CC-9CDE-424C-B615-3A6366DA96A2}" type="presOf" srcId="{84E5F011-1A10-A14F-A1D9-72B96963A701}" destId="{6A00F071-5D86-F24F-99F2-1968D04D49C9}" srcOrd="0" destOrd="0" presId="urn:microsoft.com/office/officeart/2005/8/layout/hList6"/>
    <dgm:cxn modelId="{9C5B25CA-96BB-4B37-8702-2DC703B3EED4}" type="presOf" srcId="{40F130BE-F480-459D-919E-4827A340D97B}" destId="{0AACB8C9-99B2-674C-A0D5-E2C37A2886F7}" srcOrd="0" destOrd="2" presId="urn:microsoft.com/office/officeart/2005/8/layout/hList6"/>
    <dgm:cxn modelId="{1A5A3DFA-B507-4ECF-9863-2905169155DA}" type="presOf" srcId="{85C0676B-E7F8-43F6-B0E1-70094390AB83}" destId="{6A00F071-5D86-F24F-99F2-1968D04D49C9}" srcOrd="0" destOrd="2" presId="urn:microsoft.com/office/officeart/2005/8/layout/hList6"/>
    <dgm:cxn modelId="{3747A882-84AB-4879-9B27-E3589B645FE9}" srcId="{DFFE31FE-63BE-4444-B186-0E688B781A09}" destId="{590AE7C7-CDC9-4C74-9817-094DAE4AAE95}" srcOrd="1" destOrd="0" parTransId="{62689408-5FC9-43B6-AFF3-FEF9FB90F742}" sibTransId="{0626684F-AE46-4663-8BD8-4AC0AB9838D2}"/>
    <dgm:cxn modelId="{B2C1E7C4-6423-4746-BC1F-17522D80CFEC}" type="presOf" srcId="{4E95BAE8-A31C-3842-9893-B49AD868B835}" destId="{0AACB8C9-99B2-674C-A0D5-E2C37A2886F7}" srcOrd="0" destOrd="1" presId="urn:microsoft.com/office/officeart/2005/8/layout/hList6"/>
    <dgm:cxn modelId="{B05B7817-2FE1-4A69-9D54-751B61601FD3}" type="presOf" srcId="{DFFE31FE-63BE-4444-B186-0E688B781A09}" destId="{322AAD36-4326-6C4D-B4C8-F354AEB72BE0}" srcOrd="0" destOrd="0" presId="urn:microsoft.com/office/officeart/2005/8/layout/hList6"/>
    <dgm:cxn modelId="{FD6F22D8-2EEB-46FE-A76B-6FCF0BE70E7E}" type="presOf" srcId="{590AE7C7-CDC9-4C74-9817-094DAE4AAE95}" destId="{322AAD36-4326-6C4D-B4C8-F354AEB72BE0}" srcOrd="0" destOrd="2" presId="urn:microsoft.com/office/officeart/2005/8/layout/hList6"/>
    <dgm:cxn modelId="{FCFE5C64-793A-4B55-91B8-1D3A23CFBA01}" srcId="{84E5F011-1A10-A14F-A1D9-72B96963A701}" destId="{BC62DCDD-EC08-42DC-B18E-83C1F2684BDB}" srcOrd="2" destOrd="0" parTransId="{DA1494A8-82D5-45AC-90F8-33BAEEA84D77}" sibTransId="{3EFEA9F4-D3E4-4E6C-8CFF-5B79C46038FB}"/>
    <dgm:cxn modelId="{A9E7B88E-6F44-46E6-B62C-3B75BCD729CE}" type="presOf" srcId="{918D3B36-BDD9-3249-8C11-44A9B71C2025}" destId="{322AAD36-4326-6C4D-B4C8-F354AEB72BE0}" srcOrd="0" destOrd="1" presId="urn:microsoft.com/office/officeart/2005/8/layout/hList6"/>
    <dgm:cxn modelId="{FF4DE7D0-3EDC-4C74-9A3A-0845A5450F5B}" type="presOf" srcId="{66030403-00E1-0345-9BF4-15CEA01BD8A6}" destId="{6A00F071-5D86-F24F-99F2-1968D04D49C9}" srcOrd="0" destOrd="1" presId="urn:microsoft.com/office/officeart/2005/8/layout/hList6"/>
    <dgm:cxn modelId="{F7A586F5-D896-499D-91FA-F76FD3A9D5BA}" type="presOf" srcId="{BC62DCDD-EC08-42DC-B18E-83C1F2684BDB}" destId="{6A00F071-5D86-F24F-99F2-1968D04D49C9}" srcOrd="0" destOrd="3" presId="urn:microsoft.com/office/officeart/2005/8/layout/hList6"/>
    <dgm:cxn modelId="{760B1AD9-DD50-C943-88D0-4554F747C4D9}" srcId="{84E5F011-1A10-A14F-A1D9-72B96963A701}" destId="{66030403-00E1-0345-9BF4-15CEA01BD8A6}" srcOrd="0" destOrd="0" parTransId="{01CD72CE-44E2-0F41-B0AA-FF055DBE50DE}" sibTransId="{72CE1FFA-1BD1-3C4F-ABBD-3D2B341EC585}"/>
    <dgm:cxn modelId="{0BFE1309-8645-0F45-B421-1554AF2542B9}" srcId="{1A256B0A-C186-8E48-A322-321E1B824420}" destId="{84E5F011-1A10-A14F-A1D9-72B96963A701}" srcOrd="0" destOrd="0" parTransId="{4555DB88-6959-A841-9A40-B79174123FB6}" sibTransId="{CB2E5452-E488-4449-B2A4-C5B7762D55A6}"/>
    <dgm:cxn modelId="{00E8558E-E180-D040-A4FC-C5D3EBAE42EB}" srcId="{DFFE31FE-63BE-4444-B186-0E688B781A09}" destId="{918D3B36-BDD9-3249-8C11-44A9B71C2025}" srcOrd="0" destOrd="0" parTransId="{B70635DD-CE9E-9544-BB99-BBE51609CC3D}" sibTransId="{F15C1927-F33C-2D4F-8972-A2AE0A9D2CEC}"/>
    <dgm:cxn modelId="{7E84DAE2-340B-42B9-B3A3-36DAF6809E79}" type="presOf" srcId="{D98EC9D4-0155-4C0E-9FFE-00BADCC4594C}" destId="{322AAD36-4326-6C4D-B4C8-F354AEB72BE0}" srcOrd="0" destOrd="3" presId="urn:microsoft.com/office/officeart/2005/8/layout/hList6"/>
    <dgm:cxn modelId="{5315E743-E2F5-4733-9134-50570ED4F54D}" type="presParOf" srcId="{61C20159-8123-D54F-8080-D59424F75457}" destId="{6A00F071-5D86-F24F-99F2-1968D04D49C9}" srcOrd="0" destOrd="0" presId="urn:microsoft.com/office/officeart/2005/8/layout/hList6"/>
    <dgm:cxn modelId="{C46D16D9-C7AD-4F5D-8F88-52B27D790DEA}" type="presParOf" srcId="{61C20159-8123-D54F-8080-D59424F75457}" destId="{9CC07E91-A9EE-2C41-BF40-A18B1E49FACA}" srcOrd="1" destOrd="0" presId="urn:microsoft.com/office/officeart/2005/8/layout/hList6"/>
    <dgm:cxn modelId="{2F1800FE-A273-49DB-B52E-D06CBA5ADA6D}" type="presParOf" srcId="{61C20159-8123-D54F-8080-D59424F75457}" destId="{0AACB8C9-99B2-674C-A0D5-E2C37A2886F7}" srcOrd="2" destOrd="0" presId="urn:microsoft.com/office/officeart/2005/8/layout/hList6"/>
    <dgm:cxn modelId="{1E69D1B9-C55A-4BBF-B5E8-38B51A783D8B}" type="presParOf" srcId="{61C20159-8123-D54F-8080-D59424F75457}" destId="{BBDD662A-C894-2945-972C-8683BDE13E42}" srcOrd="3" destOrd="0" presId="urn:microsoft.com/office/officeart/2005/8/layout/hList6"/>
    <dgm:cxn modelId="{75254A1B-9D95-4C5F-B677-8EA8FC8C9FA1}" type="presParOf" srcId="{61C20159-8123-D54F-8080-D59424F75457}" destId="{322AAD36-4326-6C4D-B4C8-F354AEB72BE0}" srcOrd="4" destOrd="0" presId="urn:microsoft.com/office/officeart/2005/8/layout/hList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BC591C-053C-4224-ADA0-F776A2E510F9}" type="doc">
      <dgm:prSet loTypeId="urn:microsoft.com/office/officeart/2005/8/layout/radial2" loCatId="relationship" qsTypeId="urn:microsoft.com/office/officeart/2005/8/quickstyle/simple1" qsCatId="simple" csTypeId="urn:microsoft.com/office/officeart/2005/8/colors/colorful2" csCatId="colorful" phldr="1"/>
      <dgm:spPr/>
      <dgm:t>
        <a:bodyPr/>
        <a:lstStyle/>
        <a:p>
          <a:endParaRPr lang="en-IN"/>
        </a:p>
      </dgm:t>
    </dgm:pt>
    <dgm:pt modelId="{BF5F323C-22E2-4823-A445-E0E3C9C81DAD}">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A</a:t>
          </a:r>
        </a:p>
      </dgm:t>
    </dgm:pt>
    <dgm:pt modelId="{A48A52F7-0095-42D8-BEAD-9A7A4BDFFBAE}" type="parTrans" cxnId="{3807CAFC-BFD7-4377-8D13-DA9431139E87}">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A417A06E-8582-47B1-9577-3FF32284613E}" type="sibTrans" cxnId="{3807CAFC-BFD7-4377-8D13-DA9431139E87}">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B98FB70C-9688-4953-8DEC-6B4AA589FF51}">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A1</a:t>
          </a:r>
        </a:p>
      </dgm:t>
    </dgm:pt>
    <dgm:pt modelId="{557DE82B-7DBF-4CFC-90C3-EB7603E4F79F}" type="parTrans" cxnId="{918ED695-9049-4379-9E0C-1C83A059C86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4C0EDBE4-9E63-4A4E-9D10-7A200FF0E288}" type="sibTrans" cxnId="{918ED695-9049-4379-9E0C-1C83A059C86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F283D865-30A2-43C0-9D1E-70CBEEEB091C}">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A2</a:t>
          </a:r>
        </a:p>
      </dgm:t>
    </dgm:pt>
    <dgm:pt modelId="{30122962-C20D-4561-A30E-9D16B72BF174}" type="parTrans" cxnId="{4879533E-64AD-40B9-AF75-2083208B3BCB}">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68F5DFA5-31FB-4E0D-B517-8F3188F6CD82}" type="sibTrans" cxnId="{4879533E-64AD-40B9-AF75-2083208B3BCB}">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90034CF9-7441-47AC-AE1F-CF4533BB2928}">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B</a:t>
          </a:r>
        </a:p>
      </dgm:t>
    </dgm:pt>
    <dgm:pt modelId="{14C2CFB2-69BB-4E68-87F8-AFFA780DC47B}" type="parTrans" cxnId="{A5E5DA40-2B86-4CF9-AC07-571729AF5E2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876FAA6E-09A6-4DC5-9981-4C479802D218}" type="sibTrans" cxnId="{A5E5DA40-2B86-4CF9-AC07-571729AF5E2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261429CD-3401-4934-95F0-463FA45C946F}">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B1</a:t>
          </a:r>
        </a:p>
      </dgm:t>
    </dgm:pt>
    <dgm:pt modelId="{03FA553E-BA28-446F-82C3-F588B3697CA3}" type="parTrans" cxnId="{1D149A07-01EB-4E49-AAE4-EDE07F56B6E2}">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34AE80BF-E2E5-47A3-9736-C2AB3B52F985}" type="sibTrans" cxnId="{1D149A07-01EB-4E49-AAE4-EDE07F56B6E2}">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1DEDC803-16B5-4798-8818-C56118D4D042}">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B2</a:t>
          </a:r>
        </a:p>
      </dgm:t>
    </dgm:pt>
    <dgm:pt modelId="{3F2B1F55-C364-4C76-B715-BC8C3AEEA21E}" type="parTrans" cxnId="{034A47EE-3A9D-43C6-8F95-5C7C1421D83F}">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3DCE474A-61BA-4DCE-8477-C5524353DEB5}" type="sibTrans" cxnId="{034A47EE-3A9D-43C6-8F95-5C7C1421D83F}">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5935B47D-8A15-43D2-B66F-4D68C412A840}">
      <dgm:prSet phldrT="[Text]" custT="1"/>
      <dgm:spPr/>
      <dgm:t>
        <a:bodyPr/>
        <a:lstStyle/>
        <a:p>
          <a:r>
            <a:rPr lang="en-IN" sz="1800" dirty="0">
              <a:solidFill>
                <a:schemeClr val="bg1"/>
              </a:solidFill>
              <a:latin typeface="Cambria" panose="02040503050406030204" pitchFamily="18" charset="0"/>
              <a:ea typeface="Cambria" panose="02040503050406030204" pitchFamily="18" charset="0"/>
            </a:rPr>
            <a:t>C</a:t>
          </a:r>
        </a:p>
      </dgm:t>
    </dgm:pt>
    <dgm:pt modelId="{12D9E596-F502-44AE-874D-65A2A8DE726D}" type="parTrans" cxnId="{CD751FF6-A4C3-4D6A-8A87-0364592474F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4C7CA0A5-2908-4D2D-9F52-A011521957D0}" type="sibTrans" cxnId="{CD751FF6-A4C3-4D6A-8A87-0364592474F1}">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F23EDDA5-E205-4E3B-85DE-EC99D72CC39F}">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C1</a:t>
          </a:r>
        </a:p>
      </dgm:t>
    </dgm:pt>
    <dgm:pt modelId="{CF87EB4A-2985-475E-990B-555E6EF54C98}" type="parTrans" cxnId="{0CD7E6A8-C5AA-4490-BF88-B4BD0E322F99}">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2F6E3362-C956-43FA-9426-BD6EF10416A3}" type="sibTrans" cxnId="{0CD7E6A8-C5AA-4490-BF88-B4BD0E322F99}">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5DEFF1D2-40CD-4DFD-831C-86E60CDC1404}">
      <dgm:prSet phldrT="[Text]" custT="1"/>
      <dgm:spPr/>
      <dgm:t>
        <a:bodyPr/>
        <a:lstStyle/>
        <a:p>
          <a:r>
            <a:rPr lang="en-IN" sz="1800" dirty="0">
              <a:solidFill>
                <a:schemeClr val="tx2"/>
              </a:solidFill>
              <a:latin typeface="Cambria" panose="02040503050406030204" pitchFamily="18" charset="0"/>
              <a:ea typeface="Cambria" panose="02040503050406030204" pitchFamily="18" charset="0"/>
            </a:rPr>
            <a:t>C2</a:t>
          </a:r>
        </a:p>
      </dgm:t>
    </dgm:pt>
    <dgm:pt modelId="{D0FBBDC9-A402-4E0C-83DE-2F5CE9FEAFF5}" type="parTrans" cxnId="{81EB00B4-3504-43F1-87CA-7F385DC7190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E1D23488-663B-4915-ABAE-56F6E9EB8CF2}" type="sibTrans" cxnId="{81EB00B4-3504-43F1-87CA-7F385DC71904}">
      <dgm:prSet/>
      <dgm:spPr/>
      <dgm:t>
        <a:bodyPr/>
        <a:lstStyle/>
        <a:p>
          <a:endParaRPr lang="en-IN" sz="1800">
            <a:solidFill>
              <a:schemeClr val="tx2"/>
            </a:solidFill>
            <a:latin typeface="Cambria" panose="02040503050406030204" pitchFamily="18" charset="0"/>
            <a:ea typeface="Cambria" panose="02040503050406030204" pitchFamily="18" charset="0"/>
          </a:endParaRPr>
        </a:p>
      </dgm:t>
    </dgm:pt>
    <dgm:pt modelId="{E818E67C-37EC-4F1E-B168-C18FA2075061}" type="pres">
      <dgm:prSet presAssocID="{E0BC591C-053C-4224-ADA0-F776A2E510F9}" presName="composite" presStyleCnt="0">
        <dgm:presLayoutVars>
          <dgm:chMax val="5"/>
          <dgm:dir/>
          <dgm:animLvl val="ctr"/>
          <dgm:resizeHandles val="exact"/>
        </dgm:presLayoutVars>
      </dgm:prSet>
      <dgm:spPr/>
      <dgm:t>
        <a:bodyPr/>
        <a:lstStyle/>
        <a:p>
          <a:endParaRPr lang="en-US"/>
        </a:p>
      </dgm:t>
    </dgm:pt>
    <dgm:pt modelId="{0E4768B8-CB61-4CE3-AAC4-60460ED86A67}" type="pres">
      <dgm:prSet presAssocID="{E0BC591C-053C-4224-ADA0-F776A2E510F9}" presName="cycle" presStyleCnt="0"/>
      <dgm:spPr/>
    </dgm:pt>
    <dgm:pt modelId="{CD505DE0-7F97-45F4-8EDF-BFFE43C6BA6B}" type="pres">
      <dgm:prSet presAssocID="{E0BC591C-053C-4224-ADA0-F776A2E510F9}" presName="centerShape" presStyleCnt="0"/>
      <dgm:spPr/>
    </dgm:pt>
    <dgm:pt modelId="{34D6B10B-40FC-455B-9EDF-F6215BDD9109}" type="pres">
      <dgm:prSet presAssocID="{E0BC591C-053C-4224-ADA0-F776A2E510F9}" presName="connSite" presStyleLbl="node1" presStyleIdx="0" presStyleCnt="4"/>
      <dgm:spPr/>
    </dgm:pt>
    <dgm:pt modelId="{2C3B1BBF-C622-4B5F-BA82-8CE8BF892319}" type="pres">
      <dgm:prSet presAssocID="{E0BC591C-053C-4224-ADA0-F776A2E510F9}" presName="visible" presStyleLbl="node1" presStyleIdx="0" presStyleCnt="4"/>
      <dgm:spPr>
        <a:solidFill>
          <a:schemeClr val="bg2"/>
        </a:solidFill>
      </dgm:spPr>
    </dgm:pt>
    <dgm:pt modelId="{DE0DF085-0E0A-416C-B76A-347B664BF7AF}" type="pres">
      <dgm:prSet presAssocID="{A48A52F7-0095-42D8-BEAD-9A7A4BDFFBAE}" presName="Name25" presStyleLbl="parChTrans1D1" presStyleIdx="0" presStyleCnt="3"/>
      <dgm:spPr/>
      <dgm:t>
        <a:bodyPr/>
        <a:lstStyle/>
        <a:p>
          <a:endParaRPr lang="en-US"/>
        </a:p>
      </dgm:t>
    </dgm:pt>
    <dgm:pt modelId="{7F276BE4-A92E-46E4-90DC-3D3A8CA6BCFF}" type="pres">
      <dgm:prSet presAssocID="{BF5F323C-22E2-4823-A445-E0E3C9C81DAD}" presName="node" presStyleCnt="0"/>
      <dgm:spPr/>
    </dgm:pt>
    <dgm:pt modelId="{C4921FF4-F75F-4A82-BB3B-DBBD76600597}" type="pres">
      <dgm:prSet presAssocID="{BF5F323C-22E2-4823-A445-E0E3C9C81DAD}" presName="parentNode" presStyleLbl="node1" presStyleIdx="1" presStyleCnt="4">
        <dgm:presLayoutVars>
          <dgm:chMax val="1"/>
          <dgm:bulletEnabled val="1"/>
        </dgm:presLayoutVars>
      </dgm:prSet>
      <dgm:spPr/>
      <dgm:t>
        <a:bodyPr/>
        <a:lstStyle/>
        <a:p>
          <a:endParaRPr lang="en-US"/>
        </a:p>
      </dgm:t>
    </dgm:pt>
    <dgm:pt modelId="{882CEDF7-5E4B-4F26-B28C-79CF52C0E9AC}" type="pres">
      <dgm:prSet presAssocID="{BF5F323C-22E2-4823-A445-E0E3C9C81DAD}" presName="childNode" presStyleLbl="revTx" presStyleIdx="0" presStyleCnt="3">
        <dgm:presLayoutVars>
          <dgm:bulletEnabled val="1"/>
        </dgm:presLayoutVars>
      </dgm:prSet>
      <dgm:spPr/>
      <dgm:t>
        <a:bodyPr/>
        <a:lstStyle/>
        <a:p>
          <a:endParaRPr lang="en-US"/>
        </a:p>
      </dgm:t>
    </dgm:pt>
    <dgm:pt modelId="{A29AF68C-429B-4CD7-83A5-FA78BF88D6A7}" type="pres">
      <dgm:prSet presAssocID="{14C2CFB2-69BB-4E68-87F8-AFFA780DC47B}" presName="Name25" presStyleLbl="parChTrans1D1" presStyleIdx="1" presStyleCnt="3"/>
      <dgm:spPr/>
      <dgm:t>
        <a:bodyPr/>
        <a:lstStyle/>
        <a:p>
          <a:endParaRPr lang="en-US"/>
        </a:p>
      </dgm:t>
    </dgm:pt>
    <dgm:pt modelId="{9FC3A23F-E13E-40E0-A8C0-4ADB2B130D52}" type="pres">
      <dgm:prSet presAssocID="{90034CF9-7441-47AC-AE1F-CF4533BB2928}" presName="node" presStyleCnt="0"/>
      <dgm:spPr/>
    </dgm:pt>
    <dgm:pt modelId="{9B03F4F9-714E-490A-BBB1-270645EC525D}" type="pres">
      <dgm:prSet presAssocID="{90034CF9-7441-47AC-AE1F-CF4533BB2928}" presName="parentNode" presStyleLbl="node1" presStyleIdx="2" presStyleCnt="4">
        <dgm:presLayoutVars>
          <dgm:chMax val="1"/>
          <dgm:bulletEnabled val="1"/>
        </dgm:presLayoutVars>
      </dgm:prSet>
      <dgm:spPr/>
      <dgm:t>
        <a:bodyPr/>
        <a:lstStyle/>
        <a:p>
          <a:endParaRPr lang="en-US"/>
        </a:p>
      </dgm:t>
    </dgm:pt>
    <dgm:pt modelId="{B6A86C99-19FD-4C12-B784-E2EF49733DD9}" type="pres">
      <dgm:prSet presAssocID="{90034CF9-7441-47AC-AE1F-CF4533BB2928}" presName="childNode" presStyleLbl="revTx" presStyleIdx="1" presStyleCnt="3">
        <dgm:presLayoutVars>
          <dgm:bulletEnabled val="1"/>
        </dgm:presLayoutVars>
      </dgm:prSet>
      <dgm:spPr/>
      <dgm:t>
        <a:bodyPr/>
        <a:lstStyle/>
        <a:p>
          <a:endParaRPr lang="en-US"/>
        </a:p>
      </dgm:t>
    </dgm:pt>
    <dgm:pt modelId="{35738A79-74EB-446E-8B82-FF0048812E89}" type="pres">
      <dgm:prSet presAssocID="{12D9E596-F502-44AE-874D-65A2A8DE726D}" presName="Name25" presStyleLbl="parChTrans1D1" presStyleIdx="2" presStyleCnt="3"/>
      <dgm:spPr/>
      <dgm:t>
        <a:bodyPr/>
        <a:lstStyle/>
        <a:p>
          <a:endParaRPr lang="en-US"/>
        </a:p>
      </dgm:t>
    </dgm:pt>
    <dgm:pt modelId="{91EB159B-4310-4F50-B7C9-0B28EDBCEC44}" type="pres">
      <dgm:prSet presAssocID="{5935B47D-8A15-43D2-B66F-4D68C412A840}" presName="node" presStyleCnt="0"/>
      <dgm:spPr/>
    </dgm:pt>
    <dgm:pt modelId="{8C78B504-76D6-4C3B-88D7-16D13B8FD5C6}" type="pres">
      <dgm:prSet presAssocID="{5935B47D-8A15-43D2-B66F-4D68C412A840}" presName="parentNode" presStyleLbl="node1" presStyleIdx="3" presStyleCnt="4">
        <dgm:presLayoutVars>
          <dgm:chMax val="1"/>
          <dgm:bulletEnabled val="1"/>
        </dgm:presLayoutVars>
      </dgm:prSet>
      <dgm:spPr/>
      <dgm:t>
        <a:bodyPr/>
        <a:lstStyle/>
        <a:p>
          <a:endParaRPr lang="en-US"/>
        </a:p>
      </dgm:t>
    </dgm:pt>
    <dgm:pt modelId="{86CF7C9B-9C4E-4409-8B79-4389846759DE}" type="pres">
      <dgm:prSet presAssocID="{5935B47D-8A15-43D2-B66F-4D68C412A840}" presName="childNode" presStyleLbl="revTx" presStyleIdx="2" presStyleCnt="3">
        <dgm:presLayoutVars>
          <dgm:bulletEnabled val="1"/>
        </dgm:presLayoutVars>
      </dgm:prSet>
      <dgm:spPr/>
      <dgm:t>
        <a:bodyPr/>
        <a:lstStyle/>
        <a:p>
          <a:endParaRPr lang="en-US"/>
        </a:p>
      </dgm:t>
    </dgm:pt>
  </dgm:ptLst>
  <dgm:cxnLst>
    <dgm:cxn modelId="{CD751FF6-A4C3-4D6A-8A87-0364592474F1}" srcId="{E0BC591C-053C-4224-ADA0-F776A2E510F9}" destId="{5935B47D-8A15-43D2-B66F-4D68C412A840}" srcOrd="2" destOrd="0" parTransId="{12D9E596-F502-44AE-874D-65A2A8DE726D}" sibTransId="{4C7CA0A5-2908-4D2D-9F52-A011521957D0}"/>
    <dgm:cxn modelId="{81EB00B4-3504-43F1-87CA-7F385DC71904}" srcId="{5935B47D-8A15-43D2-B66F-4D68C412A840}" destId="{5DEFF1D2-40CD-4DFD-831C-86E60CDC1404}" srcOrd="1" destOrd="0" parTransId="{D0FBBDC9-A402-4E0C-83DE-2F5CE9FEAFF5}" sibTransId="{E1D23488-663B-4915-ABAE-56F6E9EB8CF2}"/>
    <dgm:cxn modelId="{5214D7EA-9C9A-4322-B518-7056EEF30E86}" type="presOf" srcId="{5DEFF1D2-40CD-4DFD-831C-86E60CDC1404}" destId="{86CF7C9B-9C4E-4409-8B79-4389846759DE}" srcOrd="0" destOrd="1" presId="urn:microsoft.com/office/officeart/2005/8/layout/radial2"/>
    <dgm:cxn modelId="{760F2262-1A68-49BB-BA51-050E615C7743}" type="presOf" srcId="{14C2CFB2-69BB-4E68-87F8-AFFA780DC47B}" destId="{A29AF68C-429B-4CD7-83A5-FA78BF88D6A7}" srcOrd="0" destOrd="0" presId="urn:microsoft.com/office/officeart/2005/8/layout/radial2"/>
    <dgm:cxn modelId="{EFE0F911-40EF-48D2-9E9B-F6CBE696DEA5}" type="presOf" srcId="{1DEDC803-16B5-4798-8818-C56118D4D042}" destId="{B6A86C99-19FD-4C12-B784-E2EF49733DD9}" srcOrd="0" destOrd="1" presId="urn:microsoft.com/office/officeart/2005/8/layout/radial2"/>
    <dgm:cxn modelId="{8841CEB4-961E-4000-9F1F-2A42D78E2E43}" type="presOf" srcId="{90034CF9-7441-47AC-AE1F-CF4533BB2928}" destId="{9B03F4F9-714E-490A-BBB1-270645EC525D}" srcOrd="0" destOrd="0" presId="urn:microsoft.com/office/officeart/2005/8/layout/radial2"/>
    <dgm:cxn modelId="{A4A9F4EC-9CA9-4599-B622-F2C068E8AE62}" type="presOf" srcId="{F283D865-30A2-43C0-9D1E-70CBEEEB091C}" destId="{882CEDF7-5E4B-4F26-B28C-79CF52C0E9AC}" srcOrd="0" destOrd="1" presId="urn:microsoft.com/office/officeart/2005/8/layout/radial2"/>
    <dgm:cxn modelId="{83F89FAF-0071-439B-B1BB-16CDC7EFE155}" type="presOf" srcId="{BF5F323C-22E2-4823-A445-E0E3C9C81DAD}" destId="{C4921FF4-F75F-4A82-BB3B-DBBD76600597}" srcOrd="0" destOrd="0" presId="urn:microsoft.com/office/officeart/2005/8/layout/radial2"/>
    <dgm:cxn modelId="{6A08BB58-AC63-4289-87CE-57F2993DC346}" type="presOf" srcId="{B98FB70C-9688-4953-8DEC-6B4AA589FF51}" destId="{882CEDF7-5E4B-4F26-B28C-79CF52C0E9AC}" srcOrd="0" destOrd="0" presId="urn:microsoft.com/office/officeart/2005/8/layout/radial2"/>
    <dgm:cxn modelId="{4879533E-64AD-40B9-AF75-2083208B3BCB}" srcId="{BF5F323C-22E2-4823-A445-E0E3C9C81DAD}" destId="{F283D865-30A2-43C0-9D1E-70CBEEEB091C}" srcOrd="1" destOrd="0" parTransId="{30122962-C20D-4561-A30E-9D16B72BF174}" sibTransId="{68F5DFA5-31FB-4E0D-B517-8F3188F6CD82}"/>
    <dgm:cxn modelId="{1D149A07-01EB-4E49-AAE4-EDE07F56B6E2}" srcId="{90034CF9-7441-47AC-AE1F-CF4533BB2928}" destId="{261429CD-3401-4934-95F0-463FA45C946F}" srcOrd="0" destOrd="0" parTransId="{03FA553E-BA28-446F-82C3-F588B3697CA3}" sibTransId="{34AE80BF-E2E5-47A3-9736-C2AB3B52F985}"/>
    <dgm:cxn modelId="{A49FABB4-B5DA-40C5-BEAF-95EC022A545D}" type="presOf" srcId="{A48A52F7-0095-42D8-BEAD-9A7A4BDFFBAE}" destId="{DE0DF085-0E0A-416C-B76A-347B664BF7AF}" srcOrd="0" destOrd="0" presId="urn:microsoft.com/office/officeart/2005/8/layout/radial2"/>
    <dgm:cxn modelId="{034A47EE-3A9D-43C6-8F95-5C7C1421D83F}" srcId="{90034CF9-7441-47AC-AE1F-CF4533BB2928}" destId="{1DEDC803-16B5-4798-8818-C56118D4D042}" srcOrd="1" destOrd="0" parTransId="{3F2B1F55-C364-4C76-B715-BC8C3AEEA21E}" sibTransId="{3DCE474A-61BA-4DCE-8477-C5524353DEB5}"/>
    <dgm:cxn modelId="{20B58A87-F4F0-4500-9860-C5D38122628B}" type="presOf" srcId="{F23EDDA5-E205-4E3B-85DE-EC99D72CC39F}" destId="{86CF7C9B-9C4E-4409-8B79-4389846759DE}" srcOrd="0" destOrd="0" presId="urn:microsoft.com/office/officeart/2005/8/layout/radial2"/>
    <dgm:cxn modelId="{35D29AB1-41D9-4A5A-B9A6-925B60D6036F}" type="presOf" srcId="{5935B47D-8A15-43D2-B66F-4D68C412A840}" destId="{8C78B504-76D6-4C3B-88D7-16D13B8FD5C6}" srcOrd="0" destOrd="0" presId="urn:microsoft.com/office/officeart/2005/8/layout/radial2"/>
    <dgm:cxn modelId="{3807CAFC-BFD7-4377-8D13-DA9431139E87}" srcId="{E0BC591C-053C-4224-ADA0-F776A2E510F9}" destId="{BF5F323C-22E2-4823-A445-E0E3C9C81DAD}" srcOrd="0" destOrd="0" parTransId="{A48A52F7-0095-42D8-BEAD-9A7A4BDFFBAE}" sibTransId="{A417A06E-8582-47B1-9577-3FF32284613E}"/>
    <dgm:cxn modelId="{918ED695-9049-4379-9E0C-1C83A059C861}" srcId="{BF5F323C-22E2-4823-A445-E0E3C9C81DAD}" destId="{B98FB70C-9688-4953-8DEC-6B4AA589FF51}" srcOrd="0" destOrd="0" parTransId="{557DE82B-7DBF-4CFC-90C3-EB7603E4F79F}" sibTransId="{4C0EDBE4-9E63-4A4E-9D10-7A200FF0E288}"/>
    <dgm:cxn modelId="{9D5B7481-935B-46CB-9A0B-28BB2DA927B6}" type="presOf" srcId="{E0BC591C-053C-4224-ADA0-F776A2E510F9}" destId="{E818E67C-37EC-4F1E-B168-C18FA2075061}" srcOrd="0" destOrd="0" presId="urn:microsoft.com/office/officeart/2005/8/layout/radial2"/>
    <dgm:cxn modelId="{F3AA6D66-667B-4BF2-9A8D-1949669B2D99}" type="presOf" srcId="{12D9E596-F502-44AE-874D-65A2A8DE726D}" destId="{35738A79-74EB-446E-8B82-FF0048812E89}" srcOrd="0" destOrd="0" presId="urn:microsoft.com/office/officeart/2005/8/layout/radial2"/>
    <dgm:cxn modelId="{7C1CA936-3709-4EBA-9824-A029AFBF88A9}" type="presOf" srcId="{261429CD-3401-4934-95F0-463FA45C946F}" destId="{B6A86C99-19FD-4C12-B784-E2EF49733DD9}" srcOrd="0" destOrd="0" presId="urn:microsoft.com/office/officeart/2005/8/layout/radial2"/>
    <dgm:cxn modelId="{A5E5DA40-2B86-4CF9-AC07-571729AF5E24}" srcId="{E0BC591C-053C-4224-ADA0-F776A2E510F9}" destId="{90034CF9-7441-47AC-AE1F-CF4533BB2928}" srcOrd="1" destOrd="0" parTransId="{14C2CFB2-69BB-4E68-87F8-AFFA780DC47B}" sibTransId="{876FAA6E-09A6-4DC5-9981-4C479802D218}"/>
    <dgm:cxn modelId="{0CD7E6A8-C5AA-4490-BF88-B4BD0E322F99}" srcId="{5935B47D-8A15-43D2-B66F-4D68C412A840}" destId="{F23EDDA5-E205-4E3B-85DE-EC99D72CC39F}" srcOrd="0" destOrd="0" parTransId="{CF87EB4A-2985-475E-990B-555E6EF54C98}" sibTransId="{2F6E3362-C956-43FA-9426-BD6EF10416A3}"/>
    <dgm:cxn modelId="{55AE1B4D-260A-479A-956C-7FF24DE4F1F0}" type="presParOf" srcId="{E818E67C-37EC-4F1E-B168-C18FA2075061}" destId="{0E4768B8-CB61-4CE3-AAC4-60460ED86A67}" srcOrd="0" destOrd="0" presId="urn:microsoft.com/office/officeart/2005/8/layout/radial2"/>
    <dgm:cxn modelId="{05AC8260-0FC4-4BCA-B7E9-EBCF6AFD028B}" type="presParOf" srcId="{0E4768B8-CB61-4CE3-AAC4-60460ED86A67}" destId="{CD505DE0-7F97-45F4-8EDF-BFFE43C6BA6B}" srcOrd="0" destOrd="0" presId="urn:microsoft.com/office/officeart/2005/8/layout/radial2"/>
    <dgm:cxn modelId="{2A03B327-1829-4A68-8DCF-DB1670278487}" type="presParOf" srcId="{CD505DE0-7F97-45F4-8EDF-BFFE43C6BA6B}" destId="{34D6B10B-40FC-455B-9EDF-F6215BDD9109}" srcOrd="0" destOrd="0" presId="urn:microsoft.com/office/officeart/2005/8/layout/radial2"/>
    <dgm:cxn modelId="{A2B7BCE1-C67C-49A6-8442-6AF13DEB7EE9}" type="presParOf" srcId="{CD505DE0-7F97-45F4-8EDF-BFFE43C6BA6B}" destId="{2C3B1BBF-C622-4B5F-BA82-8CE8BF892319}" srcOrd="1" destOrd="0" presId="urn:microsoft.com/office/officeart/2005/8/layout/radial2"/>
    <dgm:cxn modelId="{9329CF67-F346-4583-875D-83D483592AE7}" type="presParOf" srcId="{0E4768B8-CB61-4CE3-AAC4-60460ED86A67}" destId="{DE0DF085-0E0A-416C-B76A-347B664BF7AF}" srcOrd="1" destOrd="0" presId="urn:microsoft.com/office/officeart/2005/8/layout/radial2"/>
    <dgm:cxn modelId="{208A2B13-A3A8-4C2E-98C3-671BA069A087}" type="presParOf" srcId="{0E4768B8-CB61-4CE3-AAC4-60460ED86A67}" destId="{7F276BE4-A92E-46E4-90DC-3D3A8CA6BCFF}" srcOrd="2" destOrd="0" presId="urn:microsoft.com/office/officeart/2005/8/layout/radial2"/>
    <dgm:cxn modelId="{32BBD618-A052-4649-8941-E15548C42B00}" type="presParOf" srcId="{7F276BE4-A92E-46E4-90DC-3D3A8CA6BCFF}" destId="{C4921FF4-F75F-4A82-BB3B-DBBD76600597}" srcOrd="0" destOrd="0" presId="urn:microsoft.com/office/officeart/2005/8/layout/radial2"/>
    <dgm:cxn modelId="{6AC5A2C8-6590-4B0E-8511-A7842139CC3F}" type="presParOf" srcId="{7F276BE4-A92E-46E4-90DC-3D3A8CA6BCFF}" destId="{882CEDF7-5E4B-4F26-B28C-79CF52C0E9AC}" srcOrd="1" destOrd="0" presId="urn:microsoft.com/office/officeart/2005/8/layout/radial2"/>
    <dgm:cxn modelId="{528B425A-8981-4487-95A0-856E5F666C69}" type="presParOf" srcId="{0E4768B8-CB61-4CE3-AAC4-60460ED86A67}" destId="{A29AF68C-429B-4CD7-83A5-FA78BF88D6A7}" srcOrd="3" destOrd="0" presId="urn:microsoft.com/office/officeart/2005/8/layout/radial2"/>
    <dgm:cxn modelId="{B48EB02B-3B8B-4D26-A672-A1361D6E4E3D}" type="presParOf" srcId="{0E4768B8-CB61-4CE3-AAC4-60460ED86A67}" destId="{9FC3A23F-E13E-40E0-A8C0-4ADB2B130D52}" srcOrd="4" destOrd="0" presId="urn:microsoft.com/office/officeart/2005/8/layout/radial2"/>
    <dgm:cxn modelId="{4B3EC453-C91D-4F5E-883C-219D28103885}" type="presParOf" srcId="{9FC3A23F-E13E-40E0-A8C0-4ADB2B130D52}" destId="{9B03F4F9-714E-490A-BBB1-270645EC525D}" srcOrd="0" destOrd="0" presId="urn:microsoft.com/office/officeart/2005/8/layout/radial2"/>
    <dgm:cxn modelId="{AE06DAED-69B8-4EDF-8AAB-897BF7F62DB1}" type="presParOf" srcId="{9FC3A23F-E13E-40E0-A8C0-4ADB2B130D52}" destId="{B6A86C99-19FD-4C12-B784-E2EF49733DD9}" srcOrd="1" destOrd="0" presId="urn:microsoft.com/office/officeart/2005/8/layout/radial2"/>
    <dgm:cxn modelId="{1B807872-6D8E-41A0-B510-C63A2D517042}" type="presParOf" srcId="{0E4768B8-CB61-4CE3-AAC4-60460ED86A67}" destId="{35738A79-74EB-446E-8B82-FF0048812E89}" srcOrd="5" destOrd="0" presId="urn:microsoft.com/office/officeart/2005/8/layout/radial2"/>
    <dgm:cxn modelId="{E050EE26-EF6A-485E-A157-60226221DBC8}" type="presParOf" srcId="{0E4768B8-CB61-4CE3-AAC4-60460ED86A67}" destId="{91EB159B-4310-4F50-B7C9-0B28EDBCEC44}" srcOrd="6" destOrd="0" presId="urn:microsoft.com/office/officeart/2005/8/layout/radial2"/>
    <dgm:cxn modelId="{906B2FDA-4302-450E-84D4-40FF0B9D01F8}" type="presParOf" srcId="{91EB159B-4310-4F50-B7C9-0B28EDBCEC44}" destId="{8C78B504-76D6-4C3B-88D7-16D13B8FD5C6}" srcOrd="0" destOrd="0" presId="urn:microsoft.com/office/officeart/2005/8/layout/radial2"/>
    <dgm:cxn modelId="{B6B9604B-C0D1-42F1-A487-5F27D17CD79B}" type="presParOf" srcId="{91EB159B-4310-4F50-B7C9-0B28EDBCEC44}" destId="{86CF7C9B-9C4E-4409-8B79-4389846759D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92E574-8699-4A08-B38A-24FA9C84FA56}" type="doc">
      <dgm:prSet loTypeId="urn:microsoft.com/office/officeart/2005/8/layout/cycle4#1" loCatId="matrix" qsTypeId="urn:microsoft.com/office/officeart/2005/8/quickstyle/simple1#2" qsCatId="simple" csTypeId="urn:microsoft.com/office/officeart/2005/8/colors/colorful2" csCatId="colorful" phldr="1"/>
      <dgm:spPr/>
      <dgm:t>
        <a:bodyPr/>
        <a:lstStyle/>
        <a:p>
          <a:endParaRPr lang="en-IN"/>
        </a:p>
      </dgm:t>
    </dgm:pt>
    <dgm:pt modelId="{DBBA7AB1-2CC1-47B7-A340-2CA954505123}">
      <dgm:prSet phldrT="[Text]" custT="1"/>
      <dgm:spPr/>
      <dgm:t>
        <a:bodyPr/>
        <a:lstStyle/>
        <a:p>
          <a:r>
            <a:rPr lang="hi-IN" sz="2200" dirty="0"/>
            <a:t>उप</a:t>
          </a:r>
          <a:r>
            <a:rPr lang="en-IN" sz="2200" dirty="0"/>
            <a:t> </a:t>
          </a:r>
          <a:r>
            <a:rPr lang="hi-IN" sz="2200" dirty="0"/>
            <a:t>शीर्षक</a:t>
          </a:r>
          <a:r>
            <a:rPr lang="en-US" sz="2200" dirty="0"/>
            <a:t> 1 </a:t>
          </a:r>
          <a:endParaRPr lang="en-IN" sz="2200" dirty="0">
            <a:latin typeface="Sans-sarif"/>
          </a:endParaRPr>
        </a:p>
      </dgm:t>
    </dgm:pt>
    <dgm:pt modelId="{BAF630C7-BA79-414A-B63F-81B371A7DFC5}" type="parTrans" cxnId="{E503BD08-E387-49FC-BC83-49CC566E4AD1}">
      <dgm:prSet/>
      <dgm:spPr/>
      <dgm:t>
        <a:bodyPr/>
        <a:lstStyle/>
        <a:p>
          <a:endParaRPr lang="en-IN"/>
        </a:p>
      </dgm:t>
    </dgm:pt>
    <dgm:pt modelId="{2C9FFDEB-BD68-4EB6-B430-0626ABB5BC13}" type="sibTrans" cxnId="{E503BD08-E387-49FC-BC83-49CC566E4AD1}">
      <dgm:prSet/>
      <dgm:spPr/>
      <dgm:t>
        <a:bodyPr/>
        <a:lstStyle/>
        <a:p>
          <a:endParaRPr lang="en-IN"/>
        </a:p>
      </dgm:t>
    </dgm:pt>
    <dgm:pt modelId="{FB037196-61C6-49B8-9892-B380F867D428}">
      <dgm:prSet phldrT="[Text]" custT="1"/>
      <dgm:spPr/>
      <dgm:t>
        <a:bodyPr/>
        <a:lstStyle/>
        <a:p>
          <a:r>
            <a:rPr lang="hi-IN" sz="2200" dirty="0"/>
            <a:t>उप</a:t>
          </a:r>
          <a:r>
            <a:rPr lang="en-IN" sz="2200" dirty="0"/>
            <a:t> </a:t>
          </a:r>
          <a:r>
            <a:rPr lang="hi-IN" sz="2200" dirty="0"/>
            <a:t>शीर्षक</a:t>
          </a:r>
          <a:r>
            <a:rPr lang="en-US" sz="2200" dirty="0"/>
            <a:t> 2</a:t>
          </a:r>
          <a:endParaRPr lang="en-IN" sz="2200" dirty="0">
            <a:latin typeface="Sans-sarif"/>
          </a:endParaRPr>
        </a:p>
      </dgm:t>
    </dgm:pt>
    <dgm:pt modelId="{7048D099-1764-420F-B93E-FA7F7E86FE66}" type="parTrans" cxnId="{B57CF9CE-A478-495D-B489-C9483D38D2C8}">
      <dgm:prSet/>
      <dgm:spPr/>
      <dgm:t>
        <a:bodyPr/>
        <a:lstStyle/>
        <a:p>
          <a:endParaRPr lang="en-IN"/>
        </a:p>
      </dgm:t>
    </dgm:pt>
    <dgm:pt modelId="{6A659A40-E0A1-46BA-ABF1-76A126CC36C7}" type="sibTrans" cxnId="{B57CF9CE-A478-495D-B489-C9483D38D2C8}">
      <dgm:prSet/>
      <dgm:spPr/>
      <dgm:t>
        <a:bodyPr/>
        <a:lstStyle/>
        <a:p>
          <a:endParaRPr lang="en-IN"/>
        </a:p>
      </dgm:t>
    </dgm:pt>
    <dgm:pt modelId="{E76F32DA-05D9-4519-BA03-341D89116F12}">
      <dgm:prSet phldrT="[Text]" custT="1"/>
      <dgm:spPr/>
      <dgm:t>
        <a:bodyPr anchor="ctr"/>
        <a:lstStyle/>
        <a:p>
          <a:pPr algn="l"/>
          <a:r>
            <a:rPr lang="hi-IN" sz="1600"/>
            <a:t>उप</a:t>
          </a:r>
          <a:r>
            <a:rPr lang="en-IN" sz="1600"/>
            <a:t> </a:t>
          </a:r>
          <a:r>
            <a:rPr lang="hi-IN" sz="1600"/>
            <a:t>शीर्षक</a:t>
          </a:r>
          <a:r>
            <a:rPr lang="en-IN" sz="1600"/>
            <a:t> </a:t>
          </a:r>
          <a:r>
            <a:rPr lang="hi-IN" sz="1600">
              <a:ea typeface="HK Grotesk Regular" pitchFamily="34" charset="-122"/>
              <a:cs typeface="HK Grotesk Regular" pitchFamily="34" charset="-120"/>
            </a:rPr>
            <a:t>का विवरण यहाँ लिखें </a:t>
          </a:r>
          <a:endParaRPr lang="en-IN" sz="1600" dirty="0">
            <a:latin typeface="Sans-sarif"/>
          </a:endParaRPr>
        </a:p>
      </dgm:t>
    </dgm:pt>
    <dgm:pt modelId="{FE0A71F5-7C3E-456A-A50E-2B28231EEDDD}" type="parTrans" cxnId="{08694716-E9F0-435C-B708-712E9DE752BD}">
      <dgm:prSet/>
      <dgm:spPr/>
      <dgm:t>
        <a:bodyPr/>
        <a:lstStyle/>
        <a:p>
          <a:endParaRPr lang="en-IN"/>
        </a:p>
      </dgm:t>
    </dgm:pt>
    <dgm:pt modelId="{74E9F1E5-5747-4680-9847-4A1354E54FE2}" type="sibTrans" cxnId="{08694716-E9F0-435C-B708-712E9DE752BD}">
      <dgm:prSet/>
      <dgm:spPr/>
      <dgm:t>
        <a:bodyPr/>
        <a:lstStyle/>
        <a:p>
          <a:endParaRPr lang="en-IN"/>
        </a:p>
      </dgm:t>
    </dgm:pt>
    <dgm:pt modelId="{5EEA0480-4B50-6B4F-9CA1-70A17AA32F8F}">
      <dgm:prSet phldrT="[Text]" custT="1"/>
      <dgm:spPr/>
      <dgm:t>
        <a:bodyPr anchor="ctr"/>
        <a:lstStyle/>
        <a:p>
          <a:r>
            <a:rPr lang="hi-IN" sz="1600"/>
            <a:t>उप</a:t>
          </a:r>
          <a:r>
            <a:rPr lang="en-IN" sz="1600"/>
            <a:t> </a:t>
          </a:r>
          <a:r>
            <a:rPr lang="hi-IN" sz="1600"/>
            <a:t>शीर्षक</a:t>
          </a:r>
          <a:r>
            <a:rPr lang="en-IN" sz="1600"/>
            <a:t> </a:t>
          </a:r>
          <a:r>
            <a:rPr lang="hi-IN" sz="1600">
              <a:ea typeface="HK Grotesk Regular" pitchFamily="34" charset="-122"/>
              <a:cs typeface="HK Grotesk Regular" pitchFamily="34" charset="-120"/>
            </a:rPr>
            <a:t>का विवरण यहाँ लिखें </a:t>
          </a:r>
          <a:endParaRPr lang="en-IN" sz="1600" dirty="0">
            <a:latin typeface="Sans-sarif"/>
          </a:endParaRPr>
        </a:p>
      </dgm:t>
    </dgm:pt>
    <dgm:pt modelId="{A547C7BB-1381-AE40-A3F5-9416EDE39C83}" type="parTrans" cxnId="{6A421888-7718-524D-880D-F00FB469A67C}">
      <dgm:prSet/>
      <dgm:spPr/>
      <dgm:t>
        <a:bodyPr/>
        <a:lstStyle/>
        <a:p>
          <a:endParaRPr lang="en-GB"/>
        </a:p>
      </dgm:t>
    </dgm:pt>
    <dgm:pt modelId="{8F58984E-610B-C449-9D6E-76143AD68E6D}" type="sibTrans" cxnId="{6A421888-7718-524D-880D-F00FB469A67C}">
      <dgm:prSet/>
      <dgm:spPr/>
      <dgm:t>
        <a:bodyPr/>
        <a:lstStyle/>
        <a:p>
          <a:endParaRPr lang="en-GB"/>
        </a:p>
      </dgm:t>
    </dgm:pt>
    <dgm:pt modelId="{AF94B1ED-32FC-AD41-8D54-D751C4BD5369}">
      <dgm:prSet phldrT="[Text]" custT="1"/>
      <dgm:spPr/>
      <dgm:t>
        <a:bodyPr/>
        <a:lstStyle/>
        <a:p>
          <a:pPr algn="ctr"/>
          <a:r>
            <a:rPr lang="hi-IN" sz="2200" dirty="0"/>
            <a:t>उप</a:t>
          </a:r>
          <a:r>
            <a:rPr lang="en-IN" sz="2200" dirty="0"/>
            <a:t> </a:t>
          </a:r>
          <a:r>
            <a:rPr lang="hi-IN" sz="2200" dirty="0"/>
            <a:t>शीर्षक</a:t>
          </a:r>
          <a:r>
            <a:rPr lang="en-US" sz="2200" dirty="0"/>
            <a:t> 3</a:t>
          </a:r>
          <a:endParaRPr lang="en-IN" sz="2200" dirty="0">
            <a:latin typeface="Sans-sarif"/>
          </a:endParaRPr>
        </a:p>
      </dgm:t>
    </dgm:pt>
    <dgm:pt modelId="{5454E3A5-209E-6B48-9759-D1D16ED7337E}" type="parTrans" cxnId="{667A66F2-A47F-D84A-92FB-E63C271A78CB}">
      <dgm:prSet/>
      <dgm:spPr/>
      <dgm:t>
        <a:bodyPr/>
        <a:lstStyle/>
        <a:p>
          <a:endParaRPr lang="en-GB"/>
        </a:p>
      </dgm:t>
    </dgm:pt>
    <dgm:pt modelId="{0EFD4319-C813-D34A-8AAD-11DE8E9A5787}" type="sibTrans" cxnId="{667A66F2-A47F-D84A-92FB-E63C271A78CB}">
      <dgm:prSet/>
      <dgm:spPr/>
      <dgm:t>
        <a:bodyPr/>
        <a:lstStyle/>
        <a:p>
          <a:endParaRPr lang="en-GB"/>
        </a:p>
      </dgm:t>
    </dgm:pt>
    <dgm:pt modelId="{B7ABE65C-38C6-B342-84A8-8BB922D0148B}">
      <dgm:prSet phldrT="[Text]" custT="1"/>
      <dgm:spPr/>
      <dgm:t>
        <a:bodyPr/>
        <a:lstStyle/>
        <a:p>
          <a:r>
            <a:rPr lang="hi-IN" sz="1600"/>
            <a:t>उप</a:t>
          </a:r>
          <a:r>
            <a:rPr lang="en-IN" sz="1600"/>
            <a:t> </a:t>
          </a:r>
          <a:r>
            <a:rPr lang="hi-IN" sz="1600"/>
            <a:t>शीर्षक</a:t>
          </a:r>
          <a:r>
            <a:rPr lang="en-IN" sz="1600"/>
            <a:t> </a:t>
          </a:r>
          <a:r>
            <a:rPr lang="hi-IN" sz="1600">
              <a:ea typeface="HK Grotesk Regular" pitchFamily="34" charset="-122"/>
              <a:cs typeface="HK Grotesk Regular" pitchFamily="34" charset="-120"/>
            </a:rPr>
            <a:t>का विवरण यहाँ लिखें </a:t>
          </a:r>
          <a:endParaRPr lang="en-IN" sz="1600" dirty="0">
            <a:latin typeface="Sans-sarif"/>
          </a:endParaRPr>
        </a:p>
      </dgm:t>
    </dgm:pt>
    <dgm:pt modelId="{72225ADD-780E-2F4F-8E71-245FF4C99149}" type="parTrans" cxnId="{C251C6D6-C8A9-1E44-BF72-06DB9AAA40EA}">
      <dgm:prSet/>
      <dgm:spPr/>
      <dgm:t>
        <a:bodyPr/>
        <a:lstStyle/>
        <a:p>
          <a:endParaRPr lang="en-GB"/>
        </a:p>
      </dgm:t>
    </dgm:pt>
    <dgm:pt modelId="{063F7D78-3C0C-8F4D-9E44-1A6524D65870}" type="sibTrans" cxnId="{C251C6D6-C8A9-1E44-BF72-06DB9AAA40EA}">
      <dgm:prSet/>
      <dgm:spPr/>
      <dgm:t>
        <a:bodyPr/>
        <a:lstStyle/>
        <a:p>
          <a:endParaRPr lang="en-GB"/>
        </a:p>
      </dgm:t>
    </dgm:pt>
    <dgm:pt modelId="{0822F4E7-1AB8-E44A-9157-414D94412FCB}">
      <dgm:prSet phldrT="[Text]" custT="1"/>
      <dgm:spPr/>
      <dgm:t>
        <a:bodyPr/>
        <a:lstStyle/>
        <a:p>
          <a:r>
            <a:rPr lang="hi-IN" sz="2200" dirty="0"/>
            <a:t>उप</a:t>
          </a:r>
          <a:r>
            <a:rPr lang="en-IN" sz="2200" dirty="0"/>
            <a:t> </a:t>
          </a:r>
          <a:r>
            <a:rPr lang="hi-IN" sz="2200" dirty="0"/>
            <a:t>शीर्षक</a:t>
          </a:r>
          <a:r>
            <a:rPr lang="en-US" sz="2200" dirty="0"/>
            <a:t> 4</a:t>
          </a:r>
          <a:endParaRPr lang="en-IN" sz="2200" dirty="0">
            <a:latin typeface="Sans-sarif"/>
          </a:endParaRPr>
        </a:p>
      </dgm:t>
    </dgm:pt>
    <dgm:pt modelId="{83B88623-9522-2648-ADA6-8CBF6432888F}" type="parTrans" cxnId="{90495F3D-59E6-A74A-A432-93DCA1067540}">
      <dgm:prSet/>
      <dgm:spPr/>
      <dgm:t>
        <a:bodyPr/>
        <a:lstStyle/>
        <a:p>
          <a:endParaRPr lang="en-GB"/>
        </a:p>
      </dgm:t>
    </dgm:pt>
    <dgm:pt modelId="{CD131547-25C1-3344-8A1F-C03BF20DD00F}" type="sibTrans" cxnId="{90495F3D-59E6-A74A-A432-93DCA1067540}">
      <dgm:prSet/>
      <dgm:spPr/>
      <dgm:t>
        <a:bodyPr/>
        <a:lstStyle/>
        <a:p>
          <a:endParaRPr lang="en-GB"/>
        </a:p>
      </dgm:t>
    </dgm:pt>
    <dgm:pt modelId="{A3354EED-80DD-BE47-8894-08BE12868DF6}">
      <dgm:prSet phldrT="[Text]" custT="1"/>
      <dgm:spPr/>
      <dgm:t>
        <a:bodyPr/>
        <a:lstStyle/>
        <a:p>
          <a:r>
            <a:rPr lang="hi-IN" sz="1600"/>
            <a:t>उप</a:t>
          </a:r>
          <a:r>
            <a:rPr lang="en-IN" sz="1600"/>
            <a:t> </a:t>
          </a:r>
          <a:r>
            <a:rPr lang="hi-IN" sz="1600"/>
            <a:t>शीर्षक</a:t>
          </a:r>
          <a:r>
            <a:rPr lang="en-IN" sz="1600"/>
            <a:t> </a:t>
          </a:r>
          <a:r>
            <a:rPr lang="hi-IN" sz="1600">
              <a:ea typeface="HK Grotesk Regular" pitchFamily="34" charset="-122"/>
              <a:cs typeface="HK Grotesk Regular" pitchFamily="34" charset="-120"/>
            </a:rPr>
            <a:t>का विवरण यहाँ लिखें </a:t>
          </a:r>
          <a:endParaRPr lang="en-IN" sz="1600" dirty="0">
            <a:latin typeface="Sans-sarif"/>
          </a:endParaRPr>
        </a:p>
      </dgm:t>
    </dgm:pt>
    <dgm:pt modelId="{2DE7B3D2-FBBE-4A4A-9C79-03D2A9FFA393}" type="parTrans" cxnId="{A17F909D-8986-0F43-8706-E6CB97D9D25B}">
      <dgm:prSet/>
      <dgm:spPr/>
      <dgm:t>
        <a:bodyPr/>
        <a:lstStyle/>
        <a:p>
          <a:endParaRPr lang="en-GB"/>
        </a:p>
      </dgm:t>
    </dgm:pt>
    <dgm:pt modelId="{E99619C2-A145-A645-A8FC-191590DE9411}" type="sibTrans" cxnId="{A17F909D-8986-0F43-8706-E6CB97D9D25B}">
      <dgm:prSet/>
      <dgm:spPr/>
      <dgm:t>
        <a:bodyPr/>
        <a:lstStyle/>
        <a:p>
          <a:endParaRPr lang="en-GB"/>
        </a:p>
      </dgm:t>
    </dgm:pt>
    <dgm:pt modelId="{B6D94F68-EF9C-4CED-9F8F-DCC927389025}" type="pres">
      <dgm:prSet presAssocID="{5992E574-8699-4A08-B38A-24FA9C84FA56}" presName="cycleMatrixDiagram" presStyleCnt="0">
        <dgm:presLayoutVars>
          <dgm:chMax val="1"/>
          <dgm:dir/>
          <dgm:animLvl val="lvl"/>
          <dgm:resizeHandles val="exact"/>
        </dgm:presLayoutVars>
      </dgm:prSet>
      <dgm:spPr/>
      <dgm:t>
        <a:bodyPr/>
        <a:lstStyle/>
        <a:p>
          <a:endParaRPr lang="en-US"/>
        </a:p>
      </dgm:t>
    </dgm:pt>
    <dgm:pt modelId="{5330B683-5694-494A-A4EE-BEC03C786C03}" type="pres">
      <dgm:prSet presAssocID="{5992E574-8699-4A08-B38A-24FA9C84FA56}" presName="children" presStyleCnt="0"/>
      <dgm:spPr/>
      <dgm:t>
        <a:bodyPr/>
        <a:lstStyle/>
        <a:p>
          <a:endParaRPr lang="en-US"/>
        </a:p>
      </dgm:t>
    </dgm:pt>
    <dgm:pt modelId="{27280D57-D204-9A49-91B4-F8BDE654463B}" type="pres">
      <dgm:prSet presAssocID="{5992E574-8699-4A08-B38A-24FA9C84FA56}" presName="child1group" presStyleCnt="0"/>
      <dgm:spPr/>
      <dgm:t>
        <a:bodyPr/>
        <a:lstStyle/>
        <a:p>
          <a:endParaRPr lang="en-US"/>
        </a:p>
      </dgm:t>
    </dgm:pt>
    <dgm:pt modelId="{5E3E57E9-3D8D-FC48-8973-38BC64A99CA2}" type="pres">
      <dgm:prSet presAssocID="{5992E574-8699-4A08-B38A-24FA9C84FA56}" presName="child1" presStyleLbl="bgAcc1" presStyleIdx="0" presStyleCnt="4" custScaleX="197761" custScaleY="127946" custLinFactNeighborX="-29057" custLinFactNeighborY="5281"/>
      <dgm:spPr/>
      <dgm:t>
        <a:bodyPr/>
        <a:lstStyle/>
        <a:p>
          <a:endParaRPr lang="en-US"/>
        </a:p>
      </dgm:t>
    </dgm:pt>
    <dgm:pt modelId="{7BFB331C-2674-004C-B42E-36061700482D}" type="pres">
      <dgm:prSet presAssocID="{5992E574-8699-4A08-B38A-24FA9C84FA56}" presName="child1Text" presStyleLbl="bgAcc1" presStyleIdx="0" presStyleCnt="4">
        <dgm:presLayoutVars>
          <dgm:bulletEnabled val="1"/>
        </dgm:presLayoutVars>
      </dgm:prSet>
      <dgm:spPr/>
      <dgm:t>
        <a:bodyPr/>
        <a:lstStyle/>
        <a:p>
          <a:endParaRPr lang="en-US"/>
        </a:p>
      </dgm:t>
    </dgm:pt>
    <dgm:pt modelId="{AC608D92-611F-4B9F-BF22-59C3682160EA}" type="pres">
      <dgm:prSet presAssocID="{5992E574-8699-4A08-B38A-24FA9C84FA56}" presName="child2group" presStyleCnt="0"/>
      <dgm:spPr/>
      <dgm:t>
        <a:bodyPr/>
        <a:lstStyle/>
        <a:p>
          <a:endParaRPr lang="en-US"/>
        </a:p>
      </dgm:t>
    </dgm:pt>
    <dgm:pt modelId="{50A67D91-1353-4935-B8CF-3AA4124BFB2C}" type="pres">
      <dgm:prSet presAssocID="{5992E574-8699-4A08-B38A-24FA9C84FA56}" presName="child2" presStyleLbl="bgAcc1" presStyleIdx="1" presStyleCnt="4" custScaleX="197761" custScaleY="127946" custLinFactNeighborX="28538" custLinFactNeighborY="5447"/>
      <dgm:spPr/>
      <dgm:t>
        <a:bodyPr/>
        <a:lstStyle/>
        <a:p>
          <a:endParaRPr lang="en-US"/>
        </a:p>
      </dgm:t>
    </dgm:pt>
    <dgm:pt modelId="{02E92EC2-C010-4F1E-9149-52DEB4DC5936}" type="pres">
      <dgm:prSet presAssocID="{5992E574-8699-4A08-B38A-24FA9C84FA56}" presName="child2Text" presStyleLbl="bgAcc1" presStyleIdx="1" presStyleCnt="4">
        <dgm:presLayoutVars>
          <dgm:bulletEnabled val="1"/>
        </dgm:presLayoutVars>
      </dgm:prSet>
      <dgm:spPr/>
      <dgm:t>
        <a:bodyPr/>
        <a:lstStyle/>
        <a:p>
          <a:endParaRPr lang="en-US"/>
        </a:p>
      </dgm:t>
    </dgm:pt>
    <dgm:pt modelId="{6F6F35BD-B2A6-1F43-AB69-6E110D778025}" type="pres">
      <dgm:prSet presAssocID="{5992E574-8699-4A08-B38A-24FA9C84FA56}" presName="child3group" presStyleCnt="0"/>
      <dgm:spPr/>
      <dgm:t>
        <a:bodyPr/>
        <a:lstStyle/>
        <a:p>
          <a:endParaRPr lang="en-US"/>
        </a:p>
      </dgm:t>
    </dgm:pt>
    <dgm:pt modelId="{2E5FFEF0-3C09-134A-8519-B54D16B9C25F}" type="pres">
      <dgm:prSet presAssocID="{5992E574-8699-4A08-B38A-24FA9C84FA56}" presName="child3" presStyleLbl="bgAcc1" presStyleIdx="2" presStyleCnt="4" custScaleX="197761" custScaleY="127946" custLinFactNeighborX="28538" custLinFactNeighborY="-4110"/>
      <dgm:spPr/>
      <dgm:t>
        <a:bodyPr/>
        <a:lstStyle/>
        <a:p>
          <a:endParaRPr lang="en-US"/>
        </a:p>
      </dgm:t>
    </dgm:pt>
    <dgm:pt modelId="{C5C67E83-FFBD-0C4B-8161-DBB489AE8257}" type="pres">
      <dgm:prSet presAssocID="{5992E574-8699-4A08-B38A-24FA9C84FA56}" presName="child3Text" presStyleLbl="bgAcc1" presStyleIdx="2" presStyleCnt="4">
        <dgm:presLayoutVars>
          <dgm:bulletEnabled val="1"/>
        </dgm:presLayoutVars>
      </dgm:prSet>
      <dgm:spPr/>
      <dgm:t>
        <a:bodyPr/>
        <a:lstStyle/>
        <a:p>
          <a:endParaRPr lang="en-US"/>
        </a:p>
      </dgm:t>
    </dgm:pt>
    <dgm:pt modelId="{4EB9C6B3-2AFF-5D4A-810E-A6F6D59D10A1}" type="pres">
      <dgm:prSet presAssocID="{5992E574-8699-4A08-B38A-24FA9C84FA56}" presName="child4group" presStyleCnt="0"/>
      <dgm:spPr/>
      <dgm:t>
        <a:bodyPr/>
        <a:lstStyle/>
        <a:p>
          <a:endParaRPr lang="en-US"/>
        </a:p>
      </dgm:t>
    </dgm:pt>
    <dgm:pt modelId="{8AD3BE62-FA40-5E4B-885B-B471F87225B5}" type="pres">
      <dgm:prSet presAssocID="{5992E574-8699-4A08-B38A-24FA9C84FA56}" presName="child4" presStyleLbl="bgAcc1" presStyleIdx="3" presStyleCnt="4" custScaleX="197761" custScaleY="127946" custLinFactNeighborX="-34901" custLinFactNeighborY="-3666"/>
      <dgm:spPr/>
      <dgm:t>
        <a:bodyPr/>
        <a:lstStyle/>
        <a:p>
          <a:endParaRPr lang="en-US"/>
        </a:p>
      </dgm:t>
    </dgm:pt>
    <dgm:pt modelId="{06CCC62E-EFDD-264A-B5E5-238DB1544CC8}" type="pres">
      <dgm:prSet presAssocID="{5992E574-8699-4A08-B38A-24FA9C84FA56}" presName="child4Text" presStyleLbl="bgAcc1" presStyleIdx="3" presStyleCnt="4">
        <dgm:presLayoutVars>
          <dgm:bulletEnabled val="1"/>
        </dgm:presLayoutVars>
      </dgm:prSet>
      <dgm:spPr/>
      <dgm:t>
        <a:bodyPr/>
        <a:lstStyle/>
        <a:p>
          <a:endParaRPr lang="en-US"/>
        </a:p>
      </dgm:t>
    </dgm:pt>
    <dgm:pt modelId="{E7BB2707-EF00-48E3-BE18-B3DA5D6FA127}" type="pres">
      <dgm:prSet presAssocID="{5992E574-8699-4A08-B38A-24FA9C84FA56}" presName="childPlaceholder" presStyleCnt="0"/>
      <dgm:spPr/>
      <dgm:t>
        <a:bodyPr/>
        <a:lstStyle/>
        <a:p>
          <a:endParaRPr lang="en-US"/>
        </a:p>
      </dgm:t>
    </dgm:pt>
    <dgm:pt modelId="{0246BE40-C84B-4F18-98CF-C9FFB638ABC5}" type="pres">
      <dgm:prSet presAssocID="{5992E574-8699-4A08-B38A-24FA9C84FA56}" presName="circle" presStyleCnt="0"/>
      <dgm:spPr/>
      <dgm:t>
        <a:bodyPr/>
        <a:lstStyle/>
        <a:p>
          <a:endParaRPr lang="en-US"/>
        </a:p>
      </dgm:t>
    </dgm:pt>
    <dgm:pt modelId="{B0C586CE-2C26-4D51-BF62-1865E00FE5A5}" type="pres">
      <dgm:prSet presAssocID="{5992E574-8699-4A08-B38A-24FA9C84FA56}" presName="quadrant1" presStyleLbl="node1" presStyleIdx="0" presStyleCnt="4">
        <dgm:presLayoutVars>
          <dgm:chMax val="1"/>
          <dgm:bulletEnabled val="1"/>
        </dgm:presLayoutVars>
      </dgm:prSet>
      <dgm:spPr/>
      <dgm:t>
        <a:bodyPr/>
        <a:lstStyle/>
        <a:p>
          <a:endParaRPr lang="en-US"/>
        </a:p>
      </dgm:t>
    </dgm:pt>
    <dgm:pt modelId="{FD0EB669-8D70-47AA-8913-8B2EF3E57B85}" type="pres">
      <dgm:prSet presAssocID="{5992E574-8699-4A08-B38A-24FA9C84FA56}" presName="quadrant2" presStyleLbl="node1" presStyleIdx="1" presStyleCnt="4">
        <dgm:presLayoutVars>
          <dgm:chMax val="1"/>
          <dgm:bulletEnabled val="1"/>
        </dgm:presLayoutVars>
      </dgm:prSet>
      <dgm:spPr/>
      <dgm:t>
        <a:bodyPr/>
        <a:lstStyle/>
        <a:p>
          <a:endParaRPr lang="en-US"/>
        </a:p>
      </dgm:t>
    </dgm:pt>
    <dgm:pt modelId="{F33C9AA0-6846-45B9-B5C3-69D2C1CF7E46}" type="pres">
      <dgm:prSet presAssocID="{5992E574-8699-4A08-B38A-24FA9C84FA56}" presName="quadrant3" presStyleLbl="node1" presStyleIdx="2" presStyleCnt="4">
        <dgm:presLayoutVars>
          <dgm:chMax val="1"/>
          <dgm:bulletEnabled val="1"/>
        </dgm:presLayoutVars>
      </dgm:prSet>
      <dgm:spPr/>
      <dgm:t>
        <a:bodyPr/>
        <a:lstStyle/>
        <a:p>
          <a:endParaRPr lang="en-US"/>
        </a:p>
      </dgm:t>
    </dgm:pt>
    <dgm:pt modelId="{6DFD1C79-1265-43B4-AD85-D9A23129839E}" type="pres">
      <dgm:prSet presAssocID="{5992E574-8699-4A08-B38A-24FA9C84FA56}" presName="quadrant4" presStyleLbl="node1" presStyleIdx="3" presStyleCnt="4">
        <dgm:presLayoutVars>
          <dgm:chMax val="1"/>
          <dgm:bulletEnabled val="1"/>
        </dgm:presLayoutVars>
      </dgm:prSet>
      <dgm:spPr/>
      <dgm:t>
        <a:bodyPr/>
        <a:lstStyle/>
        <a:p>
          <a:endParaRPr lang="en-US"/>
        </a:p>
      </dgm:t>
    </dgm:pt>
    <dgm:pt modelId="{C5B465A9-0342-48AD-B1CD-2D6046A2B2E9}" type="pres">
      <dgm:prSet presAssocID="{5992E574-8699-4A08-B38A-24FA9C84FA56}" presName="quadrantPlaceholder" presStyleCnt="0"/>
      <dgm:spPr/>
      <dgm:t>
        <a:bodyPr/>
        <a:lstStyle/>
        <a:p>
          <a:endParaRPr lang="en-US"/>
        </a:p>
      </dgm:t>
    </dgm:pt>
    <dgm:pt modelId="{09DE21AA-E7FF-498A-ACF0-698FD6FED00B}" type="pres">
      <dgm:prSet presAssocID="{5992E574-8699-4A08-B38A-24FA9C84FA56}" presName="center1" presStyleLbl="fgShp" presStyleIdx="0" presStyleCnt="2"/>
      <dgm:spPr/>
      <dgm:t>
        <a:bodyPr/>
        <a:lstStyle/>
        <a:p>
          <a:endParaRPr lang="en-US"/>
        </a:p>
      </dgm:t>
    </dgm:pt>
    <dgm:pt modelId="{AE673B72-2C84-4A67-8984-DEDCD05EAD44}" type="pres">
      <dgm:prSet presAssocID="{5992E574-8699-4A08-B38A-24FA9C84FA56}" presName="center2" presStyleLbl="fgShp" presStyleIdx="1" presStyleCnt="2"/>
      <dgm:spPr/>
      <dgm:t>
        <a:bodyPr/>
        <a:lstStyle/>
        <a:p>
          <a:endParaRPr lang="en-US"/>
        </a:p>
      </dgm:t>
    </dgm:pt>
  </dgm:ptLst>
  <dgm:cxnLst>
    <dgm:cxn modelId="{D3862646-1BA2-44DC-8006-F3BF4BCC2912}" type="presOf" srcId="{DBBA7AB1-2CC1-47B7-A340-2CA954505123}" destId="{B0C586CE-2C26-4D51-BF62-1865E00FE5A5}" srcOrd="0" destOrd="0" presId="urn:microsoft.com/office/officeart/2005/8/layout/cycle4#1"/>
    <dgm:cxn modelId="{0229B093-07F8-4292-BE3D-953702ACB233}" type="presOf" srcId="{A3354EED-80DD-BE47-8894-08BE12868DF6}" destId="{06CCC62E-EFDD-264A-B5E5-238DB1544CC8}" srcOrd="1" destOrd="0" presId="urn:microsoft.com/office/officeart/2005/8/layout/cycle4#1"/>
    <dgm:cxn modelId="{93F4ABDC-955F-438D-851B-289B400DA24D}" type="presOf" srcId="{B7ABE65C-38C6-B342-84A8-8BB922D0148B}" destId="{C5C67E83-FFBD-0C4B-8161-DBB489AE8257}" srcOrd="1" destOrd="0" presId="urn:microsoft.com/office/officeart/2005/8/layout/cycle4#1"/>
    <dgm:cxn modelId="{90495F3D-59E6-A74A-A432-93DCA1067540}" srcId="{5992E574-8699-4A08-B38A-24FA9C84FA56}" destId="{0822F4E7-1AB8-E44A-9157-414D94412FCB}" srcOrd="3" destOrd="0" parTransId="{83B88623-9522-2648-ADA6-8CBF6432888F}" sibTransId="{CD131547-25C1-3344-8A1F-C03BF20DD00F}"/>
    <dgm:cxn modelId="{0721DEFD-7C6F-4C52-A752-BB5E71967F47}" type="presOf" srcId="{FB037196-61C6-49B8-9892-B380F867D428}" destId="{FD0EB669-8D70-47AA-8913-8B2EF3E57B85}" srcOrd="0" destOrd="0" presId="urn:microsoft.com/office/officeart/2005/8/layout/cycle4#1"/>
    <dgm:cxn modelId="{2AE9C60E-482D-4088-B608-AFE359959D12}" type="presOf" srcId="{E76F32DA-05D9-4519-BA03-341D89116F12}" destId="{50A67D91-1353-4935-B8CF-3AA4124BFB2C}" srcOrd="0" destOrd="0" presId="urn:microsoft.com/office/officeart/2005/8/layout/cycle4#1"/>
    <dgm:cxn modelId="{147914C1-D16E-4D2F-A661-AE6DE86184A9}" type="presOf" srcId="{A3354EED-80DD-BE47-8894-08BE12868DF6}" destId="{8AD3BE62-FA40-5E4B-885B-B471F87225B5}" srcOrd="0" destOrd="0" presId="urn:microsoft.com/office/officeart/2005/8/layout/cycle4#1"/>
    <dgm:cxn modelId="{08694716-E9F0-435C-B708-712E9DE752BD}" srcId="{FB037196-61C6-49B8-9892-B380F867D428}" destId="{E76F32DA-05D9-4519-BA03-341D89116F12}" srcOrd="0" destOrd="0" parTransId="{FE0A71F5-7C3E-456A-A50E-2B28231EEDDD}" sibTransId="{74E9F1E5-5747-4680-9847-4A1354E54FE2}"/>
    <dgm:cxn modelId="{A17F909D-8986-0F43-8706-E6CB97D9D25B}" srcId="{0822F4E7-1AB8-E44A-9157-414D94412FCB}" destId="{A3354EED-80DD-BE47-8894-08BE12868DF6}" srcOrd="0" destOrd="0" parTransId="{2DE7B3D2-FBBE-4A4A-9C79-03D2A9FFA393}" sibTransId="{E99619C2-A145-A645-A8FC-191590DE9411}"/>
    <dgm:cxn modelId="{09959B39-23E4-4882-9CD2-6E3B112AB5E5}" type="presOf" srcId="{AF94B1ED-32FC-AD41-8D54-D751C4BD5369}" destId="{F33C9AA0-6846-45B9-B5C3-69D2C1CF7E46}" srcOrd="0" destOrd="0" presId="urn:microsoft.com/office/officeart/2005/8/layout/cycle4#1"/>
    <dgm:cxn modelId="{D4E5500D-168D-4446-BFA5-906E0A3FF1AB}" type="presOf" srcId="{B7ABE65C-38C6-B342-84A8-8BB922D0148B}" destId="{2E5FFEF0-3C09-134A-8519-B54D16B9C25F}" srcOrd="0" destOrd="0" presId="urn:microsoft.com/office/officeart/2005/8/layout/cycle4#1"/>
    <dgm:cxn modelId="{73B679FF-3C51-476A-B461-2F9B34EE9F15}" type="presOf" srcId="{5EEA0480-4B50-6B4F-9CA1-70A17AA32F8F}" destId="{5E3E57E9-3D8D-FC48-8973-38BC64A99CA2}" srcOrd="0" destOrd="0" presId="urn:microsoft.com/office/officeart/2005/8/layout/cycle4#1"/>
    <dgm:cxn modelId="{E20B3638-4302-4B27-81F9-7B6ED15E8911}" type="presOf" srcId="{5992E574-8699-4A08-B38A-24FA9C84FA56}" destId="{B6D94F68-EF9C-4CED-9F8F-DCC927389025}" srcOrd="0" destOrd="0" presId="urn:microsoft.com/office/officeart/2005/8/layout/cycle4#1"/>
    <dgm:cxn modelId="{667A66F2-A47F-D84A-92FB-E63C271A78CB}" srcId="{5992E574-8699-4A08-B38A-24FA9C84FA56}" destId="{AF94B1ED-32FC-AD41-8D54-D751C4BD5369}" srcOrd="2" destOrd="0" parTransId="{5454E3A5-209E-6B48-9759-D1D16ED7337E}" sibTransId="{0EFD4319-C813-D34A-8AAD-11DE8E9A5787}"/>
    <dgm:cxn modelId="{4BC15C6D-B79E-4720-B6F4-7EF6BCACD980}" type="presOf" srcId="{5EEA0480-4B50-6B4F-9CA1-70A17AA32F8F}" destId="{7BFB331C-2674-004C-B42E-36061700482D}" srcOrd="1" destOrd="0" presId="urn:microsoft.com/office/officeart/2005/8/layout/cycle4#1"/>
    <dgm:cxn modelId="{E503BD08-E387-49FC-BC83-49CC566E4AD1}" srcId="{5992E574-8699-4A08-B38A-24FA9C84FA56}" destId="{DBBA7AB1-2CC1-47B7-A340-2CA954505123}" srcOrd="0" destOrd="0" parTransId="{BAF630C7-BA79-414A-B63F-81B371A7DFC5}" sibTransId="{2C9FFDEB-BD68-4EB6-B430-0626ABB5BC13}"/>
    <dgm:cxn modelId="{B57CF9CE-A478-495D-B489-C9483D38D2C8}" srcId="{5992E574-8699-4A08-B38A-24FA9C84FA56}" destId="{FB037196-61C6-49B8-9892-B380F867D428}" srcOrd="1" destOrd="0" parTransId="{7048D099-1764-420F-B93E-FA7F7E86FE66}" sibTransId="{6A659A40-E0A1-46BA-ABF1-76A126CC36C7}"/>
    <dgm:cxn modelId="{C251C6D6-C8A9-1E44-BF72-06DB9AAA40EA}" srcId="{AF94B1ED-32FC-AD41-8D54-D751C4BD5369}" destId="{B7ABE65C-38C6-B342-84A8-8BB922D0148B}" srcOrd="0" destOrd="0" parTransId="{72225ADD-780E-2F4F-8E71-245FF4C99149}" sibTransId="{063F7D78-3C0C-8F4D-9E44-1A6524D65870}"/>
    <dgm:cxn modelId="{6A421888-7718-524D-880D-F00FB469A67C}" srcId="{DBBA7AB1-2CC1-47B7-A340-2CA954505123}" destId="{5EEA0480-4B50-6B4F-9CA1-70A17AA32F8F}" srcOrd="0" destOrd="0" parTransId="{A547C7BB-1381-AE40-A3F5-9416EDE39C83}" sibTransId="{8F58984E-610B-C449-9D6E-76143AD68E6D}"/>
    <dgm:cxn modelId="{997BBA08-B7C0-4E13-9BAF-0EA37C03BC5E}" type="presOf" srcId="{E76F32DA-05D9-4519-BA03-341D89116F12}" destId="{02E92EC2-C010-4F1E-9149-52DEB4DC5936}" srcOrd="1" destOrd="0" presId="urn:microsoft.com/office/officeart/2005/8/layout/cycle4#1"/>
    <dgm:cxn modelId="{0FA2B3F5-B690-4044-A2AA-2F77F4D6F311}" type="presOf" srcId="{0822F4E7-1AB8-E44A-9157-414D94412FCB}" destId="{6DFD1C79-1265-43B4-AD85-D9A23129839E}" srcOrd="0" destOrd="0" presId="urn:microsoft.com/office/officeart/2005/8/layout/cycle4#1"/>
    <dgm:cxn modelId="{DB4AAEFF-59D1-49A1-A5E1-BEDCB2224249}" type="presParOf" srcId="{B6D94F68-EF9C-4CED-9F8F-DCC927389025}" destId="{5330B683-5694-494A-A4EE-BEC03C786C03}" srcOrd="0" destOrd="0" presId="urn:microsoft.com/office/officeart/2005/8/layout/cycle4#1"/>
    <dgm:cxn modelId="{05C9BB8C-D864-4E94-8F81-DD9703E02B8F}" type="presParOf" srcId="{5330B683-5694-494A-A4EE-BEC03C786C03}" destId="{27280D57-D204-9A49-91B4-F8BDE654463B}" srcOrd="0" destOrd="0" presId="urn:microsoft.com/office/officeart/2005/8/layout/cycle4#1"/>
    <dgm:cxn modelId="{CD37E362-EB25-4E94-9A21-9F3D107E0C0A}" type="presParOf" srcId="{27280D57-D204-9A49-91B4-F8BDE654463B}" destId="{5E3E57E9-3D8D-FC48-8973-38BC64A99CA2}" srcOrd="0" destOrd="0" presId="urn:microsoft.com/office/officeart/2005/8/layout/cycle4#1"/>
    <dgm:cxn modelId="{A6127028-2B35-4287-A36F-2768F78AAD64}" type="presParOf" srcId="{27280D57-D204-9A49-91B4-F8BDE654463B}" destId="{7BFB331C-2674-004C-B42E-36061700482D}" srcOrd="1" destOrd="0" presId="urn:microsoft.com/office/officeart/2005/8/layout/cycle4#1"/>
    <dgm:cxn modelId="{C28AF71A-8F7A-4117-B98F-D4B5588B773D}" type="presParOf" srcId="{5330B683-5694-494A-A4EE-BEC03C786C03}" destId="{AC608D92-611F-4B9F-BF22-59C3682160EA}" srcOrd="1" destOrd="0" presId="urn:microsoft.com/office/officeart/2005/8/layout/cycle4#1"/>
    <dgm:cxn modelId="{20B6A286-981D-4F51-BD06-42D1B38EF7F1}" type="presParOf" srcId="{AC608D92-611F-4B9F-BF22-59C3682160EA}" destId="{50A67D91-1353-4935-B8CF-3AA4124BFB2C}" srcOrd="0" destOrd="0" presId="urn:microsoft.com/office/officeart/2005/8/layout/cycle4#1"/>
    <dgm:cxn modelId="{8B891027-6A3C-4BC5-8148-2BC882866235}" type="presParOf" srcId="{AC608D92-611F-4B9F-BF22-59C3682160EA}" destId="{02E92EC2-C010-4F1E-9149-52DEB4DC5936}" srcOrd="1" destOrd="0" presId="urn:microsoft.com/office/officeart/2005/8/layout/cycle4#1"/>
    <dgm:cxn modelId="{C6853A7B-438A-45C5-980A-86456D3CE204}" type="presParOf" srcId="{5330B683-5694-494A-A4EE-BEC03C786C03}" destId="{6F6F35BD-B2A6-1F43-AB69-6E110D778025}" srcOrd="2" destOrd="0" presId="urn:microsoft.com/office/officeart/2005/8/layout/cycle4#1"/>
    <dgm:cxn modelId="{7D7CA60B-82AB-471C-87CD-B30CB15666F6}" type="presParOf" srcId="{6F6F35BD-B2A6-1F43-AB69-6E110D778025}" destId="{2E5FFEF0-3C09-134A-8519-B54D16B9C25F}" srcOrd="0" destOrd="0" presId="urn:microsoft.com/office/officeart/2005/8/layout/cycle4#1"/>
    <dgm:cxn modelId="{48637310-A181-41A8-91EE-6133CA275D3F}" type="presParOf" srcId="{6F6F35BD-B2A6-1F43-AB69-6E110D778025}" destId="{C5C67E83-FFBD-0C4B-8161-DBB489AE8257}" srcOrd="1" destOrd="0" presId="urn:microsoft.com/office/officeart/2005/8/layout/cycle4#1"/>
    <dgm:cxn modelId="{69DB6FAD-CCD1-4032-924F-E9C0FBF80BC1}" type="presParOf" srcId="{5330B683-5694-494A-A4EE-BEC03C786C03}" destId="{4EB9C6B3-2AFF-5D4A-810E-A6F6D59D10A1}" srcOrd="3" destOrd="0" presId="urn:microsoft.com/office/officeart/2005/8/layout/cycle4#1"/>
    <dgm:cxn modelId="{5F3DB811-F01F-4FF1-985E-45BA989F5935}" type="presParOf" srcId="{4EB9C6B3-2AFF-5D4A-810E-A6F6D59D10A1}" destId="{8AD3BE62-FA40-5E4B-885B-B471F87225B5}" srcOrd="0" destOrd="0" presId="urn:microsoft.com/office/officeart/2005/8/layout/cycle4#1"/>
    <dgm:cxn modelId="{E3D54D93-B322-44ED-891D-BD8D7979B941}" type="presParOf" srcId="{4EB9C6B3-2AFF-5D4A-810E-A6F6D59D10A1}" destId="{06CCC62E-EFDD-264A-B5E5-238DB1544CC8}" srcOrd="1" destOrd="0" presId="urn:microsoft.com/office/officeart/2005/8/layout/cycle4#1"/>
    <dgm:cxn modelId="{6914671E-3645-48FD-885A-CB3D5E201F0A}" type="presParOf" srcId="{5330B683-5694-494A-A4EE-BEC03C786C03}" destId="{E7BB2707-EF00-48E3-BE18-B3DA5D6FA127}" srcOrd="4" destOrd="0" presId="urn:microsoft.com/office/officeart/2005/8/layout/cycle4#1"/>
    <dgm:cxn modelId="{3437B41C-2BCB-40CB-A5C4-3DA129B09492}" type="presParOf" srcId="{B6D94F68-EF9C-4CED-9F8F-DCC927389025}" destId="{0246BE40-C84B-4F18-98CF-C9FFB638ABC5}" srcOrd="1" destOrd="0" presId="urn:microsoft.com/office/officeart/2005/8/layout/cycle4#1"/>
    <dgm:cxn modelId="{F492CB9D-6BEB-4BFE-9D0B-35807428C853}" type="presParOf" srcId="{0246BE40-C84B-4F18-98CF-C9FFB638ABC5}" destId="{B0C586CE-2C26-4D51-BF62-1865E00FE5A5}" srcOrd="0" destOrd="0" presId="urn:microsoft.com/office/officeart/2005/8/layout/cycle4#1"/>
    <dgm:cxn modelId="{9DDB499A-668D-4CCF-A286-BAD2E66105CF}" type="presParOf" srcId="{0246BE40-C84B-4F18-98CF-C9FFB638ABC5}" destId="{FD0EB669-8D70-47AA-8913-8B2EF3E57B85}" srcOrd="1" destOrd="0" presId="urn:microsoft.com/office/officeart/2005/8/layout/cycle4#1"/>
    <dgm:cxn modelId="{85D54723-C515-434E-9DF7-89B6D5089DE5}" type="presParOf" srcId="{0246BE40-C84B-4F18-98CF-C9FFB638ABC5}" destId="{F33C9AA0-6846-45B9-B5C3-69D2C1CF7E46}" srcOrd="2" destOrd="0" presId="urn:microsoft.com/office/officeart/2005/8/layout/cycle4#1"/>
    <dgm:cxn modelId="{B13529FD-269A-46DA-BDD6-6BAFE9B491AD}" type="presParOf" srcId="{0246BE40-C84B-4F18-98CF-C9FFB638ABC5}" destId="{6DFD1C79-1265-43B4-AD85-D9A23129839E}" srcOrd="3" destOrd="0" presId="urn:microsoft.com/office/officeart/2005/8/layout/cycle4#1"/>
    <dgm:cxn modelId="{F097ED7B-12F5-46BE-B36E-526A9C74229C}" type="presParOf" srcId="{0246BE40-C84B-4F18-98CF-C9FFB638ABC5}" destId="{C5B465A9-0342-48AD-B1CD-2D6046A2B2E9}" srcOrd="4" destOrd="0" presId="urn:microsoft.com/office/officeart/2005/8/layout/cycle4#1"/>
    <dgm:cxn modelId="{5DE2A794-46AE-4943-AA14-CD9449AE80E6}" type="presParOf" srcId="{B6D94F68-EF9C-4CED-9F8F-DCC927389025}" destId="{09DE21AA-E7FF-498A-ACF0-698FD6FED00B}" srcOrd="2" destOrd="0" presId="urn:microsoft.com/office/officeart/2005/8/layout/cycle4#1"/>
    <dgm:cxn modelId="{669A8B3A-3FB1-4276-AE28-4399473AE718}" type="presParOf" srcId="{B6D94F68-EF9C-4CED-9F8F-DCC927389025}" destId="{AE673B72-2C84-4A67-8984-DEDCD05EAD44}" srcOrd="3" destOrd="0" presId="urn:microsoft.com/office/officeart/2005/8/layout/cycle4#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482261-4D3A-46C3-94B1-BF4AA3B31AB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IN"/>
        </a:p>
      </dgm:t>
    </dgm:pt>
    <dgm:pt modelId="{F97545EB-39E6-40CC-B851-08405CC90811}">
      <dgm:prSet phldrT="[Text]" custT="1"/>
      <dgm:spPr/>
      <dgm:t>
        <a:bodyPr/>
        <a:lstStyle/>
        <a:p>
          <a:r>
            <a:rPr lang="hi-IN" sz="2400" dirty="0" smtClean="0">
              <a:latin typeface="Cambria" panose="02040503050406030204" pitchFamily="18" charset="0"/>
              <a:ea typeface="Cambria" panose="02040503050406030204" pitchFamily="18" charset="0"/>
            </a:rPr>
            <a:t>भाग</a:t>
          </a:r>
          <a:r>
            <a:rPr lang="en-IN" sz="2400" dirty="0" smtClean="0">
              <a:latin typeface="Cambria" panose="02040503050406030204" pitchFamily="18" charset="0"/>
              <a:ea typeface="Cambria" panose="02040503050406030204" pitchFamily="18" charset="0"/>
            </a:rPr>
            <a:t> </a:t>
          </a:r>
          <a:r>
            <a:rPr lang="en-IN" sz="2400" dirty="0">
              <a:latin typeface="Cambria" panose="02040503050406030204" pitchFamily="18" charset="0"/>
              <a:ea typeface="Cambria" panose="02040503050406030204" pitchFamily="18" charset="0"/>
            </a:rPr>
            <a:t>1</a:t>
          </a:r>
        </a:p>
      </dgm:t>
    </dgm:pt>
    <dgm:pt modelId="{547E5FC3-646E-4749-A3FF-71F8AB6C8A6E}" type="parTrans" cxnId="{59E204D3-392E-4781-8519-0F70CE5D2C1B}">
      <dgm:prSet/>
      <dgm:spPr/>
      <dgm:t>
        <a:bodyPr/>
        <a:lstStyle/>
        <a:p>
          <a:endParaRPr lang="en-IN" sz="2400">
            <a:latin typeface="Cambria" panose="02040503050406030204" pitchFamily="18" charset="0"/>
            <a:ea typeface="Cambria" panose="02040503050406030204" pitchFamily="18" charset="0"/>
          </a:endParaRPr>
        </a:p>
      </dgm:t>
    </dgm:pt>
    <dgm:pt modelId="{58076411-236C-4E0E-A565-F37159F8AF7B}" type="sibTrans" cxnId="{59E204D3-392E-4781-8519-0F70CE5D2C1B}">
      <dgm:prSet/>
      <dgm:spPr/>
      <dgm:t>
        <a:bodyPr/>
        <a:lstStyle/>
        <a:p>
          <a:endParaRPr lang="en-IN" sz="2400">
            <a:latin typeface="Cambria" panose="02040503050406030204" pitchFamily="18" charset="0"/>
            <a:ea typeface="Cambria" panose="02040503050406030204" pitchFamily="18" charset="0"/>
          </a:endParaRPr>
        </a:p>
      </dgm:t>
    </dgm:pt>
    <dgm:pt modelId="{165014AA-6172-4667-B77D-97DA6A5B855F}">
      <dgm:prSet phldrT="[Text]" custT="1"/>
      <dgm:spPr/>
      <dgm:t>
        <a:bodyPr/>
        <a:lstStyle/>
        <a:p>
          <a:r>
            <a:rPr lang="hi-IN" sz="1800" dirty="0" smtClean="0">
              <a:latin typeface="Cambria" panose="02040503050406030204" pitchFamily="18" charset="0"/>
              <a:ea typeface="Cambria" panose="02040503050406030204" pitchFamily="18" charset="0"/>
            </a:rPr>
            <a:t>उपशीर्षक </a:t>
          </a:r>
          <a:r>
            <a:rPr lang="en-IN" sz="1800" dirty="0" smtClean="0">
              <a:latin typeface="Cambria" panose="02040503050406030204" pitchFamily="18" charset="0"/>
              <a:ea typeface="Cambria" panose="02040503050406030204" pitchFamily="18" charset="0"/>
            </a:rPr>
            <a:t>1</a:t>
          </a:r>
          <a:endParaRPr lang="en-IN" sz="1800" dirty="0">
            <a:latin typeface="Cambria" panose="02040503050406030204" pitchFamily="18" charset="0"/>
            <a:ea typeface="Cambria" panose="02040503050406030204" pitchFamily="18" charset="0"/>
          </a:endParaRPr>
        </a:p>
      </dgm:t>
    </dgm:pt>
    <dgm:pt modelId="{CB4EA1BF-DF18-4EFF-8A45-59DCD55B831F}" type="parTrans" cxnId="{6712DE23-3DC4-4195-8876-C1DFCEBDB9A4}">
      <dgm:prSet/>
      <dgm:spPr/>
      <dgm:t>
        <a:bodyPr/>
        <a:lstStyle/>
        <a:p>
          <a:endParaRPr lang="en-IN" sz="2400">
            <a:latin typeface="Cambria" panose="02040503050406030204" pitchFamily="18" charset="0"/>
            <a:ea typeface="Cambria" panose="02040503050406030204" pitchFamily="18" charset="0"/>
          </a:endParaRPr>
        </a:p>
      </dgm:t>
    </dgm:pt>
    <dgm:pt modelId="{85FE0F6E-3F0A-4151-B40B-D4B58CA6CF90}" type="sibTrans" cxnId="{6712DE23-3DC4-4195-8876-C1DFCEBDB9A4}">
      <dgm:prSet/>
      <dgm:spPr/>
      <dgm:t>
        <a:bodyPr/>
        <a:lstStyle/>
        <a:p>
          <a:endParaRPr lang="en-IN" sz="2400">
            <a:latin typeface="Cambria" panose="02040503050406030204" pitchFamily="18" charset="0"/>
            <a:ea typeface="Cambria" panose="02040503050406030204" pitchFamily="18" charset="0"/>
          </a:endParaRPr>
        </a:p>
      </dgm:t>
    </dgm:pt>
    <dgm:pt modelId="{252C1D04-A0DD-4B9E-8DBA-3BDE11F3E8A5}">
      <dgm:prSet phldrT="[Text]" custT="1"/>
      <dgm:spPr/>
      <dgm:t>
        <a:bodyPr/>
        <a:lstStyle/>
        <a:p>
          <a:r>
            <a:rPr lang="hi-IN" sz="1800" dirty="0" smtClean="0">
              <a:latin typeface="Cambria" panose="02040503050406030204" pitchFamily="18" charset="0"/>
              <a:ea typeface="Cambria" panose="02040503050406030204" pitchFamily="18" charset="0"/>
            </a:rPr>
            <a:t>उपशीर्षक </a:t>
          </a:r>
          <a:r>
            <a:rPr lang="en-IN" sz="1800" dirty="0" smtClean="0">
              <a:latin typeface="Cambria" panose="02040503050406030204" pitchFamily="18" charset="0"/>
              <a:ea typeface="Cambria" panose="02040503050406030204" pitchFamily="18" charset="0"/>
            </a:rPr>
            <a:t>2</a:t>
          </a:r>
          <a:endParaRPr lang="en-IN" sz="1800" dirty="0">
            <a:latin typeface="Cambria" panose="02040503050406030204" pitchFamily="18" charset="0"/>
            <a:ea typeface="Cambria" panose="02040503050406030204" pitchFamily="18" charset="0"/>
          </a:endParaRPr>
        </a:p>
      </dgm:t>
    </dgm:pt>
    <dgm:pt modelId="{84B1FB47-1EA9-4E45-8534-4726A08332A9}" type="parTrans" cxnId="{56844CF6-BC05-4999-B1E1-DF3389413F86}">
      <dgm:prSet/>
      <dgm:spPr/>
      <dgm:t>
        <a:bodyPr/>
        <a:lstStyle/>
        <a:p>
          <a:endParaRPr lang="en-IN" sz="2400">
            <a:latin typeface="Cambria" panose="02040503050406030204" pitchFamily="18" charset="0"/>
            <a:ea typeface="Cambria" panose="02040503050406030204" pitchFamily="18" charset="0"/>
          </a:endParaRPr>
        </a:p>
      </dgm:t>
    </dgm:pt>
    <dgm:pt modelId="{F89BB527-8645-4B5E-A2A3-B1362089CACE}" type="sibTrans" cxnId="{56844CF6-BC05-4999-B1E1-DF3389413F86}">
      <dgm:prSet/>
      <dgm:spPr/>
      <dgm:t>
        <a:bodyPr/>
        <a:lstStyle/>
        <a:p>
          <a:endParaRPr lang="en-IN" sz="2400">
            <a:latin typeface="Cambria" panose="02040503050406030204" pitchFamily="18" charset="0"/>
            <a:ea typeface="Cambria" panose="02040503050406030204" pitchFamily="18" charset="0"/>
          </a:endParaRPr>
        </a:p>
      </dgm:t>
    </dgm:pt>
    <dgm:pt modelId="{74F09A25-086D-4BBD-AEE4-D995E540A683}">
      <dgm:prSet phldrT="[Text]" custT="1"/>
      <dgm:spPr/>
      <dgm:t>
        <a:bodyPr/>
        <a:lstStyle/>
        <a:p>
          <a:r>
            <a:rPr lang="hi-IN" sz="2400" dirty="0" smtClean="0">
              <a:latin typeface="Cambria" panose="02040503050406030204" pitchFamily="18" charset="0"/>
              <a:ea typeface="Cambria" panose="02040503050406030204" pitchFamily="18" charset="0"/>
            </a:rPr>
            <a:t>भाग</a:t>
          </a:r>
          <a:r>
            <a:rPr lang="en-IN" sz="2400" dirty="0" smtClean="0">
              <a:latin typeface="Cambria" panose="02040503050406030204" pitchFamily="18" charset="0"/>
              <a:ea typeface="Cambria" panose="02040503050406030204" pitchFamily="18" charset="0"/>
            </a:rPr>
            <a:t> </a:t>
          </a:r>
          <a:r>
            <a:rPr lang="en-IN" sz="2400" dirty="0">
              <a:latin typeface="Cambria" panose="02040503050406030204" pitchFamily="18" charset="0"/>
              <a:ea typeface="Cambria" panose="02040503050406030204" pitchFamily="18" charset="0"/>
            </a:rPr>
            <a:t>2</a:t>
          </a:r>
        </a:p>
      </dgm:t>
    </dgm:pt>
    <dgm:pt modelId="{481CCF63-5FD2-45E0-B452-8B8E15447DD5}" type="parTrans" cxnId="{A05099A9-421C-4801-A1AF-19240848DB1F}">
      <dgm:prSet/>
      <dgm:spPr/>
      <dgm:t>
        <a:bodyPr/>
        <a:lstStyle/>
        <a:p>
          <a:endParaRPr lang="en-IN" sz="2400">
            <a:latin typeface="Cambria" panose="02040503050406030204" pitchFamily="18" charset="0"/>
            <a:ea typeface="Cambria" panose="02040503050406030204" pitchFamily="18" charset="0"/>
          </a:endParaRPr>
        </a:p>
      </dgm:t>
    </dgm:pt>
    <dgm:pt modelId="{2A0FDD86-BA92-483C-954C-81ECB9A69720}" type="sibTrans" cxnId="{A05099A9-421C-4801-A1AF-19240848DB1F}">
      <dgm:prSet/>
      <dgm:spPr/>
      <dgm:t>
        <a:bodyPr/>
        <a:lstStyle/>
        <a:p>
          <a:endParaRPr lang="en-IN" sz="2400">
            <a:latin typeface="Cambria" panose="02040503050406030204" pitchFamily="18" charset="0"/>
            <a:ea typeface="Cambria" panose="02040503050406030204" pitchFamily="18" charset="0"/>
          </a:endParaRPr>
        </a:p>
      </dgm:t>
    </dgm:pt>
    <dgm:pt modelId="{B8EF7385-A238-4BC4-9EA5-0DD700F3D66D}">
      <dgm:prSet phldrT="[Text]" custT="1"/>
      <dgm:spPr/>
      <dgm:t>
        <a:bodyPr/>
        <a:lstStyle/>
        <a:p>
          <a:r>
            <a:rPr lang="hi-IN" sz="1800" dirty="0" smtClean="0">
              <a:latin typeface="Cambria" panose="02040503050406030204" pitchFamily="18" charset="0"/>
              <a:ea typeface="Cambria" panose="02040503050406030204" pitchFamily="18" charset="0"/>
            </a:rPr>
            <a:t>उपशीर्षक </a:t>
          </a:r>
          <a:r>
            <a:rPr lang="en-IN" sz="1800" dirty="0" smtClean="0">
              <a:latin typeface="Cambria" panose="02040503050406030204" pitchFamily="18" charset="0"/>
              <a:ea typeface="Cambria" panose="02040503050406030204" pitchFamily="18" charset="0"/>
            </a:rPr>
            <a:t>1</a:t>
          </a:r>
          <a:endParaRPr lang="en-IN" sz="1800" dirty="0">
            <a:latin typeface="Cambria" panose="02040503050406030204" pitchFamily="18" charset="0"/>
            <a:ea typeface="Cambria" panose="02040503050406030204" pitchFamily="18" charset="0"/>
          </a:endParaRPr>
        </a:p>
      </dgm:t>
    </dgm:pt>
    <dgm:pt modelId="{F680F704-5AD0-4445-B1CE-46990D0EB1A2}" type="parTrans" cxnId="{6B08A967-7588-4374-AF70-A8FEA1715777}">
      <dgm:prSet/>
      <dgm:spPr/>
      <dgm:t>
        <a:bodyPr/>
        <a:lstStyle/>
        <a:p>
          <a:endParaRPr lang="en-IN" sz="2400">
            <a:latin typeface="Cambria" panose="02040503050406030204" pitchFamily="18" charset="0"/>
            <a:ea typeface="Cambria" panose="02040503050406030204" pitchFamily="18" charset="0"/>
          </a:endParaRPr>
        </a:p>
      </dgm:t>
    </dgm:pt>
    <dgm:pt modelId="{E913474B-0DB5-48C3-9CB8-C15A4504664E}" type="sibTrans" cxnId="{6B08A967-7588-4374-AF70-A8FEA1715777}">
      <dgm:prSet/>
      <dgm:spPr/>
      <dgm:t>
        <a:bodyPr/>
        <a:lstStyle/>
        <a:p>
          <a:endParaRPr lang="en-IN" sz="2400">
            <a:latin typeface="Cambria" panose="02040503050406030204" pitchFamily="18" charset="0"/>
            <a:ea typeface="Cambria" panose="02040503050406030204" pitchFamily="18" charset="0"/>
          </a:endParaRPr>
        </a:p>
      </dgm:t>
    </dgm:pt>
    <dgm:pt modelId="{753AAC13-F2C2-4C87-A0AB-80D02BEEF2B5}">
      <dgm:prSet phldrT="[Text]" custT="1"/>
      <dgm:spPr/>
      <dgm:t>
        <a:bodyPr/>
        <a:lstStyle/>
        <a:p>
          <a:r>
            <a:rPr lang="hi-IN" sz="1800" dirty="0" smtClean="0">
              <a:latin typeface="Cambria" panose="02040503050406030204" pitchFamily="18" charset="0"/>
              <a:ea typeface="Cambria" panose="02040503050406030204" pitchFamily="18" charset="0"/>
            </a:rPr>
            <a:t>उपशीर्षक </a:t>
          </a:r>
          <a:r>
            <a:rPr lang="en-IN" sz="1800" dirty="0" smtClean="0">
              <a:latin typeface="Cambria" panose="02040503050406030204" pitchFamily="18" charset="0"/>
              <a:ea typeface="Cambria" panose="02040503050406030204" pitchFamily="18" charset="0"/>
            </a:rPr>
            <a:t>2</a:t>
          </a:r>
          <a:endParaRPr lang="en-IN" sz="1800" dirty="0">
            <a:latin typeface="Cambria" panose="02040503050406030204" pitchFamily="18" charset="0"/>
            <a:ea typeface="Cambria" panose="02040503050406030204" pitchFamily="18" charset="0"/>
          </a:endParaRPr>
        </a:p>
      </dgm:t>
    </dgm:pt>
    <dgm:pt modelId="{013DD359-1BE8-4F2B-A89A-BC38A0FCC2AB}" type="parTrans" cxnId="{41A672E2-87E9-4CE7-8109-8B37F9B18232}">
      <dgm:prSet/>
      <dgm:spPr/>
      <dgm:t>
        <a:bodyPr/>
        <a:lstStyle/>
        <a:p>
          <a:endParaRPr lang="en-IN" sz="2400">
            <a:latin typeface="Cambria" panose="02040503050406030204" pitchFamily="18" charset="0"/>
            <a:ea typeface="Cambria" panose="02040503050406030204" pitchFamily="18" charset="0"/>
          </a:endParaRPr>
        </a:p>
      </dgm:t>
    </dgm:pt>
    <dgm:pt modelId="{B0DD0C45-CD41-4BA7-AEBD-DDE6FDF9CDD1}" type="sibTrans" cxnId="{41A672E2-87E9-4CE7-8109-8B37F9B18232}">
      <dgm:prSet/>
      <dgm:spPr/>
      <dgm:t>
        <a:bodyPr/>
        <a:lstStyle/>
        <a:p>
          <a:endParaRPr lang="en-IN" sz="2400">
            <a:latin typeface="Cambria" panose="02040503050406030204" pitchFamily="18" charset="0"/>
            <a:ea typeface="Cambria" panose="02040503050406030204" pitchFamily="18" charset="0"/>
          </a:endParaRPr>
        </a:p>
      </dgm:t>
    </dgm:pt>
    <dgm:pt modelId="{E797697A-06E0-4AE5-A941-E5B81D03635A}">
      <dgm:prSet phldrT="[Text]" custT="1"/>
      <dgm:spPr/>
      <dgm:t>
        <a:bodyPr/>
        <a:lstStyle/>
        <a:p>
          <a:r>
            <a:rPr lang="hi-IN" sz="2400" dirty="0" smtClean="0">
              <a:latin typeface="Cambria" panose="02040503050406030204" pitchFamily="18" charset="0"/>
              <a:ea typeface="Cambria" panose="02040503050406030204" pitchFamily="18" charset="0"/>
            </a:rPr>
            <a:t>भाग</a:t>
          </a:r>
          <a:r>
            <a:rPr lang="en-IN" sz="2400" dirty="0" smtClean="0">
              <a:latin typeface="Cambria" panose="02040503050406030204" pitchFamily="18" charset="0"/>
              <a:ea typeface="Cambria" panose="02040503050406030204" pitchFamily="18" charset="0"/>
            </a:rPr>
            <a:t> </a:t>
          </a:r>
          <a:r>
            <a:rPr lang="en-IN" sz="2400" dirty="0">
              <a:latin typeface="Cambria" panose="02040503050406030204" pitchFamily="18" charset="0"/>
              <a:ea typeface="Cambria" panose="02040503050406030204" pitchFamily="18" charset="0"/>
            </a:rPr>
            <a:t>3</a:t>
          </a:r>
        </a:p>
      </dgm:t>
    </dgm:pt>
    <dgm:pt modelId="{091D040C-8BA3-4A38-AD4D-65490062BF78}" type="parTrans" cxnId="{3409A7F7-4846-4521-8446-A3067600A8FF}">
      <dgm:prSet/>
      <dgm:spPr/>
      <dgm:t>
        <a:bodyPr/>
        <a:lstStyle/>
        <a:p>
          <a:endParaRPr lang="en-IN" sz="2400">
            <a:latin typeface="Cambria" panose="02040503050406030204" pitchFamily="18" charset="0"/>
            <a:ea typeface="Cambria" panose="02040503050406030204" pitchFamily="18" charset="0"/>
          </a:endParaRPr>
        </a:p>
      </dgm:t>
    </dgm:pt>
    <dgm:pt modelId="{7CE2DAEB-2320-419C-A6C6-9C9DEE3408E0}" type="sibTrans" cxnId="{3409A7F7-4846-4521-8446-A3067600A8FF}">
      <dgm:prSet/>
      <dgm:spPr/>
      <dgm:t>
        <a:bodyPr/>
        <a:lstStyle/>
        <a:p>
          <a:endParaRPr lang="en-IN" sz="2400">
            <a:latin typeface="Cambria" panose="02040503050406030204" pitchFamily="18" charset="0"/>
            <a:ea typeface="Cambria" panose="02040503050406030204" pitchFamily="18" charset="0"/>
          </a:endParaRPr>
        </a:p>
      </dgm:t>
    </dgm:pt>
    <dgm:pt modelId="{3312B0FC-E013-45D1-8709-207993E23A21}">
      <dgm:prSet phldrT="[Text]" custT="1"/>
      <dgm:spPr/>
      <dgm:t>
        <a:bodyPr/>
        <a:lstStyle/>
        <a:p>
          <a:r>
            <a:rPr lang="hi-IN" sz="1800" dirty="0" smtClean="0">
              <a:latin typeface="Cambria" panose="02040503050406030204" pitchFamily="18" charset="0"/>
              <a:ea typeface="Cambria" panose="02040503050406030204" pitchFamily="18" charset="0"/>
            </a:rPr>
            <a:t>उपशीर्षक </a:t>
          </a:r>
          <a:r>
            <a:rPr lang="en-IN" sz="1800" dirty="0" smtClean="0">
              <a:latin typeface="Cambria" panose="02040503050406030204" pitchFamily="18" charset="0"/>
              <a:ea typeface="Cambria" panose="02040503050406030204" pitchFamily="18" charset="0"/>
            </a:rPr>
            <a:t>1</a:t>
          </a:r>
          <a:endParaRPr lang="en-IN" sz="1800" dirty="0">
            <a:latin typeface="Cambria" panose="02040503050406030204" pitchFamily="18" charset="0"/>
            <a:ea typeface="Cambria" panose="02040503050406030204" pitchFamily="18" charset="0"/>
          </a:endParaRPr>
        </a:p>
      </dgm:t>
    </dgm:pt>
    <dgm:pt modelId="{432F99FA-4BDB-4805-9066-980F297EC8BA}" type="parTrans" cxnId="{3E80B102-DC94-495B-96E6-9BFDC67E39C6}">
      <dgm:prSet/>
      <dgm:spPr/>
      <dgm:t>
        <a:bodyPr/>
        <a:lstStyle/>
        <a:p>
          <a:endParaRPr lang="en-IN" sz="2400">
            <a:latin typeface="Cambria" panose="02040503050406030204" pitchFamily="18" charset="0"/>
            <a:ea typeface="Cambria" panose="02040503050406030204" pitchFamily="18" charset="0"/>
          </a:endParaRPr>
        </a:p>
      </dgm:t>
    </dgm:pt>
    <dgm:pt modelId="{D6BD040C-45E0-47BA-8454-306FD17B520D}" type="sibTrans" cxnId="{3E80B102-DC94-495B-96E6-9BFDC67E39C6}">
      <dgm:prSet/>
      <dgm:spPr/>
      <dgm:t>
        <a:bodyPr/>
        <a:lstStyle/>
        <a:p>
          <a:endParaRPr lang="en-IN" sz="2400">
            <a:latin typeface="Cambria" panose="02040503050406030204" pitchFamily="18" charset="0"/>
            <a:ea typeface="Cambria" panose="02040503050406030204" pitchFamily="18" charset="0"/>
          </a:endParaRPr>
        </a:p>
      </dgm:t>
    </dgm:pt>
    <dgm:pt modelId="{991C98AB-1965-4AB4-8D97-211CAB05651B}">
      <dgm:prSet phldrT="[Text]" custT="1"/>
      <dgm:spPr/>
      <dgm:t>
        <a:bodyPr/>
        <a:lstStyle/>
        <a:p>
          <a:r>
            <a:rPr lang="hi-IN" sz="1800" dirty="0" smtClean="0">
              <a:latin typeface="Cambria" panose="02040503050406030204" pitchFamily="18" charset="0"/>
              <a:ea typeface="Cambria" panose="02040503050406030204" pitchFamily="18" charset="0"/>
            </a:rPr>
            <a:t>उपशीर्षक </a:t>
          </a:r>
          <a:r>
            <a:rPr lang="en-IN" sz="1800" dirty="0" smtClean="0">
              <a:latin typeface="Cambria" panose="02040503050406030204" pitchFamily="18" charset="0"/>
              <a:ea typeface="Cambria" panose="02040503050406030204" pitchFamily="18" charset="0"/>
            </a:rPr>
            <a:t>2</a:t>
          </a:r>
          <a:endParaRPr lang="en-IN" sz="1800" dirty="0">
            <a:latin typeface="Cambria" panose="02040503050406030204" pitchFamily="18" charset="0"/>
            <a:ea typeface="Cambria" panose="02040503050406030204" pitchFamily="18" charset="0"/>
          </a:endParaRPr>
        </a:p>
      </dgm:t>
    </dgm:pt>
    <dgm:pt modelId="{25322A32-1F72-48CD-A65C-52D047E22C35}" type="parTrans" cxnId="{5E279A3B-F5C6-4B0B-954F-58843F6F3DEF}">
      <dgm:prSet/>
      <dgm:spPr/>
      <dgm:t>
        <a:bodyPr/>
        <a:lstStyle/>
        <a:p>
          <a:endParaRPr lang="en-IN" sz="2400">
            <a:latin typeface="Cambria" panose="02040503050406030204" pitchFamily="18" charset="0"/>
            <a:ea typeface="Cambria" panose="02040503050406030204" pitchFamily="18" charset="0"/>
          </a:endParaRPr>
        </a:p>
      </dgm:t>
    </dgm:pt>
    <dgm:pt modelId="{E01A5F1B-F55F-4198-81E9-5BD493252EE2}" type="sibTrans" cxnId="{5E279A3B-F5C6-4B0B-954F-58843F6F3DEF}">
      <dgm:prSet/>
      <dgm:spPr/>
      <dgm:t>
        <a:bodyPr/>
        <a:lstStyle/>
        <a:p>
          <a:endParaRPr lang="en-IN" sz="2400">
            <a:latin typeface="Cambria" panose="02040503050406030204" pitchFamily="18" charset="0"/>
            <a:ea typeface="Cambria" panose="02040503050406030204" pitchFamily="18" charset="0"/>
          </a:endParaRPr>
        </a:p>
      </dgm:t>
    </dgm:pt>
    <dgm:pt modelId="{7491D789-FAA6-4AF9-AC36-8AE2056FCD65}">
      <dgm:prSet phldrT="[Text]" custT="1"/>
      <dgm:spPr/>
      <dgm:t>
        <a:bodyPr/>
        <a:lstStyle/>
        <a:p>
          <a:r>
            <a:rPr lang="hi-IN" sz="2400" dirty="0" smtClean="0">
              <a:latin typeface="Cambria" panose="02040503050406030204" pitchFamily="18" charset="0"/>
              <a:ea typeface="Cambria" panose="02040503050406030204" pitchFamily="18" charset="0"/>
            </a:rPr>
            <a:t>भाग</a:t>
          </a:r>
          <a:r>
            <a:rPr lang="en-IN" sz="2400" dirty="0" smtClean="0">
              <a:latin typeface="Cambria" panose="02040503050406030204" pitchFamily="18" charset="0"/>
              <a:ea typeface="Cambria" panose="02040503050406030204" pitchFamily="18" charset="0"/>
            </a:rPr>
            <a:t> </a:t>
          </a:r>
          <a:r>
            <a:rPr lang="en-IN" sz="2400" dirty="0">
              <a:latin typeface="Cambria" panose="02040503050406030204" pitchFamily="18" charset="0"/>
              <a:ea typeface="Cambria" panose="02040503050406030204" pitchFamily="18" charset="0"/>
            </a:rPr>
            <a:t>4</a:t>
          </a:r>
        </a:p>
      </dgm:t>
    </dgm:pt>
    <dgm:pt modelId="{C4EC08F6-1767-4770-B30B-F08E9EE88756}" type="parTrans" cxnId="{BDF9D9E5-2407-442F-9809-F121D35DBD76}">
      <dgm:prSet/>
      <dgm:spPr/>
      <dgm:t>
        <a:bodyPr/>
        <a:lstStyle/>
        <a:p>
          <a:endParaRPr lang="en-IN"/>
        </a:p>
      </dgm:t>
    </dgm:pt>
    <dgm:pt modelId="{5CD4D47D-D436-4660-A51B-379551266079}" type="sibTrans" cxnId="{BDF9D9E5-2407-442F-9809-F121D35DBD76}">
      <dgm:prSet/>
      <dgm:spPr/>
      <dgm:t>
        <a:bodyPr/>
        <a:lstStyle/>
        <a:p>
          <a:endParaRPr lang="en-IN"/>
        </a:p>
      </dgm:t>
    </dgm:pt>
    <dgm:pt modelId="{60D24F23-FD5E-426E-93DB-0702EAE871C2}">
      <dgm:prSet phldrT="[Text]" custT="1"/>
      <dgm:spPr/>
      <dgm:t>
        <a:bodyPr/>
        <a:lstStyle/>
        <a:p>
          <a:r>
            <a:rPr lang="hi-IN" sz="2400" dirty="0" smtClean="0">
              <a:latin typeface="Cambria" panose="02040503050406030204" pitchFamily="18" charset="0"/>
              <a:ea typeface="Cambria" panose="02040503050406030204" pitchFamily="18" charset="0"/>
            </a:rPr>
            <a:t>भाग</a:t>
          </a:r>
          <a:r>
            <a:rPr lang="en-IN" sz="2400" dirty="0" smtClean="0">
              <a:latin typeface="Cambria" panose="02040503050406030204" pitchFamily="18" charset="0"/>
              <a:ea typeface="Cambria" panose="02040503050406030204" pitchFamily="18" charset="0"/>
            </a:rPr>
            <a:t> </a:t>
          </a:r>
          <a:r>
            <a:rPr lang="en-IN" sz="2400" dirty="0">
              <a:latin typeface="Cambria" panose="02040503050406030204" pitchFamily="18" charset="0"/>
              <a:ea typeface="Cambria" panose="02040503050406030204" pitchFamily="18" charset="0"/>
            </a:rPr>
            <a:t>5</a:t>
          </a:r>
        </a:p>
      </dgm:t>
    </dgm:pt>
    <dgm:pt modelId="{E9CD2AEF-568F-422A-8172-5DC212E4C8DE}" type="parTrans" cxnId="{B07C2632-7032-443F-9E9E-88902AEA5B73}">
      <dgm:prSet/>
      <dgm:spPr/>
      <dgm:t>
        <a:bodyPr/>
        <a:lstStyle/>
        <a:p>
          <a:endParaRPr lang="en-IN"/>
        </a:p>
      </dgm:t>
    </dgm:pt>
    <dgm:pt modelId="{EFF5E233-1B44-4C7E-82EC-0586B16C5F17}" type="sibTrans" cxnId="{B07C2632-7032-443F-9E9E-88902AEA5B73}">
      <dgm:prSet/>
      <dgm:spPr/>
      <dgm:t>
        <a:bodyPr/>
        <a:lstStyle/>
        <a:p>
          <a:endParaRPr lang="en-IN"/>
        </a:p>
      </dgm:t>
    </dgm:pt>
    <dgm:pt modelId="{29236D53-2280-4639-8D8E-3C29C6072DCB}">
      <dgm:prSet phldrT="[Text]" custT="1"/>
      <dgm:spPr/>
      <dgm:t>
        <a:bodyPr/>
        <a:lstStyle/>
        <a:p>
          <a:r>
            <a:rPr lang="hi-IN" sz="1800" dirty="0" smtClean="0">
              <a:latin typeface="Cambria" panose="02040503050406030204" pitchFamily="18" charset="0"/>
              <a:ea typeface="Cambria" panose="02040503050406030204" pitchFamily="18" charset="0"/>
            </a:rPr>
            <a:t>उपशीर्षक </a:t>
          </a:r>
          <a:r>
            <a:rPr lang="en-IN" sz="1800" dirty="0" smtClean="0">
              <a:latin typeface="Cambria" panose="02040503050406030204" pitchFamily="18" charset="0"/>
              <a:ea typeface="Cambria" panose="02040503050406030204" pitchFamily="18" charset="0"/>
            </a:rPr>
            <a:t>1</a:t>
          </a:r>
          <a:endParaRPr lang="en-IN" sz="1800" dirty="0">
            <a:latin typeface="Cambria" panose="02040503050406030204" pitchFamily="18" charset="0"/>
            <a:ea typeface="Cambria" panose="02040503050406030204" pitchFamily="18" charset="0"/>
          </a:endParaRPr>
        </a:p>
      </dgm:t>
    </dgm:pt>
    <dgm:pt modelId="{9D7402A8-A1CE-4246-AA4B-40B6D92D0E21}" type="parTrans" cxnId="{D0E1E5B6-AFD8-447B-B3C5-50C77960A03E}">
      <dgm:prSet/>
      <dgm:spPr/>
      <dgm:t>
        <a:bodyPr/>
        <a:lstStyle/>
        <a:p>
          <a:endParaRPr lang="en-IN"/>
        </a:p>
      </dgm:t>
    </dgm:pt>
    <dgm:pt modelId="{CC2108A5-BCB0-4D71-8249-E3052BD9D0DD}" type="sibTrans" cxnId="{D0E1E5B6-AFD8-447B-B3C5-50C77960A03E}">
      <dgm:prSet/>
      <dgm:spPr/>
      <dgm:t>
        <a:bodyPr/>
        <a:lstStyle/>
        <a:p>
          <a:endParaRPr lang="en-IN"/>
        </a:p>
      </dgm:t>
    </dgm:pt>
    <dgm:pt modelId="{AC3590CA-5DAF-4751-9C90-79873545B165}">
      <dgm:prSet phldrT="[Text]" custT="1"/>
      <dgm:spPr/>
      <dgm:t>
        <a:bodyPr/>
        <a:lstStyle/>
        <a:p>
          <a:r>
            <a:rPr lang="hi-IN" sz="1800" dirty="0" smtClean="0">
              <a:latin typeface="Cambria" panose="02040503050406030204" pitchFamily="18" charset="0"/>
              <a:ea typeface="Cambria" panose="02040503050406030204" pitchFamily="18" charset="0"/>
            </a:rPr>
            <a:t>उपशीर्षक </a:t>
          </a:r>
          <a:r>
            <a:rPr lang="en-IN" sz="1800" dirty="0" smtClean="0">
              <a:latin typeface="Cambria" panose="02040503050406030204" pitchFamily="18" charset="0"/>
              <a:ea typeface="Cambria" panose="02040503050406030204" pitchFamily="18" charset="0"/>
            </a:rPr>
            <a:t>2</a:t>
          </a:r>
          <a:endParaRPr lang="en-IN" sz="1800" dirty="0">
            <a:latin typeface="Cambria" panose="02040503050406030204" pitchFamily="18" charset="0"/>
            <a:ea typeface="Cambria" panose="02040503050406030204" pitchFamily="18" charset="0"/>
          </a:endParaRPr>
        </a:p>
      </dgm:t>
    </dgm:pt>
    <dgm:pt modelId="{5950AF29-E20C-407B-98B3-B2513414735F}" type="parTrans" cxnId="{D8A1CD8A-0683-4943-9EC7-795AEF417D07}">
      <dgm:prSet/>
      <dgm:spPr/>
      <dgm:t>
        <a:bodyPr/>
        <a:lstStyle/>
        <a:p>
          <a:endParaRPr lang="en-IN"/>
        </a:p>
      </dgm:t>
    </dgm:pt>
    <dgm:pt modelId="{27F0A965-E7D0-4704-8314-E4A90D83ABFE}" type="sibTrans" cxnId="{D8A1CD8A-0683-4943-9EC7-795AEF417D07}">
      <dgm:prSet/>
      <dgm:spPr/>
      <dgm:t>
        <a:bodyPr/>
        <a:lstStyle/>
        <a:p>
          <a:endParaRPr lang="en-IN"/>
        </a:p>
      </dgm:t>
    </dgm:pt>
    <dgm:pt modelId="{396C0489-A0FC-4D89-95C3-45F90CA7958D}">
      <dgm:prSet phldrT="[Text]" custT="1"/>
      <dgm:spPr/>
      <dgm:t>
        <a:bodyPr/>
        <a:lstStyle/>
        <a:p>
          <a:r>
            <a:rPr lang="hi-IN" sz="1800" dirty="0" smtClean="0">
              <a:latin typeface="Cambria" panose="02040503050406030204" pitchFamily="18" charset="0"/>
              <a:ea typeface="Cambria" panose="02040503050406030204" pitchFamily="18" charset="0"/>
            </a:rPr>
            <a:t>उपशीर्षक </a:t>
          </a:r>
          <a:r>
            <a:rPr lang="en-IN" sz="1800" dirty="0" smtClean="0">
              <a:latin typeface="Cambria" panose="02040503050406030204" pitchFamily="18" charset="0"/>
              <a:ea typeface="Cambria" panose="02040503050406030204" pitchFamily="18" charset="0"/>
            </a:rPr>
            <a:t>1</a:t>
          </a:r>
          <a:endParaRPr lang="en-IN" sz="1800" dirty="0">
            <a:latin typeface="Cambria" panose="02040503050406030204" pitchFamily="18" charset="0"/>
            <a:ea typeface="Cambria" panose="02040503050406030204" pitchFamily="18" charset="0"/>
          </a:endParaRPr>
        </a:p>
      </dgm:t>
    </dgm:pt>
    <dgm:pt modelId="{6D43088C-6543-4821-AE6A-1F279EC73103}" type="parTrans" cxnId="{D778198D-0D47-4045-A53B-75411BAB0602}">
      <dgm:prSet/>
      <dgm:spPr/>
      <dgm:t>
        <a:bodyPr/>
        <a:lstStyle/>
        <a:p>
          <a:endParaRPr lang="en-IN"/>
        </a:p>
      </dgm:t>
    </dgm:pt>
    <dgm:pt modelId="{8B4D9C0E-9016-437E-955A-98E91007802C}" type="sibTrans" cxnId="{D778198D-0D47-4045-A53B-75411BAB0602}">
      <dgm:prSet/>
      <dgm:spPr/>
      <dgm:t>
        <a:bodyPr/>
        <a:lstStyle/>
        <a:p>
          <a:endParaRPr lang="en-IN"/>
        </a:p>
      </dgm:t>
    </dgm:pt>
    <dgm:pt modelId="{2AC2ADEF-A2F8-4949-8D78-1B70AB264814}">
      <dgm:prSet phldrT="[Text]" custT="1"/>
      <dgm:spPr/>
      <dgm:t>
        <a:bodyPr/>
        <a:lstStyle/>
        <a:p>
          <a:r>
            <a:rPr lang="hi-IN" sz="1800" dirty="0" smtClean="0">
              <a:latin typeface="Cambria" panose="02040503050406030204" pitchFamily="18" charset="0"/>
              <a:ea typeface="Cambria" panose="02040503050406030204" pitchFamily="18" charset="0"/>
            </a:rPr>
            <a:t>उपशीर्षक </a:t>
          </a:r>
          <a:r>
            <a:rPr lang="en-IN" sz="1800" dirty="0" smtClean="0">
              <a:latin typeface="Cambria" panose="02040503050406030204" pitchFamily="18" charset="0"/>
              <a:ea typeface="Cambria" panose="02040503050406030204" pitchFamily="18" charset="0"/>
            </a:rPr>
            <a:t>2</a:t>
          </a:r>
          <a:endParaRPr lang="en-IN" sz="1800" dirty="0">
            <a:latin typeface="Cambria" panose="02040503050406030204" pitchFamily="18" charset="0"/>
            <a:ea typeface="Cambria" panose="02040503050406030204" pitchFamily="18" charset="0"/>
          </a:endParaRPr>
        </a:p>
      </dgm:t>
    </dgm:pt>
    <dgm:pt modelId="{515D8845-F5E2-4150-BE80-0A2644F85FC0}" type="parTrans" cxnId="{A2FFF7B9-AAA8-4219-9ADA-231C54F2ED6C}">
      <dgm:prSet/>
      <dgm:spPr/>
      <dgm:t>
        <a:bodyPr/>
        <a:lstStyle/>
        <a:p>
          <a:endParaRPr lang="en-IN"/>
        </a:p>
      </dgm:t>
    </dgm:pt>
    <dgm:pt modelId="{04202983-F425-4A52-95CB-BA636060F5DE}" type="sibTrans" cxnId="{A2FFF7B9-AAA8-4219-9ADA-231C54F2ED6C}">
      <dgm:prSet/>
      <dgm:spPr/>
      <dgm:t>
        <a:bodyPr/>
        <a:lstStyle/>
        <a:p>
          <a:endParaRPr lang="en-IN"/>
        </a:p>
      </dgm:t>
    </dgm:pt>
    <dgm:pt modelId="{B23BFAB6-B287-4DB3-A3BA-F0B058C3B8D4}">
      <dgm:prSet phldrT="[Text]" custT="1"/>
      <dgm:spPr/>
      <dgm:t>
        <a:bodyPr/>
        <a:lstStyle/>
        <a:p>
          <a:endParaRPr lang="en-IN" sz="1800" dirty="0">
            <a:latin typeface="Cambria" panose="02040503050406030204" pitchFamily="18" charset="0"/>
            <a:ea typeface="Cambria" panose="02040503050406030204" pitchFamily="18" charset="0"/>
          </a:endParaRPr>
        </a:p>
      </dgm:t>
    </dgm:pt>
    <dgm:pt modelId="{BA325619-B48E-41FC-BA29-FD471B76A2D5}" type="parTrans" cxnId="{B71EC108-38D4-424A-8169-313F3F832ACD}">
      <dgm:prSet/>
      <dgm:spPr/>
      <dgm:t>
        <a:bodyPr/>
        <a:lstStyle/>
        <a:p>
          <a:endParaRPr lang="en-US"/>
        </a:p>
      </dgm:t>
    </dgm:pt>
    <dgm:pt modelId="{B4FB2EDF-98F6-4284-A248-C6E3F3F3D0DB}" type="sibTrans" cxnId="{B71EC108-38D4-424A-8169-313F3F832ACD}">
      <dgm:prSet/>
      <dgm:spPr/>
      <dgm:t>
        <a:bodyPr/>
        <a:lstStyle/>
        <a:p>
          <a:endParaRPr lang="en-US"/>
        </a:p>
      </dgm:t>
    </dgm:pt>
    <dgm:pt modelId="{A2E5C369-B376-4B97-A0AD-773755FBAAE8}" type="pres">
      <dgm:prSet presAssocID="{BF482261-4D3A-46C3-94B1-BF4AA3B31AB3}" presName="Name0" presStyleCnt="0">
        <dgm:presLayoutVars>
          <dgm:dir/>
          <dgm:animLvl val="lvl"/>
          <dgm:resizeHandles val="exact"/>
        </dgm:presLayoutVars>
      </dgm:prSet>
      <dgm:spPr/>
      <dgm:t>
        <a:bodyPr/>
        <a:lstStyle/>
        <a:p>
          <a:endParaRPr lang="en-US"/>
        </a:p>
      </dgm:t>
    </dgm:pt>
    <dgm:pt modelId="{FB15179E-9DA6-4DA3-A975-45075F2DA6EE}" type="pres">
      <dgm:prSet presAssocID="{F97545EB-39E6-40CC-B851-08405CC90811}" presName="composite" presStyleCnt="0"/>
      <dgm:spPr/>
      <dgm:t>
        <a:bodyPr/>
        <a:lstStyle/>
        <a:p>
          <a:endParaRPr lang="en-US"/>
        </a:p>
      </dgm:t>
    </dgm:pt>
    <dgm:pt modelId="{3D03BBEE-14FA-497D-BEE1-5993CBB6AC35}" type="pres">
      <dgm:prSet presAssocID="{F97545EB-39E6-40CC-B851-08405CC90811}" presName="parTx" presStyleLbl="alignNode1" presStyleIdx="0" presStyleCnt="5">
        <dgm:presLayoutVars>
          <dgm:chMax val="0"/>
          <dgm:chPref val="0"/>
          <dgm:bulletEnabled val="1"/>
        </dgm:presLayoutVars>
      </dgm:prSet>
      <dgm:spPr/>
      <dgm:t>
        <a:bodyPr/>
        <a:lstStyle/>
        <a:p>
          <a:endParaRPr lang="en-US"/>
        </a:p>
      </dgm:t>
    </dgm:pt>
    <dgm:pt modelId="{5D9D283B-0C65-4393-876C-5E44A65E2062}" type="pres">
      <dgm:prSet presAssocID="{F97545EB-39E6-40CC-B851-08405CC90811}" presName="desTx" presStyleLbl="alignAccFollowNode1" presStyleIdx="0" presStyleCnt="5">
        <dgm:presLayoutVars>
          <dgm:bulletEnabled val="1"/>
        </dgm:presLayoutVars>
      </dgm:prSet>
      <dgm:spPr/>
      <dgm:t>
        <a:bodyPr/>
        <a:lstStyle/>
        <a:p>
          <a:endParaRPr lang="en-US"/>
        </a:p>
      </dgm:t>
    </dgm:pt>
    <dgm:pt modelId="{44F5AE3C-4050-46AB-B843-91ACC3F88B28}" type="pres">
      <dgm:prSet presAssocID="{58076411-236C-4E0E-A565-F37159F8AF7B}" presName="space" presStyleCnt="0"/>
      <dgm:spPr/>
      <dgm:t>
        <a:bodyPr/>
        <a:lstStyle/>
        <a:p>
          <a:endParaRPr lang="en-US"/>
        </a:p>
      </dgm:t>
    </dgm:pt>
    <dgm:pt modelId="{05418346-6E69-4C73-8AC4-A13BEE3B9A57}" type="pres">
      <dgm:prSet presAssocID="{74F09A25-086D-4BBD-AEE4-D995E540A683}" presName="composite" presStyleCnt="0"/>
      <dgm:spPr/>
      <dgm:t>
        <a:bodyPr/>
        <a:lstStyle/>
        <a:p>
          <a:endParaRPr lang="en-US"/>
        </a:p>
      </dgm:t>
    </dgm:pt>
    <dgm:pt modelId="{EEE64FFD-260D-475E-9B8D-B2D1A6AE2645}" type="pres">
      <dgm:prSet presAssocID="{74F09A25-086D-4BBD-AEE4-D995E540A683}" presName="parTx" presStyleLbl="alignNode1" presStyleIdx="1" presStyleCnt="5">
        <dgm:presLayoutVars>
          <dgm:chMax val="0"/>
          <dgm:chPref val="0"/>
          <dgm:bulletEnabled val="1"/>
        </dgm:presLayoutVars>
      </dgm:prSet>
      <dgm:spPr/>
      <dgm:t>
        <a:bodyPr/>
        <a:lstStyle/>
        <a:p>
          <a:endParaRPr lang="en-US"/>
        </a:p>
      </dgm:t>
    </dgm:pt>
    <dgm:pt modelId="{BAE7537E-2404-468A-8613-C18F076CF513}" type="pres">
      <dgm:prSet presAssocID="{74F09A25-086D-4BBD-AEE4-D995E540A683}" presName="desTx" presStyleLbl="alignAccFollowNode1" presStyleIdx="1" presStyleCnt="5">
        <dgm:presLayoutVars>
          <dgm:bulletEnabled val="1"/>
        </dgm:presLayoutVars>
      </dgm:prSet>
      <dgm:spPr/>
      <dgm:t>
        <a:bodyPr/>
        <a:lstStyle/>
        <a:p>
          <a:endParaRPr lang="en-US"/>
        </a:p>
      </dgm:t>
    </dgm:pt>
    <dgm:pt modelId="{FE544B4F-8763-4146-B1FE-4F3D7DCAE212}" type="pres">
      <dgm:prSet presAssocID="{2A0FDD86-BA92-483C-954C-81ECB9A69720}" presName="space" presStyleCnt="0"/>
      <dgm:spPr/>
      <dgm:t>
        <a:bodyPr/>
        <a:lstStyle/>
        <a:p>
          <a:endParaRPr lang="en-US"/>
        </a:p>
      </dgm:t>
    </dgm:pt>
    <dgm:pt modelId="{D984A53C-EE1F-479B-9414-24DCBAC0E24B}" type="pres">
      <dgm:prSet presAssocID="{E797697A-06E0-4AE5-A941-E5B81D03635A}" presName="composite" presStyleCnt="0"/>
      <dgm:spPr/>
      <dgm:t>
        <a:bodyPr/>
        <a:lstStyle/>
        <a:p>
          <a:endParaRPr lang="en-US"/>
        </a:p>
      </dgm:t>
    </dgm:pt>
    <dgm:pt modelId="{084D88A9-8BCA-4680-B0CF-9F9B18B7E786}" type="pres">
      <dgm:prSet presAssocID="{E797697A-06E0-4AE5-A941-E5B81D03635A}" presName="parTx" presStyleLbl="alignNode1" presStyleIdx="2" presStyleCnt="5">
        <dgm:presLayoutVars>
          <dgm:chMax val="0"/>
          <dgm:chPref val="0"/>
          <dgm:bulletEnabled val="1"/>
        </dgm:presLayoutVars>
      </dgm:prSet>
      <dgm:spPr/>
      <dgm:t>
        <a:bodyPr/>
        <a:lstStyle/>
        <a:p>
          <a:endParaRPr lang="en-US"/>
        </a:p>
      </dgm:t>
    </dgm:pt>
    <dgm:pt modelId="{C9D4400F-1093-406A-AC2C-3C2674425376}" type="pres">
      <dgm:prSet presAssocID="{E797697A-06E0-4AE5-A941-E5B81D03635A}" presName="desTx" presStyleLbl="alignAccFollowNode1" presStyleIdx="2" presStyleCnt="5">
        <dgm:presLayoutVars>
          <dgm:bulletEnabled val="1"/>
        </dgm:presLayoutVars>
      </dgm:prSet>
      <dgm:spPr/>
      <dgm:t>
        <a:bodyPr/>
        <a:lstStyle/>
        <a:p>
          <a:endParaRPr lang="en-US"/>
        </a:p>
      </dgm:t>
    </dgm:pt>
    <dgm:pt modelId="{FA5757C6-10D6-4114-8E90-8A04112BC160}" type="pres">
      <dgm:prSet presAssocID="{7CE2DAEB-2320-419C-A6C6-9C9DEE3408E0}" presName="space" presStyleCnt="0"/>
      <dgm:spPr/>
      <dgm:t>
        <a:bodyPr/>
        <a:lstStyle/>
        <a:p>
          <a:endParaRPr lang="en-US"/>
        </a:p>
      </dgm:t>
    </dgm:pt>
    <dgm:pt modelId="{B18E17D5-FAD6-4EE3-83AC-FEC60D7531C1}" type="pres">
      <dgm:prSet presAssocID="{7491D789-FAA6-4AF9-AC36-8AE2056FCD65}" presName="composite" presStyleCnt="0"/>
      <dgm:spPr/>
      <dgm:t>
        <a:bodyPr/>
        <a:lstStyle/>
        <a:p>
          <a:endParaRPr lang="en-US"/>
        </a:p>
      </dgm:t>
    </dgm:pt>
    <dgm:pt modelId="{4BE641D6-EE72-4C60-BA96-BE1A97F447B3}" type="pres">
      <dgm:prSet presAssocID="{7491D789-FAA6-4AF9-AC36-8AE2056FCD65}" presName="parTx" presStyleLbl="alignNode1" presStyleIdx="3" presStyleCnt="5">
        <dgm:presLayoutVars>
          <dgm:chMax val="0"/>
          <dgm:chPref val="0"/>
          <dgm:bulletEnabled val="1"/>
        </dgm:presLayoutVars>
      </dgm:prSet>
      <dgm:spPr/>
      <dgm:t>
        <a:bodyPr/>
        <a:lstStyle/>
        <a:p>
          <a:endParaRPr lang="en-US"/>
        </a:p>
      </dgm:t>
    </dgm:pt>
    <dgm:pt modelId="{96F8CA3E-BD96-4FAC-A9DD-79DEB5816DE2}" type="pres">
      <dgm:prSet presAssocID="{7491D789-FAA6-4AF9-AC36-8AE2056FCD65}" presName="desTx" presStyleLbl="alignAccFollowNode1" presStyleIdx="3" presStyleCnt="5">
        <dgm:presLayoutVars>
          <dgm:bulletEnabled val="1"/>
        </dgm:presLayoutVars>
      </dgm:prSet>
      <dgm:spPr/>
      <dgm:t>
        <a:bodyPr/>
        <a:lstStyle/>
        <a:p>
          <a:endParaRPr lang="en-US"/>
        </a:p>
      </dgm:t>
    </dgm:pt>
    <dgm:pt modelId="{0F60EEEE-05B3-4170-B94B-32D088F8712C}" type="pres">
      <dgm:prSet presAssocID="{5CD4D47D-D436-4660-A51B-379551266079}" presName="space" presStyleCnt="0"/>
      <dgm:spPr/>
      <dgm:t>
        <a:bodyPr/>
        <a:lstStyle/>
        <a:p>
          <a:endParaRPr lang="en-US"/>
        </a:p>
      </dgm:t>
    </dgm:pt>
    <dgm:pt modelId="{24E362A3-D7CC-4B5C-AE58-987551508C97}" type="pres">
      <dgm:prSet presAssocID="{60D24F23-FD5E-426E-93DB-0702EAE871C2}" presName="composite" presStyleCnt="0"/>
      <dgm:spPr/>
      <dgm:t>
        <a:bodyPr/>
        <a:lstStyle/>
        <a:p>
          <a:endParaRPr lang="en-US"/>
        </a:p>
      </dgm:t>
    </dgm:pt>
    <dgm:pt modelId="{B64803F5-19B9-46CF-A1A3-327880E8A5A6}" type="pres">
      <dgm:prSet presAssocID="{60D24F23-FD5E-426E-93DB-0702EAE871C2}" presName="parTx" presStyleLbl="alignNode1" presStyleIdx="4" presStyleCnt="5">
        <dgm:presLayoutVars>
          <dgm:chMax val="0"/>
          <dgm:chPref val="0"/>
          <dgm:bulletEnabled val="1"/>
        </dgm:presLayoutVars>
      </dgm:prSet>
      <dgm:spPr/>
      <dgm:t>
        <a:bodyPr/>
        <a:lstStyle/>
        <a:p>
          <a:endParaRPr lang="en-US"/>
        </a:p>
      </dgm:t>
    </dgm:pt>
    <dgm:pt modelId="{66B1A75E-BEAE-44A4-9DDD-47FD792B6561}" type="pres">
      <dgm:prSet presAssocID="{60D24F23-FD5E-426E-93DB-0702EAE871C2}" presName="desTx" presStyleLbl="alignAccFollowNode1" presStyleIdx="4" presStyleCnt="5">
        <dgm:presLayoutVars>
          <dgm:bulletEnabled val="1"/>
        </dgm:presLayoutVars>
      </dgm:prSet>
      <dgm:spPr/>
      <dgm:t>
        <a:bodyPr/>
        <a:lstStyle/>
        <a:p>
          <a:endParaRPr lang="en-US"/>
        </a:p>
      </dgm:t>
    </dgm:pt>
  </dgm:ptLst>
  <dgm:cxnLst>
    <dgm:cxn modelId="{A05099A9-421C-4801-A1AF-19240848DB1F}" srcId="{BF482261-4D3A-46C3-94B1-BF4AA3B31AB3}" destId="{74F09A25-086D-4BBD-AEE4-D995E540A683}" srcOrd="1" destOrd="0" parTransId="{481CCF63-5FD2-45E0-B452-8B8E15447DD5}" sibTransId="{2A0FDD86-BA92-483C-954C-81ECB9A69720}"/>
    <dgm:cxn modelId="{B51D023F-F15D-4B67-B237-A01E1734AA6D}" type="presOf" srcId="{2AC2ADEF-A2F8-4949-8D78-1B70AB264814}" destId="{66B1A75E-BEAE-44A4-9DDD-47FD792B6561}" srcOrd="0" destOrd="1" presId="urn:microsoft.com/office/officeart/2005/8/layout/hList1"/>
    <dgm:cxn modelId="{7A91AD74-03E0-4FE5-8712-52BDA8BFEEA5}" type="presOf" srcId="{B8EF7385-A238-4BC4-9EA5-0DD700F3D66D}" destId="{BAE7537E-2404-468A-8613-C18F076CF513}" srcOrd="0" destOrd="0" presId="urn:microsoft.com/office/officeart/2005/8/layout/hList1"/>
    <dgm:cxn modelId="{B449F340-926A-4E04-9E1D-DC710EFCD607}" type="presOf" srcId="{991C98AB-1965-4AB4-8D97-211CAB05651B}" destId="{C9D4400F-1093-406A-AC2C-3C2674425376}" srcOrd="0" destOrd="1" presId="urn:microsoft.com/office/officeart/2005/8/layout/hList1"/>
    <dgm:cxn modelId="{379ECCDC-6372-469B-9C28-0F69147A7C1E}" type="presOf" srcId="{3312B0FC-E013-45D1-8709-207993E23A21}" destId="{C9D4400F-1093-406A-AC2C-3C2674425376}" srcOrd="0" destOrd="0" presId="urn:microsoft.com/office/officeart/2005/8/layout/hList1"/>
    <dgm:cxn modelId="{3E80B102-DC94-495B-96E6-9BFDC67E39C6}" srcId="{E797697A-06E0-4AE5-A941-E5B81D03635A}" destId="{3312B0FC-E013-45D1-8709-207993E23A21}" srcOrd="0" destOrd="0" parTransId="{432F99FA-4BDB-4805-9066-980F297EC8BA}" sibTransId="{D6BD040C-45E0-47BA-8454-306FD17B520D}"/>
    <dgm:cxn modelId="{25A9046C-E796-4048-8A4C-FD8922208829}" type="presOf" srcId="{BF482261-4D3A-46C3-94B1-BF4AA3B31AB3}" destId="{A2E5C369-B376-4B97-A0AD-773755FBAAE8}" srcOrd="0" destOrd="0" presId="urn:microsoft.com/office/officeart/2005/8/layout/hList1"/>
    <dgm:cxn modelId="{A2FFF7B9-AAA8-4219-9ADA-231C54F2ED6C}" srcId="{60D24F23-FD5E-426E-93DB-0702EAE871C2}" destId="{2AC2ADEF-A2F8-4949-8D78-1B70AB264814}" srcOrd="1" destOrd="0" parTransId="{515D8845-F5E2-4150-BE80-0A2644F85FC0}" sibTransId="{04202983-F425-4A52-95CB-BA636060F5DE}"/>
    <dgm:cxn modelId="{56844CF6-BC05-4999-B1E1-DF3389413F86}" srcId="{F97545EB-39E6-40CC-B851-08405CC90811}" destId="{252C1D04-A0DD-4B9E-8DBA-3BDE11F3E8A5}" srcOrd="1" destOrd="0" parTransId="{84B1FB47-1EA9-4E45-8534-4726A08332A9}" sibTransId="{F89BB527-8645-4B5E-A2A3-B1362089CACE}"/>
    <dgm:cxn modelId="{41A672E2-87E9-4CE7-8109-8B37F9B18232}" srcId="{74F09A25-086D-4BBD-AEE4-D995E540A683}" destId="{753AAC13-F2C2-4C87-A0AB-80D02BEEF2B5}" srcOrd="1" destOrd="0" parTransId="{013DD359-1BE8-4F2B-A89A-BC38A0FCC2AB}" sibTransId="{B0DD0C45-CD41-4BA7-AEBD-DDE6FDF9CDD1}"/>
    <dgm:cxn modelId="{D8A1CD8A-0683-4943-9EC7-795AEF417D07}" srcId="{7491D789-FAA6-4AF9-AC36-8AE2056FCD65}" destId="{AC3590CA-5DAF-4751-9C90-79873545B165}" srcOrd="1" destOrd="0" parTransId="{5950AF29-E20C-407B-98B3-B2513414735F}" sibTransId="{27F0A965-E7D0-4704-8314-E4A90D83ABFE}"/>
    <dgm:cxn modelId="{40395A99-5812-4CE1-963C-6638EE899D7F}" type="presOf" srcId="{B23BFAB6-B287-4DB3-A3BA-F0B058C3B8D4}" destId="{5D9D283B-0C65-4393-876C-5E44A65E2062}" srcOrd="0" destOrd="2" presId="urn:microsoft.com/office/officeart/2005/8/layout/hList1"/>
    <dgm:cxn modelId="{D39E7CA2-FA17-47E2-90AA-581AF76F65D3}" type="presOf" srcId="{F97545EB-39E6-40CC-B851-08405CC90811}" destId="{3D03BBEE-14FA-497D-BEE1-5993CBB6AC35}" srcOrd="0" destOrd="0" presId="urn:microsoft.com/office/officeart/2005/8/layout/hList1"/>
    <dgm:cxn modelId="{13A907B7-9E98-4DBD-8B8E-B5DD632C41D6}" type="presOf" srcId="{74F09A25-086D-4BBD-AEE4-D995E540A683}" destId="{EEE64FFD-260D-475E-9B8D-B2D1A6AE2645}" srcOrd="0" destOrd="0" presId="urn:microsoft.com/office/officeart/2005/8/layout/hList1"/>
    <dgm:cxn modelId="{3409A7F7-4846-4521-8446-A3067600A8FF}" srcId="{BF482261-4D3A-46C3-94B1-BF4AA3B31AB3}" destId="{E797697A-06E0-4AE5-A941-E5B81D03635A}" srcOrd="2" destOrd="0" parTransId="{091D040C-8BA3-4A38-AD4D-65490062BF78}" sibTransId="{7CE2DAEB-2320-419C-A6C6-9C9DEE3408E0}"/>
    <dgm:cxn modelId="{A36E6219-CA28-4C76-A188-9BAA75BA7F19}" type="presOf" srcId="{396C0489-A0FC-4D89-95C3-45F90CA7958D}" destId="{66B1A75E-BEAE-44A4-9DDD-47FD792B6561}" srcOrd="0" destOrd="0" presId="urn:microsoft.com/office/officeart/2005/8/layout/hList1"/>
    <dgm:cxn modelId="{5E279A3B-F5C6-4B0B-954F-58843F6F3DEF}" srcId="{E797697A-06E0-4AE5-A941-E5B81D03635A}" destId="{991C98AB-1965-4AB4-8D97-211CAB05651B}" srcOrd="1" destOrd="0" parTransId="{25322A32-1F72-48CD-A65C-52D047E22C35}" sibTransId="{E01A5F1B-F55F-4198-81E9-5BD493252EE2}"/>
    <dgm:cxn modelId="{6AC4CDB3-571F-4952-832E-9DBB39FC7777}" type="presOf" srcId="{252C1D04-A0DD-4B9E-8DBA-3BDE11F3E8A5}" destId="{5D9D283B-0C65-4393-876C-5E44A65E2062}" srcOrd="0" destOrd="1" presId="urn:microsoft.com/office/officeart/2005/8/layout/hList1"/>
    <dgm:cxn modelId="{6B08A967-7588-4374-AF70-A8FEA1715777}" srcId="{74F09A25-086D-4BBD-AEE4-D995E540A683}" destId="{B8EF7385-A238-4BC4-9EA5-0DD700F3D66D}" srcOrd="0" destOrd="0" parTransId="{F680F704-5AD0-4445-B1CE-46990D0EB1A2}" sibTransId="{E913474B-0DB5-48C3-9CB8-C15A4504664E}"/>
    <dgm:cxn modelId="{BDF9D9E5-2407-442F-9809-F121D35DBD76}" srcId="{BF482261-4D3A-46C3-94B1-BF4AA3B31AB3}" destId="{7491D789-FAA6-4AF9-AC36-8AE2056FCD65}" srcOrd="3" destOrd="0" parTransId="{C4EC08F6-1767-4770-B30B-F08E9EE88756}" sibTransId="{5CD4D47D-D436-4660-A51B-379551266079}"/>
    <dgm:cxn modelId="{460A9EA4-0AAF-4DD7-BE89-6314EF56BA4C}" type="presOf" srcId="{AC3590CA-5DAF-4751-9C90-79873545B165}" destId="{96F8CA3E-BD96-4FAC-A9DD-79DEB5816DE2}" srcOrd="0" destOrd="1" presId="urn:microsoft.com/office/officeart/2005/8/layout/hList1"/>
    <dgm:cxn modelId="{DFAC9353-39D1-47FE-8BE7-62D70187E140}" type="presOf" srcId="{7491D789-FAA6-4AF9-AC36-8AE2056FCD65}" destId="{4BE641D6-EE72-4C60-BA96-BE1A97F447B3}" srcOrd="0" destOrd="0" presId="urn:microsoft.com/office/officeart/2005/8/layout/hList1"/>
    <dgm:cxn modelId="{59E204D3-392E-4781-8519-0F70CE5D2C1B}" srcId="{BF482261-4D3A-46C3-94B1-BF4AA3B31AB3}" destId="{F97545EB-39E6-40CC-B851-08405CC90811}" srcOrd="0" destOrd="0" parTransId="{547E5FC3-646E-4749-A3FF-71F8AB6C8A6E}" sibTransId="{58076411-236C-4E0E-A565-F37159F8AF7B}"/>
    <dgm:cxn modelId="{D0E1E5B6-AFD8-447B-B3C5-50C77960A03E}" srcId="{7491D789-FAA6-4AF9-AC36-8AE2056FCD65}" destId="{29236D53-2280-4639-8D8E-3C29C6072DCB}" srcOrd="0" destOrd="0" parTransId="{9D7402A8-A1CE-4246-AA4B-40B6D92D0E21}" sibTransId="{CC2108A5-BCB0-4D71-8249-E3052BD9D0DD}"/>
    <dgm:cxn modelId="{B07C2632-7032-443F-9E9E-88902AEA5B73}" srcId="{BF482261-4D3A-46C3-94B1-BF4AA3B31AB3}" destId="{60D24F23-FD5E-426E-93DB-0702EAE871C2}" srcOrd="4" destOrd="0" parTransId="{E9CD2AEF-568F-422A-8172-5DC212E4C8DE}" sibTransId="{EFF5E233-1B44-4C7E-82EC-0586B16C5F17}"/>
    <dgm:cxn modelId="{610843FF-CE03-476F-943D-7F431F0A46F5}" type="presOf" srcId="{753AAC13-F2C2-4C87-A0AB-80D02BEEF2B5}" destId="{BAE7537E-2404-468A-8613-C18F076CF513}" srcOrd="0" destOrd="1" presId="urn:microsoft.com/office/officeart/2005/8/layout/hList1"/>
    <dgm:cxn modelId="{12058D20-C35D-47CD-9838-BC4813AC7F76}" type="presOf" srcId="{E797697A-06E0-4AE5-A941-E5B81D03635A}" destId="{084D88A9-8BCA-4680-B0CF-9F9B18B7E786}" srcOrd="0" destOrd="0" presId="urn:microsoft.com/office/officeart/2005/8/layout/hList1"/>
    <dgm:cxn modelId="{B71EC108-38D4-424A-8169-313F3F832ACD}" srcId="{F97545EB-39E6-40CC-B851-08405CC90811}" destId="{B23BFAB6-B287-4DB3-A3BA-F0B058C3B8D4}" srcOrd="2" destOrd="0" parTransId="{BA325619-B48E-41FC-BA29-FD471B76A2D5}" sibTransId="{B4FB2EDF-98F6-4284-A248-C6E3F3F3D0DB}"/>
    <dgm:cxn modelId="{D778198D-0D47-4045-A53B-75411BAB0602}" srcId="{60D24F23-FD5E-426E-93DB-0702EAE871C2}" destId="{396C0489-A0FC-4D89-95C3-45F90CA7958D}" srcOrd="0" destOrd="0" parTransId="{6D43088C-6543-4821-AE6A-1F279EC73103}" sibTransId="{8B4D9C0E-9016-437E-955A-98E91007802C}"/>
    <dgm:cxn modelId="{6712DE23-3DC4-4195-8876-C1DFCEBDB9A4}" srcId="{F97545EB-39E6-40CC-B851-08405CC90811}" destId="{165014AA-6172-4667-B77D-97DA6A5B855F}" srcOrd="0" destOrd="0" parTransId="{CB4EA1BF-DF18-4EFF-8A45-59DCD55B831F}" sibTransId="{85FE0F6E-3F0A-4151-B40B-D4B58CA6CF90}"/>
    <dgm:cxn modelId="{2A52F64F-9DA1-474F-9780-994636E2E982}" type="presOf" srcId="{165014AA-6172-4667-B77D-97DA6A5B855F}" destId="{5D9D283B-0C65-4393-876C-5E44A65E2062}" srcOrd="0" destOrd="0" presId="urn:microsoft.com/office/officeart/2005/8/layout/hList1"/>
    <dgm:cxn modelId="{D2B3EB22-8A7B-43DE-8CC3-A7A59A7EA70E}" type="presOf" srcId="{29236D53-2280-4639-8D8E-3C29C6072DCB}" destId="{96F8CA3E-BD96-4FAC-A9DD-79DEB5816DE2}" srcOrd="0" destOrd="0" presId="urn:microsoft.com/office/officeart/2005/8/layout/hList1"/>
    <dgm:cxn modelId="{A11B9477-7D27-4262-B7C0-82E42F87D13C}" type="presOf" srcId="{60D24F23-FD5E-426E-93DB-0702EAE871C2}" destId="{B64803F5-19B9-46CF-A1A3-327880E8A5A6}" srcOrd="0" destOrd="0" presId="urn:microsoft.com/office/officeart/2005/8/layout/hList1"/>
    <dgm:cxn modelId="{473A5602-CB8E-49FE-971A-95F8D08A6B23}" type="presParOf" srcId="{A2E5C369-B376-4B97-A0AD-773755FBAAE8}" destId="{FB15179E-9DA6-4DA3-A975-45075F2DA6EE}" srcOrd="0" destOrd="0" presId="urn:microsoft.com/office/officeart/2005/8/layout/hList1"/>
    <dgm:cxn modelId="{AF94E018-E60F-4997-B324-25ACF237D068}" type="presParOf" srcId="{FB15179E-9DA6-4DA3-A975-45075F2DA6EE}" destId="{3D03BBEE-14FA-497D-BEE1-5993CBB6AC35}" srcOrd="0" destOrd="0" presId="urn:microsoft.com/office/officeart/2005/8/layout/hList1"/>
    <dgm:cxn modelId="{EB321A15-5418-4B91-A873-E2F888C93D11}" type="presParOf" srcId="{FB15179E-9DA6-4DA3-A975-45075F2DA6EE}" destId="{5D9D283B-0C65-4393-876C-5E44A65E2062}" srcOrd="1" destOrd="0" presId="urn:microsoft.com/office/officeart/2005/8/layout/hList1"/>
    <dgm:cxn modelId="{8CC694CD-8CB9-4D30-AA67-D098E6C05267}" type="presParOf" srcId="{A2E5C369-B376-4B97-A0AD-773755FBAAE8}" destId="{44F5AE3C-4050-46AB-B843-91ACC3F88B28}" srcOrd="1" destOrd="0" presId="urn:microsoft.com/office/officeart/2005/8/layout/hList1"/>
    <dgm:cxn modelId="{AA9C2B62-F4B6-4127-87AC-20E3888D88C9}" type="presParOf" srcId="{A2E5C369-B376-4B97-A0AD-773755FBAAE8}" destId="{05418346-6E69-4C73-8AC4-A13BEE3B9A57}" srcOrd="2" destOrd="0" presId="urn:microsoft.com/office/officeart/2005/8/layout/hList1"/>
    <dgm:cxn modelId="{CB286BC7-ED51-4AD3-AA23-4C292B20212B}" type="presParOf" srcId="{05418346-6E69-4C73-8AC4-A13BEE3B9A57}" destId="{EEE64FFD-260D-475E-9B8D-B2D1A6AE2645}" srcOrd="0" destOrd="0" presId="urn:microsoft.com/office/officeart/2005/8/layout/hList1"/>
    <dgm:cxn modelId="{A2F7D3B4-ED85-4423-A445-39D9CDD7BE65}" type="presParOf" srcId="{05418346-6E69-4C73-8AC4-A13BEE3B9A57}" destId="{BAE7537E-2404-468A-8613-C18F076CF513}" srcOrd="1" destOrd="0" presId="urn:microsoft.com/office/officeart/2005/8/layout/hList1"/>
    <dgm:cxn modelId="{BF124CE1-6A49-4BD6-B963-7702CD3FB45C}" type="presParOf" srcId="{A2E5C369-B376-4B97-A0AD-773755FBAAE8}" destId="{FE544B4F-8763-4146-B1FE-4F3D7DCAE212}" srcOrd="3" destOrd="0" presId="urn:microsoft.com/office/officeart/2005/8/layout/hList1"/>
    <dgm:cxn modelId="{F6646CC6-ED93-4EB8-9938-26126C4820DA}" type="presParOf" srcId="{A2E5C369-B376-4B97-A0AD-773755FBAAE8}" destId="{D984A53C-EE1F-479B-9414-24DCBAC0E24B}" srcOrd="4" destOrd="0" presId="urn:microsoft.com/office/officeart/2005/8/layout/hList1"/>
    <dgm:cxn modelId="{851E3759-669D-4D89-9330-B54121C181F1}" type="presParOf" srcId="{D984A53C-EE1F-479B-9414-24DCBAC0E24B}" destId="{084D88A9-8BCA-4680-B0CF-9F9B18B7E786}" srcOrd="0" destOrd="0" presId="urn:microsoft.com/office/officeart/2005/8/layout/hList1"/>
    <dgm:cxn modelId="{77D30883-6DBC-4CB1-9B65-02F0AD602FF0}" type="presParOf" srcId="{D984A53C-EE1F-479B-9414-24DCBAC0E24B}" destId="{C9D4400F-1093-406A-AC2C-3C2674425376}" srcOrd="1" destOrd="0" presId="urn:microsoft.com/office/officeart/2005/8/layout/hList1"/>
    <dgm:cxn modelId="{6FEDD5B8-4BC7-4F45-ADC2-DC6BB1262467}" type="presParOf" srcId="{A2E5C369-B376-4B97-A0AD-773755FBAAE8}" destId="{FA5757C6-10D6-4114-8E90-8A04112BC160}" srcOrd="5" destOrd="0" presId="urn:microsoft.com/office/officeart/2005/8/layout/hList1"/>
    <dgm:cxn modelId="{DBB86A2D-E59D-4D94-A5A1-C0153EAC7A8F}" type="presParOf" srcId="{A2E5C369-B376-4B97-A0AD-773755FBAAE8}" destId="{B18E17D5-FAD6-4EE3-83AC-FEC60D7531C1}" srcOrd="6" destOrd="0" presId="urn:microsoft.com/office/officeart/2005/8/layout/hList1"/>
    <dgm:cxn modelId="{6149902A-B6F6-4EA7-BE9B-5EFA6C0BAA50}" type="presParOf" srcId="{B18E17D5-FAD6-4EE3-83AC-FEC60D7531C1}" destId="{4BE641D6-EE72-4C60-BA96-BE1A97F447B3}" srcOrd="0" destOrd="0" presId="urn:microsoft.com/office/officeart/2005/8/layout/hList1"/>
    <dgm:cxn modelId="{4B8224C0-9B58-4C41-9605-BAB4B5D54694}" type="presParOf" srcId="{B18E17D5-FAD6-4EE3-83AC-FEC60D7531C1}" destId="{96F8CA3E-BD96-4FAC-A9DD-79DEB5816DE2}" srcOrd="1" destOrd="0" presId="urn:microsoft.com/office/officeart/2005/8/layout/hList1"/>
    <dgm:cxn modelId="{2D9ED6BF-A019-4936-9F36-99BA8BE7DE1A}" type="presParOf" srcId="{A2E5C369-B376-4B97-A0AD-773755FBAAE8}" destId="{0F60EEEE-05B3-4170-B94B-32D088F8712C}" srcOrd="7" destOrd="0" presId="urn:microsoft.com/office/officeart/2005/8/layout/hList1"/>
    <dgm:cxn modelId="{F069E561-487F-428C-8785-D21A189A5049}" type="presParOf" srcId="{A2E5C369-B376-4B97-A0AD-773755FBAAE8}" destId="{24E362A3-D7CC-4B5C-AE58-987551508C97}" srcOrd="8" destOrd="0" presId="urn:microsoft.com/office/officeart/2005/8/layout/hList1"/>
    <dgm:cxn modelId="{E1E03F39-2674-47BE-BF71-E57232E6132C}" type="presParOf" srcId="{24E362A3-D7CC-4B5C-AE58-987551508C97}" destId="{B64803F5-19B9-46CF-A1A3-327880E8A5A6}" srcOrd="0" destOrd="0" presId="urn:microsoft.com/office/officeart/2005/8/layout/hList1"/>
    <dgm:cxn modelId="{2DD2D446-496F-4834-8A33-79053C276342}" type="presParOf" srcId="{24E362A3-D7CC-4B5C-AE58-987551508C97}" destId="{66B1A75E-BEAE-44A4-9DDD-47FD792B6561}" srcOrd="1" destOrd="0" presId="urn:microsoft.com/office/officeart/2005/8/layout/h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0DA53-9B36-4F20-98AD-AA97C9E114DE}">
      <dsp:nvSpPr>
        <dsp:cNvPr id="0" name=""/>
        <dsp:cNvSpPr/>
      </dsp:nvSpPr>
      <dsp:spPr>
        <a:xfrm>
          <a:off x="-5024833" y="-769855"/>
          <a:ext cx="5984216" cy="5984216"/>
        </a:xfrm>
        <a:prstGeom prst="blockArc">
          <a:avLst>
            <a:gd name="adj1" fmla="val 18900000"/>
            <a:gd name="adj2" fmla="val 2700000"/>
            <a:gd name="adj3" fmla="val 361"/>
          </a:avLst>
        </a:pr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02DC67-8CD5-425E-BE2C-FFD65962EB70}">
      <dsp:nvSpPr>
        <dsp:cNvPr id="0" name=""/>
        <dsp:cNvSpPr/>
      </dsp:nvSpPr>
      <dsp:spPr>
        <a:xfrm>
          <a:off x="419699" y="277692"/>
          <a:ext cx="6986704" cy="55574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81280" rIns="81280" bIns="81280" numCol="1" spcCol="1270" anchor="ctr" anchorCtr="0">
          <a:noAutofit/>
        </a:bodyPr>
        <a:lstStyle/>
        <a:p>
          <a:pPr lvl="0" algn="l" defTabSz="1422400">
            <a:lnSpc>
              <a:spcPct val="90000"/>
            </a:lnSpc>
            <a:spcBef>
              <a:spcPct val="0"/>
            </a:spcBef>
            <a:spcAft>
              <a:spcPct val="35000"/>
            </a:spcAft>
          </a:pPr>
          <a:r>
            <a:rPr lang="hi-IN" sz="3200" kern="1200" dirty="0" smtClean="0"/>
            <a:t>उपशीर्षक</a:t>
          </a:r>
          <a:r>
            <a:rPr lang="en-IN" sz="3200" kern="1200" dirty="0" smtClean="0"/>
            <a:t> </a:t>
          </a:r>
          <a:r>
            <a:rPr lang="hi-IN" sz="3200" kern="1200" dirty="0" smtClean="0"/>
            <a:t>1</a:t>
          </a:r>
          <a:endParaRPr lang="en-IN" sz="3200" kern="1200" dirty="0"/>
        </a:p>
      </dsp:txBody>
      <dsp:txXfrm>
        <a:off x="419699" y="277692"/>
        <a:ext cx="6986704" cy="555741"/>
      </dsp:txXfrm>
    </dsp:sp>
    <dsp:sp modelId="{2D74EACE-B455-413B-8FA6-7D2CEE62C486}">
      <dsp:nvSpPr>
        <dsp:cNvPr id="0" name=""/>
        <dsp:cNvSpPr/>
      </dsp:nvSpPr>
      <dsp:spPr>
        <a:xfrm>
          <a:off x="72361" y="208225"/>
          <a:ext cx="694676" cy="694676"/>
        </a:xfrm>
        <a:prstGeom prst="ellipse">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DE591A-0C55-4AA7-B48C-69D6049C4240}">
      <dsp:nvSpPr>
        <dsp:cNvPr id="0" name=""/>
        <dsp:cNvSpPr/>
      </dsp:nvSpPr>
      <dsp:spPr>
        <a:xfrm>
          <a:off x="817927" y="1111037"/>
          <a:ext cx="6588476" cy="555741"/>
        </a:xfrm>
        <a:prstGeom prst="rect">
          <a:avLst/>
        </a:prstGeom>
        <a:solidFill>
          <a:schemeClr val="accent2">
            <a:hueOff val="-330843"/>
            <a:satOff val="373"/>
            <a:lumOff val="88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81280" rIns="81280" bIns="81280" numCol="1" spcCol="1270" anchor="ctr" anchorCtr="0">
          <a:noAutofit/>
        </a:bodyPr>
        <a:lstStyle/>
        <a:p>
          <a:pPr lvl="0" algn="l" defTabSz="1422400">
            <a:lnSpc>
              <a:spcPct val="90000"/>
            </a:lnSpc>
            <a:spcBef>
              <a:spcPct val="0"/>
            </a:spcBef>
            <a:spcAft>
              <a:spcPct val="35000"/>
            </a:spcAft>
          </a:pPr>
          <a:r>
            <a:rPr lang="hi-IN" sz="3200" kern="1200" dirty="0" smtClean="0"/>
            <a:t>उपशीर्षक</a:t>
          </a:r>
          <a:r>
            <a:rPr lang="en-IN" sz="3200" kern="1200" dirty="0" smtClean="0"/>
            <a:t> </a:t>
          </a:r>
          <a:r>
            <a:rPr lang="hi-IN" sz="3200" kern="1200" dirty="0" smtClean="0"/>
            <a:t>2</a:t>
          </a:r>
          <a:endParaRPr lang="en-IN" sz="3200" kern="1200" dirty="0"/>
        </a:p>
      </dsp:txBody>
      <dsp:txXfrm>
        <a:off x="817927" y="1111037"/>
        <a:ext cx="6588476" cy="555741"/>
      </dsp:txXfrm>
    </dsp:sp>
    <dsp:sp modelId="{41AECA85-0BD3-4D8F-88DA-FB687CC1F620}">
      <dsp:nvSpPr>
        <dsp:cNvPr id="0" name=""/>
        <dsp:cNvSpPr/>
      </dsp:nvSpPr>
      <dsp:spPr>
        <a:xfrm>
          <a:off x="470588" y="1041569"/>
          <a:ext cx="694676" cy="694676"/>
        </a:xfrm>
        <a:prstGeom prst="ellipse">
          <a:avLst/>
        </a:prstGeom>
        <a:solidFill>
          <a:schemeClr val="lt1">
            <a:hueOff val="0"/>
            <a:satOff val="0"/>
            <a:lumOff val="0"/>
            <a:alphaOff val="0"/>
          </a:schemeClr>
        </a:solidFill>
        <a:ln w="15875" cap="flat" cmpd="sng" algn="ctr">
          <a:solidFill>
            <a:schemeClr val="accent2">
              <a:hueOff val="-330843"/>
              <a:satOff val="373"/>
              <a:lumOff val="882"/>
              <a:alphaOff val="0"/>
            </a:schemeClr>
          </a:solidFill>
          <a:prstDash val="solid"/>
        </a:ln>
        <a:effectLst/>
      </dsp:spPr>
      <dsp:style>
        <a:lnRef idx="2">
          <a:scrgbClr r="0" g="0" b="0"/>
        </a:lnRef>
        <a:fillRef idx="1">
          <a:scrgbClr r="0" g="0" b="0"/>
        </a:fillRef>
        <a:effectRef idx="0">
          <a:scrgbClr r="0" g="0" b="0"/>
        </a:effectRef>
        <a:fontRef idx="minor"/>
      </dsp:style>
    </dsp:sp>
    <dsp:sp modelId="{75E71FE3-A1B8-4BC5-AF71-B2A5C9B7E6B0}">
      <dsp:nvSpPr>
        <dsp:cNvPr id="0" name=""/>
        <dsp:cNvSpPr/>
      </dsp:nvSpPr>
      <dsp:spPr>
        <a:xfrm>
          <a:off x="940150" y="1944382"/>
          <a:ext cx="6466252" cy="555741"/>
        </a:xfrm>
        <a:prstGeom prst="rect">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81280" rIns="81280" bIns="81280" numCol="1" spcCol="1270" anchor="ctr" anchorCtr="0">
          <a:noAutofit/>
        </a:bodyPr>
        <a:lstStyle/>
        <a:p>
          <a:pPr lvl="0" algn="l" defTabSz="1422400">
            <a:lnSpc>
              <a:spcPct val="90000"/>
            </a:lnSpc>
            <a:spcBef>
              <a:spcPct val="0"/>
            </a:spcBef>
            <a:spcAft>
              <a:spcPct val="35000"/>
            </a:spcAft>
          </a:pPr>
          <a:r>
            <a:rPr lang="hi-IN" sz="3200" kern="1200" dirty="0" smtClean="0"/>
            <a:t>उपशीर्षक</a:t>
          </a:r>
          <a:r>
            <a:rPr lang="en-IN" sz="3200" kern="1200" dirty="0" smtClean="0"/>
            <a:t> </a:t>
          </a:r>
          <a:r>
            <a:rPr lang="hi-IN" sz="3200" kern="1200" dirty="0" smtClean="0"/>
            <a:t>3</a:t>
          </a:r>
          <a:endParaRPr lang="en-IN" sz="3200" kern="1200" dirty="0"/>
        </a:p>
      </dsp:txBody>
      <dsp:txXfrm>
        <a:off x="940150" y="1944382"/>
        <a:ext cx="6466252" cy="555741"/>
      </dsp:txXfrm>
    </dsp:sp>
    <dsp:sp modelId="{A6889B21-9AD4-427F-8148-AB416E4C3AEA}">
      <dsp:nvSpPr>
        <dsp:cNvPr id="0" name=""/>
        <dsp:cNvSpPr/>
      </dsp:nvSpPr>
      <dsp:spPr>
        <a:xfrm>
          <a:off x="592812" y="1874914"/>
          <a:ext cx="694676" cy="694676"/>
        </a:xfrm>
        <a:prstGeom prst="ellipse">
          <a:avLst/>
        </a:prstGeom>
        <a:solidFill>
          <a:schemeClr val="lt1">
            <a:hueOff val="0"/>
            <a:satOff val="0"/>
            <a:lumOff val="0"/>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dsp:style>
    </dsp:sp>
    <dsp:sp modelId="{F6B39F8A-3474-445D-9E08-2BE1F7E18590}">
      <dsp:nvSpPr>
        <dsp:cNvPr id="0" name=""/>
        <dsp:cNvSpPr/>
      </dsp:nvSpPr>
      <dsp:spPr>
        <a:xfrm>
          <a:off x="817927" y="2777727"/>
          <a:ext cx="6588476" cy="555741"/>
        </a:xfrm>
        <a:prstGeom prst="rect">
          <a:avLst/>
        </a:prstGeom>
        <a:solidFill>
          <a:schemeClr val="accent2">
            <a:hueOff val="-992530"/>
            <a:satOff val="1119"/>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81280" rIns="81280" bIns="81280" numCol="1" spcCol="1270" anchor="ctr" anchorCtr="0">
          <a:noAutofit/>
        </a:bodyPr>
        <a:lstStyle/>
        <a:p>
          <a:pPr lvl="0" algn="l" defTabSz="1422400">
            <a:lnSpc>
              <a:spcPct val="90000"/>
            </a:lnSpc>
            <a:spcBef>
              <a:spcPct val="0"/>
            </a:spcBef>
            <a:spcAft>
              <a:spcPct val="35000"/>
            </a:spcAft>
          </a:pPr>
          <a:r>
            <a:rPr lang="hi-IN" sz="3200" kern="1200" dirty="0" smtClean="0"/>
            <a:t>उपशीर्षक</a:t>
          </a:r>
          <a:r>
            <a:rPr lang="en-IN" sz="3200" kern="1200" dirty="0" smtClean="0"/>
            <a:t> </a:t>
          </a:r>
          <a:r>
            <a:rPr lang="hi-IN" sz="3200" kern="1200" dirty="0" smtClean="0"/>
            <a:t>4</a:t>
          </a:r>
          <a:endParaRPr lang="en-IN" sz="3200" kern="1200" dirty="0"/>
        </a:p>
      </dsp:txBody>
      <dsp:txXfrm>
        <a:off x="817927" y="2777727"/>
        <a:ext cx="6588476" cy="555741"/>
      </dsp:txXfrm>
    </dsp:sp>
    <dsp:sp modelId="{E1DF416C-A433-47DB-AB69-BA03FE35173F}">
      <dsp:nvSpPr>
        <dsp:cNvPr id="0" name=""/>
        <dsp:cNvSpPr/>
      </dsp:nvSpPr>
      <dsp:spPr>
        <a:xfrm>
          <a:off x="470588" y="2708259"/>
          <a:ext cx="694676" cy="694676"/>
        </a:xfrm>
        <a:prstGeom prst="ellipse">
          <a:avLst/>
        </a:prstGeom>
        <a:solidFill>
          <a:schemeClr val="lt1">
            <a:hueOff val="0"/>
            <a:satOff val="0"/>
            <a:lumOff val="0"/>
            <a:alphaOff val="0"/>
          </a:schemeClr>
        </a:solidFill>
        <a:ln w="15875" cap="flat" cmpd="sng" algn="ctr">
          <a:solidFill>
            <a:schemeClr val="accent2">
              <a:hueOff val="-992530"/>
              <a:satOff val="1119"/>
              <a:lumOff val="2647"/>
              <a:alphaOff val="0"/>
            </a:schemeClr>
          </a:solidFill>
          <a:prstDash val="solid"/>
        </a:ln>
        <a:effectLst/>
      </dsp:spPr>
      <dsp:style>
        <a:lnRef idx="2">
          <a:scrgbClr r="0" g="0" b="0"/>
        </a:lnRef>
        <a:fillRef idx="1">
          <a:scrgbClr r="0" g="0" b="0"/>
        </a:fillRef>
        <a:effectRef idx="0">
          <a:scrgbClr r="0" g="0" b="0"/>
        </a:effectRef>
        <a:fontRef idx="minor"/>
      </dsp:style>
    </dsp:sp>
    <dsp:sp modelId="{06A64634-1A6F-4A18-8338-1C0F459DD038}">
      <dsp:nvSpPr>
        <dsp:cNvPr id="0" name=""/>
        <dsp:cNvSpPr/>
      </dsp:nvSpPr>
      <dsp:spPr>
        <a:xfrm>
          <a:off x="419699" y="3611072"/>
          <a:ext cx="6986704" cy="555741"/>
        </a:xfrm>
        <a:prstGeom prst="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1119" tIns="81280" rIns="81280" bIns="81280" numCol="1" spcCol="1270" anchor="ctr" anchorCtr="0">
          <a:noAutofit/>
        </a:bodyPr>
        <a:lstStyle/>
        <a:p>
          <a:pPr lvl="0" algn="l" defTabSz="1422400">
            <a:lnSpc>
              <a:spcPct val="90000"/>
            </a:lnSpc>
            <a:spcBef>
              <a:spcPct val="0"/>
            </a:spcBef>
            <a:spcAft>
              <a:spcPct val="35000"/>
            </a:spcAft>
          </a:pPr>
          <a:r>
            <a:rPr lang="hi-IN" sz="3200" kern="1200" dirty="0" smtClean="0"/>
            <a:t>उपशीर्षक</a:t>
          </a:r>
          <a:r>
            <a:rPr lang="en-IN" sz="3200" kern="1200" dirty="0" smtClean="0"/>
            <a:t> </a:t>
          </a:r>
          <a:r>
            <a:rPr lang="hi-IN" sz="3200" kern="1200" dirty="0" smtClean="0"/>
            <a:t>5</a:t>
          </a:r>
          <a:endParaRPr lang="en-IN" sz="3200" kern="1200" dirty="0"/>
        </a:p>
      </dsp:txBody>
      <dsp:txXfrm>
        <a:off x="419699" y="3611072"/>
        <a:ext cx="6986704" cy="555741"/>
      </dsp:txXfrm>
    </dsp:sp>
    <dsp:sp modelId="{638C7EDB-34EA-4198-AC00-F59BC798ED66}">
      <dsp:nvSpPr>
        <dsp:cNvPr id="0" name=""/>
        <dsp:cNvSpPr/>
      </dsp:nvSpPr>
      <dsp:spPr>
        <a:xfrm>
          <a:off x="72361" y="3541604"/>
          <a:ext cx="694676" cy="694676"/>
        </a:xfrm>
        <a:prstGeom prst="ellipse">
          <a:avLst/>
        </a:prstGeom>
        <a:solidFill>
          <a:schemeClr val="lt1">
            <a:hueOff val="0"/>
            <a:satOff val="0"/>
            <a:lumOff val="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41423-5A89-48E8-83E6-D9E04DBD3D2D}">
      <dsp:nvSpPr>
        <dsp:cNvPr id="0" name=""/>
        <dsp:cNvSpPr/>
      </dsp:nvSpPr>
      <dsp:spPr>
        <a:xfrm>
          <a:off x="0" y="0"/>
          <a:ext cx="6462897" cy="761934"/>
        </a:xfrm>
        <a:prstGeom prst="roundRect">
          <a:avLst>
            <a:gd name="adj" fmla="val 10000"/>
          </a:avLst>
        </a:prstGeom>
        <a:solidFill>
          <a:schemeClr val="accent2">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hi-IN" sz="2800" kern="1200" dirty="0" smtClean="0"/>
            <a:t>फ्लोचार्ट चरण</a:t>
          </a:r>
          <a:r>
            <a:rPr lang="en-IN" sz="2800" kern="1200" dirty="0" smtClean="0"/>
            <a:t> </a:t>
          </a:r>
          <a:r>
            <a:rPr lang="en-IN" sz="2800" kern="1200" dirty="0"/>
            <a:t>1</a:t>
          </a:r>
        </a:p>
      </dsp:txBody>
      <dsp:txXfrm>
        <a:off x="22316" y="22316"/>
        <a:ext cx="5551565" cy="717302"/>
      </dsp:txXfrm>
    </dsp:sp>
    <dsp:sp modelId="{E00225BD-627D-45A4-9875-2FE68DDBD1E2}">
      <dsp:nvSpPr>
        <dsp:cNvPr id="0" name=""/>
        <dsp:cNvSpPr/>
      </dsp:nvSpPr>
      <dsp:spPr>
        <a:xfrm>
          <a:off x="482618" y="867758"/>
          <a:ext cx="6462897" cy="761934"/>
        </a:xfrm>
        <a:prstGeom prst="roundRect">
          <a:avLst>
            <a:gd name="adj" fmla="val 10000"/>
          </a:avLst>
        </a:prstGeom>
        <a:solidFill>
          <a:schemeClr val="accent2">
            <a:shade val="80000"/>
            <a:hueOff val="129898"/>
            <a:satOff val="-5564"/>
            <a:lumOff val="76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hi-IN" sz="2800" kern="1200" dirty="0" smtClean="0"/>
            <a:t>फ्लोचार्ट चरण</a:t>
          </a:r>
          <a:r>
            <a:rPr lang="en-IN" sz="2800" kern="1200" dirty="0" smtClean="0"/>
            <a:t> </a:t>
          </a:r>
          <a:r>
            <a:rPr lang="en-IN" sz="2800" kern="1200" dirty="0"/>
            <a:t>2</a:t>
          </a:r>
        </a:p>
      </dsp:txBody>
      <dsp:txXfrm>
        <a:off x="504934" y="890074"/>
        <a:ext cx="5440389" cy="717302"/>
      </dsp:txXfrm>
    </dsp:sp>
    <dsp:sp modelId="{2C814086-58B0-449A-8E77-860BB03C9E42}">
      <dsp:nvSpPr>
        <dsp:cNvPr id="0" name=""/>
        <dsp:cNvSpPr/>
      </dsp:nvSpPr>
      <dsp:spPr>
        <a:xfrm>
          <a:off x="965237" y="1735516"/>
          <a:ext cx="6462897" cy="761934"/>
        </a:xfrm>
        <a:prstGeom prst="roundRect">
          <a:avLst>
            <a:gd name="adj" fmla="val 10000"/>
          </a:avLst>
        </a:prstGeom>
        <a:solidFill>
          <a:schemeClr val="accent2">
            <a:shade val="80000"/>
            <a:hueOff val="259796"/>
            <a:satOff val="-11129"/>
            <a:lumOff val="153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hi-IN" sz="2800" kern="1200" dirty="0" smtClean="0"/>
            <a:t>फ्लोचार्ट चरण</a:t>
          </a:r>
          <a:r>
            <a:rPr lang="en-IN" sz="2800" kern="1200" dirty="0" smtClean="0"/>
            <a:t> </a:t>
          </a:r>
          <a:r>
            <a:rPr lang="en-IN" sz="2800" kern="1200" dirty="0"/>
            <a:t>3</a:t>
          </a:r>
        </a:p>
      </dsp:txBody>
      <dsp:txXfrm>
        <a:off x="987553" y="1757832"/>
        <a:ext cx="5440389" cy="717302"/>
      </dsp:txXfrm>
    </dsp:sp>
    <dsp:sp modelId="{A20C0BB8-0DAE-4CD0-9F48-476116A0DEE0}">
      <dsp:nvSpPr>
        <dsp:cNvPr id="0" name=""/>
        <dsp:cNvSpPr/>
      </dsp:nvSpPr>
      <dsp:spPr>
        <a:xfrm>
          <a:off x="1447856" y="2603275"/>
          <a:ext cx="6462897" cy="761934"/>
        </a:xfrm>
        <a:prstGeom prst="roundRect">
          <a:avLst>
            <a:gd name="adj" fmla="val 10000"/>
          </a:avLst>
        </a:prstGeom>
        <a:solidFill>
          <a:schemeClr val="accent2">
            <a:shade val="80000"/>
            <a:hueOff val="389694"/>
            <a:satOff val="-16693"/>
            <a:lumOff val="2302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hi-IN" sz="2800" kern="1200" dirty="0" smtClean="0"/>
            <a:t>फ्लोचार्ट चरण</a:t>
          </a:r>
          <a:r>
            <a:rPr lang="en-IN" sz="2800" kern="1200" dirty="0" smtClean="0"/>
            <a:t> </a:t>
          </a:r>
          <a:r>
            <a:rPr lang="en-IN" sz="2800" kern="1200" dirty="0"/>
            <a:t>4</a:t>
          </a:r>
        </a:p>
      </dsp:txBody>
      <dsp:txXfrm>
        <a:off x="1470172" y="2625591"/>
        <a:ext cx="5440389" cy="717302"/>
      </dsp:txXfrm>
    </dsp:sp>
    <dsp:sp modelId="{BA098384-7C98-4CF1-A8A0-9C54D9E3E40F}">
      <dsp:nvSpPr>
        <dsp:cNvPr id="0" name=""/>
        <dsp:cNvSpPr/>
      </dsp:nvSpPr>
      <dsp:spPr>
        <a:xfrm>
          <a:off x="1930475" y="3471033"/>
          <a:ext cx="6462897" cy="761934"/>
        </a:xfrm>
        <a:prstGeom prst="roundRect">
          <a:avLst>
            <a:gd name="adj" fmla="val 10000"/>
          </a:avLst>
        </a:prstGeom>
        <a:solidFill>
          <a:schemeClr val="accent2">
            <a:shade val="80000"/>
            <a:hueOff val="519592"/>
            <a:satOff val="-22257"/>
            <a:lumOff val="306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hi-IN" sz="2800" kern="1200" dirty="0" smtClean="0"/>
            <a:t>फ्लोचार्ट चरण</a:t>
          </a:r>
          <a:r>
            <a:rPr lang="en-IN" sz="2800" kern="1200" dirty="0" smtClean="0"/>
            <a:t> </a:t>
          </a:r>
          <a:r>
            <a:rPr lang="en-IN" sz="2800" kern="1200" dirty="0"/>
            <a:t>5</a:t>
          </a:r>
        </a:p>
      </dsp:txBody>
      <dsp:txXfrm>
        <a:off x="1952791" y="3493349"/>
        <a:ext cx="5440389" cy="717302"/>
      </dsp:txXfrm>
    </dsp:sp>
    <dsp:sp modelId="{244634A1-7FFF-4853-9106-AC9D0EAF8B2B}">
      <dsp:nvSpPr>
        <dsp:cNvPr id="0" name=""/>
        <dsp:cNvSpPr/>
      </dsp:nvSpPr>
      <dsp:spPr>
        <a:xfrm>
          <a:off x="5967639" y="556635"/>
          <a:ext cx="495257" cy="495257"/>
        </a:xfrm>
        <a:prstGeom prst="downArrow">
          <a:avLst>
            <a:gd name="adj1" fmla="val 55000"/>
            <a:gd name="adj2" fmla="val 45000"/>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IN" sz="2300" kern="1200"/>
        </a:p>
      </dsp:txBody>
      <dsp:txXfrm>
        <a:off x="6079072" y="556635"/>
        <a:ext cx="272391" cy="372681"/>
      </dsp:txXfrm>
    </dsp:sp>
    <dsp:sp modelId="{88419524-80DD-4063-AA2F-063CE45DEDCD}">
      <dsp:nvSpPr>
        <dsp:cNvPr id="0" name=""/>
        <dsp:cNvSpPr/>
      </dsp:nvSpPr>
      <dsp:spPr>
        <a:xfrm>
          <a:off x="6450258" y="1424393"/>
          <a:ext cx="495257" cy="495257"/>
        </a:xfrm>
        <a:prstGeom prst="downArrow">
          <a:avLst>
            <a:gd name="adj1" fmla="val 55000"/>
            <a:gd name="adj2" fmla="val 45000"/>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IN" sz="2300" kern="1200"/>
        </a:p>
      </dsp:txBody>
      <dsp:txXfrm>
        <a:off x="6561691" y="1424393"/>
        <a:ext cx="272391" cy="372681"/>
      </dsp:txXfrm>
    </dsp:sp>
    <dsp:sp modelId="{14B15BED-F553-4847-B1E0-BEBCDC60C71E}">
      <dsp:nvSpPr>
        <dsp:cNvPr id="0" name=""/>
        <dsp:cNvSpPr/>
      </dsp:nvSpPr>
      <dsp:spPr>
        <a:xfrm>
          <a:off x="6932877" y="2279453"/>
          <a:ext cx="495257" cy="495257"/>
        </a:xfrm>
        <a:prstGeom prst="downArrow">
          <a:avLst>
            <a:gd name="adj1" fmla="val 55000"/>
            <a:gd name="adj2" fmla="val 45000"/>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IN" sz="2300" kern="1200"/>
        </a:p>
      </dsp:txBody>
      <dsp:txXfrm>
        <a:off x="7044310" y="2279453"/>
        <a:ext cx="272391" cy="372681"/>
      </dsp:txXfrm>
    </dsp:sp>
    <dsp:sp modelId="{14CB3992-8F88-4F5F-B619-5315C8586CF2}">
      <dsp:nvSpPr>
        <dsp:cNvPr id="0" name=""/>
        <dsp:cNvSpPr/>
      </dsp:nvSpPr>
      <dsp:spPr>
        <a:xfrm>
          <a:off x="7415496" y="3155677"/>
          <a:ext cx="495257" cy="495257"/>
        </a:xfrm>
        <a:prstGeom prst="downArrow">
          <a:avLst>
            <a:gd name="adj1" fmla="val 55000"/>
            <a:gd name="adj2" fmla="val 45000"/>
          </a:avLst>
        </a:prstGeom>
        <a:solidFill>
          <a:schemeClr val="accent2">
            <a:alpha val="90000"/>
            <a:tint val="40000"/>
            <a:hueOff val="0"/>
            <a:satOff val="0"/>
            <a:lumOff val="0"/>
            <a:alphaOff val="0"/>
          </a:schemeClr>
        </a:solidFill>
        <a:ln w="1587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IN" sz="2300" kern="1200"/>
        </a:p>
      </dsp:txBody>
      <dsp:txXfrm>
        <a:off x="7526929" y="3155677"/>
        <a:ext cx="272391" cy="3726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052BF-F60B-49BD-A808-858A0AC13295}">
      <dsp:nvSpPr>
        <dsp:cNvPr id="0" name=""/>
        <dsp:cNvSpPr/>
      </dsp:nvSpPr>
      <dsp:spPr>
        <a:xfrm>
          <a:off x="1798" y="338079"/>
          <a:ext cx="2779166" cy="1111666"/>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hi-IN" sz="2000" kern="1200" dirty="0" smtClean="0"/>
            <a:t>उपशीर्षक 1</a:t>
          </a:r>
          <a:endParaRPr lang="en-IN" sz="2000" kern="1200" dirty="0"/>
        </a:p>
      </dsp:txBody>
      <dsp:txXfrm>
        <a:off x="557631" y="338079"/>
        <a:ext cx="1667500" cy="1111666"/>
      </dsp:txXfrm>
    </dsp:sp>
    <dsp:sp modelId="{D3B7A3F5-09A7-447D-ACC5-8B1A10D347F9}">
      <dsp:nvSpPr>
        <dsp:cNvPr id="0" name=""/>
        <dsp:cNvSpPr/>
      </dsp:nvSpPr>
      <dsp:spPr>
        <a:xfrm>
          <a:off x="2419673" y="432570"/>
          <a:ext cx="2306708" cy="922683"/>
        </a:xfrm>
        <a:prstGeom prst="chevron">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hi-IN" sz="1800" kern="1200" dirty="0" smtClean="0"/>
            <a:t>चरण</a:t>
          </a:r>
          <a:r>
            <a:rPr lang="en-IN" sz="1800" kern="1200" dirty="0" smtClean="0"/>
            <a:t> </a:t>
          </a:r>
          <a:r>
            <a:rPr lang="en-IN" sz="1800" kern="1200" dirty="0"/>
            <a:t>1</a:t>
          </a:r>
        </a:p>
      </dsp:txBody>
      <dsp:txXfrm>
        <a:off x="2881015" y="432570"/>
        <a:ext cx="1384025" cy="922683"/>
      </dsp:txXfrm>
    </dsp:sp>
    <dsp:sp modelId="{2495D690-884B-45C8-9E68-083C60755CD2}">
      <dsp:nvSpPr>
        <dsp:cNvPr id="0" name=""/>
        <dsp:cNvSpPr/>
      </dsp:nvSpPr>
      <dsp:spPr>
        <a:xfrm>
          <a:off x="4403442" y="432570"/>
          <a:ext cx="2306708" cy="922683"/>
        </a:xfrm>
        <a:prstGeom prst="chevron">
          <a:avLst/>
        </a:prstGeom>
        <a:solidFill>
          <a:schemeClr val="accent2">
            <a:tint val="40000"/>
            <a:alpha val="90000"/>
            <a:hueOff val="-368373"/>
            <a:satOff val="2454"/>
            <a:lumOff val="224"/>
            <a:alphaOff val="0"/>
          </a:schemeClr>
        </a:solidFill>
        <a:ln w="15875" cap="flat" cmpd="sng" algn="ctr">
          <a:solidFill>
            <a:schemeClr val="accent2">
              <a:tint val="40000"/>
              <a:alpha val="90000"/>
              <a:hueOff val="-368373"/>
              <a:satOff val="2454"/>
              <a:lumOff val="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hi-IN" sz="1800" kern="1200" dirty="0" smtClean="0"/>
            <a:t>चरण</a:t>
          </a:r>
          <a:r>
            <a:rPr lang="en-IN" sz="1800" kern="1200" dirty="0" smtClean="0"/>
            <a:t> </a:t>
          </a:r>
          <a:r>
            <a:rPr lang="en-IN" sz="1800" kern="1200" dirty="0"/>
            <a:t>2</a:t>
          </a:r>
        </a:p>
      </dsp:txBody>
      <dsp:txXfrm>
        <a:off x="4864784" y="432570"/>
        <a:ext cx="1384025" cy="922683"/>
      </dsp:txXfrm>
    </dsp:sp>
    <dsp:sp modelId="{D1FADE6A-1E20-4CFF-AD21-7636E2F29F63}">
      <dsp:nvSpPr>
        <dsp:cNvPr id="0" name=""/>
        <dsp:cNvSpPr/>
      </dsp:nvSpPr>
      <dsp:spPr>
        <a:xfrm>
          <a:off x="1798" y="1605379"/>
          <a:ext cx="2779166" cy="1111666"/>
        </a:xfrm>
        <a:prstGeom prst="chevron">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hi-IN" sz="2000" kern="1200" dirty="0" smtClean="0"/>
            <a:t>उपशीर्षक 2 </a:t>
          </a:r>
          <a:endParaRPr lang="en-IN" sz="2000" kern="1200" dirty="0"/>
        </a:p>
      </dsp:txBody>
      <dsp:txXfrm>
        <a:off x="557631" y="1605379"/>
        <a:ext cx="1667500" cy="1111666"/>
      </dsp:txXfrm>
    </dsp:sp>
    <dsp:sp modelId="{C78ADDCB-BD1A-4EAC-9ECA-78C36AA1F7C3}">
      <dsp:nvSpPr>
        <dsp:cNvPr id="0" name=""/>
        <dsp:cNvSpPr/>
      </dsp:nvSpPr>
      <dsp:spPr>
        <a:xfrm>
          <a:off x="2419673" y="1699870"/>
          <a:ext cx="2306708" cy="922683"/>
        </a:xfrm>
        <a:prstGeom prst="chevron">
          <a:avLst/>
        </a:prstGeom>
        <a:solidFill>
          <a:schemeClr val="accent2">
            <a:tint val="40000"/>
            <a:alpha val="90000"/>
            <a:hueOff val="-736747"/>
            <a:satOff val="4908"/>
            <a:lumOff val="449"/>
            <a:alphaOff val="0"/>
          </a:schemeClr>
        </a:solidFill>
        <a:ln w="15875" cap="flat" cmpd="sng" algn="ctr">
          <a:solidFill>
            <a:schemeClr val="accent2">
              <a:tint val="40000"/>
              <a:alpha val="90000"/>
              <a:hueOff val="-736747"/>
              <a:satOff val="4908"/>
              <a:lumOff val="4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hi-IN" sz="1800" kern="1200" dirty="0" smtClean="0"/>
            <a:t>चरण</a:t>
          </a:r>
          <a:r>
            <a:rPr lang="en-IN" sz="1800" kern="1200" dirty="0" smtClean="0"/>
            <a:t> </a:t>
          </a:r>
          <a:r>
            <a:rPr lang="en-IN" sz="1800" kern="1200" dirty="0"/>
            <a:t>1</a:t>
          </a:r>
        </a:p>
      </dsp:txBody>
      <dsp:txXfrm>
        <a:off x="2881015" y="1699870"/>
        <a:ext cx="1384025" cy="922683"/>
      </dsp:txXfrm>
    </dsp:sp>
    <dsp:sp modelId="{C3080600-6306-41F4-8E57-26B3CC8A0CA3}">
      <dsp:nvSpPr>
        <dsp:cNvPr id="0" name=""/>
        <dsp:cNvSpPr/>
      </dsp:nvSpPr>
      <dsp:spPr>
        <a:xfrm>
          <a:off x="4403442" y="1699870"/>
          <a:ext cx="2306708" cy="922683"/>
        </a:xfrm>
        <a:prstGeom prst="chevron">
          <a:avLst/>
        </a:prstGeom>
        <a:solidFill>
          <a:schemeClr val="accent2">
            <a:tint val="40000"/>
            <a:alpha val="90000"/>
            <a:hueOff val="-1105120"/>
            <a:satOff val="7362"/>
            <a:lumOff val="673"/>
            <a:alphaOff val="0"/>
          </a:schemeClr>
        </a:solidFill>
        <a:ln w="15875" cap="flat" cmpd="sng" algn="ctr">
          <a:solidFill>
            <a:schemeClr val="accent2">
              <a:tint val="40000"/>
              <a:alpha val="90000"/>
              <a:hueOff val="-1105120"/>
              <a:satOff val="7362"/>
              <a:lumOff val="6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hi-IN" sz="1800" kern="1200" dirty="0" smtClean="0"/>
            <a:t>चरण</a:t>
          </a:r>
          <a:r>
            <a:rPr lang="en-IN" sz="1800" kern="1200" dirty="0" smtClean="0"/>
            <a:t> </a:t>
          </a:r>
          <a:r>
            <a:rPr lang="en-IN" sz="1800" kern="1200" dirty="0"/>
            <a:t>2</a:t>
          </a:r>
        </a:p>
      </dsp:txBody>
      <dsp:txXfrm>
        <a:off x="4864784" y="1699870"/>
        <a:ext cx="1384025" cy="922683"/>
      </dsp:txXfrm>
    </dsp:sp>
    <dsp:sp modelId="{362F778C-3757-4115-84DC-002A8887F07E}">
      <dsp:nvSpPr>
        <dsp:cNvPr id="0" name=""/>
        <dsp:cNvSpPr/>
      </dsp:nvSpPr>
      <dsp:spPr>
        <a:xfrm>
          <a:off x="1798" y="2872679"/>
          <a:ext cx="2779166" cy="1111666"/>
        </a:xfrm>
        <a:prstGeom prst="chevron">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hi-IN" sz="2000" kern="1200" dirty="0" smtClean="0"/>
            <a:t>उपशीर्षक 3 </a:t>
          </a:r>
          <a:endParaRPr lang="en-IN" sz="2000" kern="1200" dirty="0"/>
        </a:p>
      </dsp:txBody>
      <dsp:txXfrm>
        <a:off x="557631" y="2872679"/>
        <a:ext cx="1667500" cy="1111666"/>
      </dsp:txXfrm>
    </dsp:sp>
    <dsp:sp modelId="{23C5320B-9297-4CA5-9FB4-75D510FA89BD}">
      <dsp:nvSpPr>
        <dsp:cNvPr id="0" name=""/>
        <dsp:cNvSpPr/>
      </dsp:nvSpPr>
      <dsp:spPr>
        <a:xfrm>
          <a:off x="2419673" y="2967170"/>
          <a:ext cx="2306708" cy="922683"/>
        </a:xfrm>
        <a:prstGeom prst="chevron">
          <a:avLst/>
        </a:prstGeom>
        <a:solidFill>
          <a:schemeClr val="accent2">
            <a:tint val="40000"/>
            <a:alpha val="90000"/>
            <a:hueOff val="-1473494"/>
            <a:satOff val="9816"/>
            <a:lumOff val="898"/>
            <a:alphaOff val="0"/>
          </a:schemeClr>
        </a:solidFill>
        <a:ln w="15875" cap="flat" cmpd="sng" algn="ctr">
          <a:solidFill>
            <a:schemeClr val="accent2">
              <a:tint val="40000"/>
              <a:alpha val="90000"/>
              <a:hueOff val="-1473494"/>
              <a:satOff val="9816"/>
              <a:lumOff val="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hi-IN" sz="1800" kern="1200" dirty="0" smtClean="0"/>
            <a:t>चरण</a:t>
          </a:r>
          <a:r>
            <a:rPr lang="en-IN" sz="1800" kern="1200" dirty="0" smtClean="0"/>
            <a:t> </a:t>
          </a:r>
          <a:r>
            <a:rPr lang="en-IN" sz="1800" kern="1200" dirty="0"/>
            <a:t>1</a:t>
          </a:r>
        </a:p>
      </dsp:txBody>
      <dsp:txXfrm>
        <a:off x="2881015" y="2967170"/>
        <a:ext cx="1384025" cy="922683"/>
      </dsp:txXfrm>
    </dsp:sp>
    <dsp:sp modelId="{63C40AB8-901C-404F-BE83-057F6FD8612D}">
      <dsp:nvSpPr>
        <dsp:cNvPr id="0" name=""/>
        <dsp:cNvSpPr/>
      </dsp:nvSpPr>
      <dsp:spPr>
        <a:xfrm>
          <a:off x="4403442" y="2967170"/>
          <a:ext cx="2306708" cy="922683"/>
        </a:xfrm>
        <a:prstGeom prst="chevron">
          <a:avLst/>
        </a:prstGeom>
        <a:solidFill>
          <a:schemeClr val="accent2">
            <a:tint val="40000"/>
            <a:alpha val="90000"/>
            <a:hueOff val="-1841867"/>
            <a:satOff val="12270"/>
            <a:lumOff val="1122"/>
            <a:alphaOff val="0"/>
          </a:schemeClr>
        </a:solidFill>
        <a:ln w="15875" cap="flat" cmpd="sng" algn="ctr">
          <a:solidFill>
            <a:schemeClr val="accent2">
              <a:tint val="40000"/>
              <a:alpha val="90000"/>
              <a:hueOff val="-1841867"/>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hi-IN" sz="1800" kern="1200" dirty="0" smtClean="0"/>
            <a:t>चरण</a:t>
          </a:r>
          <a:r>
            <a:rPr lang="en-IN" sz="1800" kern="1200" dirty="0" smtClean="0"/>
            <a:t> </a:t>
          </a:r>
          <a:r>
            <a:rPr lang="en-IN" sz="1800" kern="1200" dirty="0"/>
            <a:t>2</a:t>
          </a:r>
        </a:p>
      </dsp:txBody>
      <dsp:txXfrm>
        <a:off x="4864784" y="2967170"/>
        <a:ext cx="1384025" cy="9226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007F4-4EA2-42D4-8E2A-021D8CF06E5E}">
      <dsp:nvSpPr>
        <dsp:cNvPr id="0" name=""/>
        <dsp:cNvSpPr/>
      </dsp:nvSpPr>
      <dsp:spPr>
        <a:xfrm>
          <a:off x="2511119" y="1321612"/>
          <a:ext cx="1679826" cy="1453117"/>
        </a:xfrm>
        <a:prstGeom prst="hexagon">
          <a:avLst>
            <a:gd name="adj" fmla="val 28570"/>
            <a:gd name="vf" fmla="val 1154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hi-IN" sz="2000" kern="1200" dirty="0" smtClean="0">
              <a:latin typeface="Cambria" panose="02040503050406030204" pitchFamily="18" charset="0"/>
              <a:ea typeface="Cambria" panose="02040503050406030204" pitchFamily="18" charset="0"/>
            </a:rPr>
            <a:t>उपशीर्षक</a:t>
          </a:r>
          <a:endParaRPr lang="en-IN" sz="2000" kern="1200" dirty="0">
            <a:latin typeface="Cambria" panose="02040503050406030204" pitchFamily="18" charset="0"/>
            <a:ea typeface="Cambria" panose="02040503050406030204" pitchFamily="18" charset="0"/>
          </a:endParaRPr>
        </a:p>
      </dsp:txBody>
      <dsp:txXfrm>
        <a:off x="2789490" y="1562414"/>
        <a:ext cx="1123084" cy="971513"/>
      </dsp:txXfrm>
    </dsp:sp>
    <dsp:sp modelId="{962D3C70-B70F-4629-A7A5-896CA8E06562}">
      <dsp:nvSpPr>
        <dsp:cNvPr id="0" name=""/>
        <dsp:cNvSpPr/>
      </dsp:nvSpPr>
      <dsp:spPr>
        <a:xfrm>
          <a:off x="3563013" y="626393"/>
          <a:ext cx="633793" cy="54609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B587D4-D875-4560-AB98-7D8A7EFA9DC0}">
      <dsp:nvSpPr>
        <dsp:cNvPr id="0" name=""/>
        <dsp:cNvSpPr/>
      </dsp:nvSpPr>
      <dsp:spPr>
        <a:xfrm>
          <a:off x="2665855" y="0"/>
          <a:ext cx="1376605" cy="1190925"/>
        </a:xfrm>
        <a:prstGeom prst="hexagon">
          <a:avLst>
            <a:gd name="adj" fmla="val 28570"/>
            <a:gd name="vf" fmla="val 11547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hi-IN" sz="2000" kern="1200" dirty="0" smtClean="0">
              <a:latin typeface="Cambria" panose="02040503050406030204" pitchFamily="18" charset="0"/>
              <a:ea typeface="Cambria" panose="02040503050406030204" pitchFamily="18" charset="0"/>
            </a:rPr>
            <a:t>विषय</a:t>
          </a:r>
          <a:r>
            <a:rPr lang="en-IN" sz="2000" kern="1200" dirty="0" smtClean="0">
              <a:latin typeface="Cambria" panose="02040503050406030204" pitchFamily="18" charset="0"/>
              <a:ea typeface="Cambria" panose="02040503050406030204" pitchFamily="18" charset="0"/>
            </a:rPr>
            <a:t> </a:t>
          </a:r>
          <a:r>
            <a:rPr lang="en-IN" sz="2000" kern="1200" dirty="0">
              <a:latin typeface="Cambria" panose="02040503050406030204" pitchFamily="18" charset="0"/>
              <a:ea typeface="Cambria" panose="02040503050406030204" pitchFamily="18" charset="0"/>
            </a:rPr>
            <a:t>1</a:t>
          </a:r>
        </a:p>
      </dsp:txBody>
      <dsp:txXfrm>
        <a:off x="2893988" y="197362"/>
        <a:ext cx="920339" cy="796201"/>
      </dsp:txXfrm>
    </dsp:sp>
    <dsp:sp modelId="{5AF40022-1E93-4571-8443-91DAF3459AF4}">
      <dsp:nvSpPr>
        <dsp:cNvPr id="0" name=""/>
        <dsp:cNvSpPr/>
      </dsp:nvSpPr>
      <dsp:spPr>
        <a:xfrm>
          <a:off x="4302699" y="1647303"/>
          <a:ext cx="633793" cy="54609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D80539-CA7F-4CFB-9C0D-0C49F73849A9}">
      <dsp:nvSpPr>
        <dsp:cNvPr id="0" name=""/>
        <dsp:cNvSpPr/>
      </dsp:nvSpPr>
      <dsp:spPr>
        <a:xfrm>
          <a:off x="3903439" y="764302"/>
          <a:ext cx="1426452" cy="1127318"/>
        </a:xfrm>
        <a:prstGeom prst="hexagon">
          <a:avLst>
            <a:gd name="adj" fmla="val 28570"/>
            <a:gd name="vf" fmla="val 115470"/>
          </a:avLst>
        </a:prstGeom>
        <a:solidFill>
          <a:schemeClr val="accent2">
            <a:hueOff val="-264675"/>
            <a:satOff val="298"/>
            <a:lumOff val="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hi-IN" sz="2000" kern="1200" dirty="0" smtClean="0">
              <a:latin typeface="Cambria" panose="02040503050406030204" pitchFamily="18" charset="0"/>
              <a:ea typeface="Cambria" panose="02040503050406030204" pitchFamily="18" charset="0"/>
            </a:rPr>
            <a:t>विषय</a:t>
          </a:r>
          <a:r>
            <a:rPr lang="en-IN" sz="2000" kern="1200" dirty="0" smtClean="0">
              <a:latin typeface="Cambria" panose="02040503050406030204" pitchFamily="18" charset="0"/>
              <a:ea typeface="Cambria" panose="02040503050406030204" pitchFamily="18" charset="0"/>
            </a:rPr>
            <a:t> </a:t>
          </a:r>
          <a:r>
            <a:rPr lang="en-IN" sz="2000" kern="1200" dirty="0">
              <a:latin typeface="Cambria" panose="02040503050406030204" pitchFamily="18" charset="0"/>
              <a:ea typeface="Cambria" panose="02040503050406030204" pitchFamily="18" charset="0"/>
            </a:rPr>
            <a:t>2</a:t>
          </a:r>
        </a:p>
      </dsp:txBody>
      <dsp:txXfrm>
        <a:off x="4129668" y="943090"/>
        <a:ext cx="973994" cy="769742"/>
      </dsp:txXfrm>
    </dsp:sp>
    <dsp:sp modelId="{DB2AC0B8-F7F5-40ED-A4A5-38391616F6D0}">
      <dsp:nvSpPr>
        <dsp:cNvPr id="0" name=""/>
        <dsp:cNvSpPr/>
      </dsp:nvSpPr>
      <dsp:spPr>
        <a:xfrm>
          <a:off x="3788865" y="2799720"/>
          <a:ext cx="633793" cy="54609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C38E10-9F94-4BAF-97D1-0A796F6F790A}">
      <dsp:nvSpPr>
        <dsp:cNvPr id="0" name=""/>
        <dsp:cNvSpPr/>
      </dsp:nvSpPr>
      <dsp:spPr>
        <a:xfrm>
          <a:off x="3928362" y="2172507"/>
          <a:ext cx="1376605" cy="1190925"/>
        </a:xfrm>
        <a:prstGeom prst="hexagon">
          <a:avLst>
            <a:gd name="adj" fmla="val 28570"/>
            <a:gd name="vf" fmla="val 115470"/>
          </a:avLst>
        </a:prstGeom>
        <a:solidFill>
          <a:schemeClr val="accent2">
            <a:hueOff val="-529349"/>
            <a:satOff val="597"/>
            <a:lumOff val="1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hi-IN" sz="2000" kern="1200" dirty="0" smtClean="0">
              <a:latin typeface="Cambria" panose="02040503050406030204" pitchFamily="18" charset="0"/>
              <a:ea typeface="Cambria" panose="02040503050406030204" pitchFamily="18" charset="0"/>
            </a:rPr>
            <a:t>विषय</a:t>
          </a:r>
          <a:r>
            <a:rPr lang="en-IN" sz="2000" kern="1200" dirty="0" smtClean="0">
              <a:latin typeface="Cambria" panose="02040503050406030204" pitchFamily="18" charset="0"/>
              <a:ea typeface="Cambria" panose="02040503050406030204" pitchFamily="18" charset="0"/>
            </a:rPr>
            <a:t> </a:t>
          </a:r>
          <a:r>
            <a:rPr lang="en-IN" sz="2000" kern="1200" dirty="0">
              <a:latin typeface="Cambria" panose="02040503050406030204" pitchFamily="18" charset="0"/>
              <a:ea typeface="Cambria" panose="02040503050406030204" pitchFamily="18" charset="0"/>
            </a:rPr>
            <a:t>3</a:t>
          </a:r>
        </a:p>
      </dsp:txBody>
      <dsp:txXfrm>
        <a:off x="4156495" y="2369869"/>
        <a:ext cx="920339" cy="796201"/>
      </dsp:txXfrm>
    </dsp:sp>
    <dsp:sp modelId="{8E159B0A-B927-4BB7-9187-38E2D8FC9F81}">
      <dsp:nvSpPr>
        <dsp:cNvPr id="0" name=""/>
        <dsp:cNvSpPr/>
      </dsp:nvSpPr>
      <dsp:spPr>
        <a:xfrm>
          <a:off x="2514245" y="2919345"/>
          <a:ext cx="633793" cy="54609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57A6FC-1564-4891-AAE7-3822AE59F65C}">
      <dsp:nvSpPr>
        <dsp:cNvPr id="0" name=""/>
        <dsp:cNvSpPr/>
      </dsp:nvSpPr>
      <dsp:spPr>
        <a:xfrm>
          <a:off x="2665855" y="2905826"/>
          <a:ext cx="1376605" cy="1190925"/>
        </a:xfrm>
        <a:prstGeom prst="hexagon">
          <a:avLst>
            <a:gd name="adj" fmla="val 28570"/>
            <a:gd name="vf" fmla="val 115470"/>
          </a:avLst>
        </a:prstGeom>
        <a:solidFill>
          <a:schemeClr val="accent2">
            <a:hueOff val="-794024"/>
            <a:satOff val="895"/>
            <a:lumOff val="2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hi-IN" sz="2000" kern="1200" dirty="0" smtClean="0">
              <a:latin typeface="Cambria" panose="02040503050406030204" pitchFamily="18" charset="0"/>
              <a:ea typeface="Cambria" panose="02040503050406030204" pitchFamily="18" charset="0"/>
            </a:rPr>
            <a:t>विषय</a:t>
          </a:r>
          <a:r>
            <a:rPr lang="en-IN" sz="2000" kern="1200" dirty="0" smtClean="0">
              <a:latin typeface="Cambria" panose="02040503050406030204" pitchFamily="18" charset="0"/>
              <a:ea typeface="Cambria" panose="02040503050406030204" pitchFamily="18" charset="0"/>
            </a:rPr>
            <a:t> </a:t>
          </a:r>
          <a:r>
            <a:rPr lang="en-IN" sz="2000" kern="1200" dirty="0">
              <a:latin typeface="Cambria" panose="02040503050406030204" pitchFamily="18" charset="0"/>
              <a:ea typeface="Cambria" panose="02040503050406030204" pitchFamily="18" charset="0"/>
            </a:rPr>
            <a:t>4</a:t>
          </a:r>
        </a:p>
      </dsp:txBody>
      <dsp:txXfrm>
        <a:off x="2893988" y="3103188"/>
        <a:ext cx="920339" cy="796201"/>
      </dsp:txXfrm>
    </dsp:sp>
    <dsp:sp modelId="{BF89727E-6456-4AAA-8F55-355BBE9CB412}">
      <dsp:nvSpPr>
        <dsp:cNvPr id="0" name=""/>
        <dsp:cNvSpPr/>
      </dsp:nvSpPr>
      <dsp:spPr>
        <a:xfrm>
          <a:off x="1762445" y="1898844"/>
          <a:ext cx="633793" cy="54609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4E41CC-D0CD-45E1-A1C5-6F13DD839E4D}">
      <dsp:nvSpPr>
        <dsp:cNvPr id="0" name=""/>
        <dsp:cNvSpPr/>
      </dsp:nvSpPr>
      <dsp:spPr>
        <a:xfrm>
          <a:off x="1397486" y="2173326"/>
          <a:ext cx="1376605" cy="1190925"/>
        </a:xfrm>
        <a:prstGeom prst="hexagon">
          <a:avLst>
            <a:gd name="adj" fmla="val 28570"/>
            <a:gd name="vf" fmla="val 115470"/>
          </a:avLst>
        </a:prstGeom>
        <a:solidFill>
          <a:schemeClr val="accent2">
            <a:hueOff val="-1058698"/>
            <a:satOff val="1194"/>
            <a:lumOff val="28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hi-IN" sz="2000" kern="1200" dirty="0" smtClean="0">
              <a:latin typeface="Cambria" panose="02040503050406030204" pitchFamily="18" charset="0"/>
              <a:ea typeface="Cambria" panose="02040503050406030204" pitchFamily="18" charset="0"/>
            </a:rPr>
            <a:t>विषय</a:t>
          </a:r>
          <a:r>
            <a:rPr lang="en-IN" sz="2000" kern="1200" dirty="0" smtClean="0">
              <a:latin typeface="Cambria" panose="02040503050406030204" pitchFamily="18" charset="0"/>
              <a:ea typeface="Cambria" panose="02040503050406030204" pitchFamily="18" charset="0"/>
            </a:rPr>
            <a:t> </a:t>
          </a:r>
          <a:r>
            <a:rPr lang="en-IN" sz="2000" kern="1200" dirty="0">
              <a:latin typeface="Cambria" panose="02040503050406030204" pitchFamily="18" charset="0"/>
              <a:ea typeface="Cambria" panose="02040503050406030204" pitchFamily="18" charset="0"/>
            </a:rPr>
            <a:t>5</a:t>
          </a:r>
        </a:p>
      </dsp:txBody>
      <dsp:txXfrm>
        <a:off x="1625619" y="2370688"/>
        <a:ext cx="920339" cy="796201"/>
      </dsp:txXfrm>
    </dsp:sp>
    <dsp:sp modelId="{032D5DC1-35AA-4CEC-9E67-035D56B7077A}">
      <dsp:nvSpPr>
        <dsp:cNvPr id="0" name=""/>
        <dsp:cNvSpPr/>
      </dsp:nvSpPr>
      <dsp:spPr>
        <a:xfrm>
          <a:off x="1397486" y="730860"/>
          <a:ext cx="1376605" cy="1190925"/>
        </a:xfrm>
        <a:prstGeom prst="hexagon">
          <a:avLst>
            <a:gd name="adj" fmla="val 28570"/>
            <a:gd name="vf" fmla="val 115470"/>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hi-IN" sz="2000" kern="1200" dirty="0" smtClean="0">
              <a:latin typeface="Cambria" panose="02040503050406030204" pitchFamily="18" charset="0"/>
              <a:ea typeface="Cambria" panose="02040503050406030204" pitchFamily="18" charset="0"/>
            </a:rPr>
            <a:t>विषय</a:t>
          </a:r>
          <a:r>
            <a:rPr lang="en-IN" sz="2000" kern="1200" dirty="0" smtClean="0">
              <a:latin typeface="Cambria" panose="02040503050406030204" pitchFamily="18" charset="0"/>
              <a:ea typeface="Cambria" panose="02040503050406030204" pitchFamily="18" charset="0"/>
            </a:rPr>
            <a:t> </a:t>
          </a:r>
          <a:r>
            <a:rPr lang="en-IN" sz="2000" kern="1200" dirty="0">
              <a:latin typeface="Cambria" panose="02040503050406030204" pitchFamily="18" charset="0"/>
              <a:ea typeface="Cambria" panose="02040503050406030204" pitchFamily="18" charset="0"/>
            </a:rPr>
            <a:t>6</a:t>
          </a:r>
        </a:p>
      </dsp:txBody>
      <dsp:txXfrm>
        <a:off x="1625619" y="928222"/>
        <a:ext cx="920339" cy="7962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0F071-5D86-F24F-99F2-1968D04D49C9}">
      <dsp:nvSpPr>
        <dsp:cNvPr id="0" name=""/>
        <dsp:cNvSpPr/>
      </dsp:nvSpPr>
      <dsp:spPr>
        <a:xfrm rot="16200000">
          <a:off x="-945310" y="946125"/>
          <a:ext cx="4012168" cy="2119917"/>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0" tIns="0" rIns="139700" bIns="0" numCol="1" spcCol="1270" anchor="t" anchorCtr="0">
          <a:noAutofit/>
        </a:bodyPr>
        <a:lstStyle/>
        <a:p>
          <a:pPr lvl="0" algn="l" defTabSz="977900">
            <a:lnSpc>
              <a:spcPct val="90000"/>
            </a:lnSpc>
            <a:spcBef>
              <a:spcPct val="0"/>
            </a:spcBef>
            <a:spcAft>
              <a:spcPct val="35000"/>
            </a:spcAft>
          </a:pPr>
          <a:r>
            <a:rPr lang="hi-IN" sz="2200" kern="1200"/>
            <a:t>उप</a:t>
          </a:r>
          <a:r>
            <a:rPr lang="en-IN" sz="2200" kern="1200"/>
            <a:t> </a:t>
          </a:r>
          <a:r>
            <a:rPr lang="hi-IN" sz="2200" kern="1200"/>
            <a:t>शीर्षक</a:t>
          </a:r>
          <a:r>
            <a:rPr lang="en-US" sz="2200" kern="1200"/>
            <a:t> 1</a:t>
          </a:r>
          <a:endParaRPr lang="en-GB" sz="2200" b="1" kern="1200" dirty="0">
            <a:latin typeface="Sans-sarif"/>
          </a:endParaRPr>
        </a:p>
        <a:p>
          <a:pPr marL="114300" lvl="1" indent="-114300" algn="l" defTabSz="622300">
            <a:lnSpc>
              <a:spcPct val="90000"/>
            </a:lnSpc>
            <a:spcBef>
              <a:spcPct val="0"/>
            </a:spcBef>
            <a:spcAft>
              <a:spcPct val="15000"/>
            </a:spcAft>
            <a:buChar char="••"/>
          </a:pPr>
          <a:r>
            <a:rPr lang="hi-IN" sz="1400" kern="1200"/>
            <a:t>उप</a:t>
          </a:r>
          <a:r>
            <a:rPr lang="en-IN" sz="1400" kern="1200"/>
            <a:t> </a:t>
          </a:r>
          <a:r>
            <a:rPr lang="hi-IN" sz="1400" kern="1200"/>
            <a:t>शीर्षक</a:t>
          </a:r>
          <a:r>
            <a:rPr lang="en-IN" sz="1400" kern="1200"/>
            <a:t> </a:t>
          </a:r>
          <a:r>
            <a:rPr lang="hi-IN" sz="1400" kern="1200">
              <a:ea typeface="HK Grotesk Regular" pitchFamily="34" charset="-122"/>
              <a:cs typeface="HK Grotesk Regular" pitchFamily="34" charset="-120"/>
            </a:rPr>
            <a:t>का विवरण यहाँ लिखें </a:t>
          </a:r>
          <a:endParaRPr lang="en-GB" sz="1400" kern="1200" dirty="0">
            <a:latin typeface="Sans-sarif"/>
          </a:endParaRPr>
        </a:p>
        <a:p>
          <a:pPr marL="114300" lvl="1" indent="-114300" algn="l" defTabSz="622300">
            <a:lnSpc>
              <a:spcPct val="90000"/>
            </a:lnSpc>
            <a:spcBef>
              <a:spcPct val="0"/>
            </a:spcBef>
            <a:spcAft>
              <a:spcPct val="15000"/>
            </a:spcAft>
            <a:buChar char="••"/>
          </a:pPr>
          <a:r>
            <a:rPr lang="hi-IN" sz="1400" kern="1200"/>
            <a:t>उप</a:t>
          </a:r>
          <a:r>
            <a:rPr lang="en-IN" sz="1400" kern="1200"/>
            <a:t> </a:t>
          </a:r>
          <a:r>
            <a:rPr lang="hi-IN" sz="1400" kern="1200"/>
            <a:t>शीर्षक</a:t>
          </a:r>
          <a:r>
            <a:rPr lang="en-IN" sz="1400" kern="1200"/>
            <a:t> </a:t>
          </a:r>
          <a:r>
            <a:rPr lang="hi-IN" sz="1400" kern="1200">
              <a:ea typeface="HK Grotesk Regular" pitchFamily="34" charset="-122"/>
              <a:cs typeface="HK Grotesk Regular" pitchFamily="34" charset="-120"/>
            </a:rPr>
            <a:t>का विवरण यहाँ लिखें </a:t>
          </a:r>
          <a:endParaRPr lang="en-GB" sz="1400" kern="1200" dirty="0">
            <a:latin typeface="Sans-sarif"/>
          </a:endParaRPr>
        </a:p>
        <a:p>
          <a:pPr marL="114300" lvl="1" indent="-114300" algn="l" defTabSz="622300">
            <a:lnSpc>
              <a:spcPct val="90000"/>
            </a:lnSpc>
            <a:spcBef>
              <a:spcPct val="0"/>
            </a:spcBef>
            <a:spcAft>
              <a:spcPct val="15000"/>
            </a:spcAft>
            <a:buChar char="••"/>
          </a:pPr>
          <a:r>
            <a:rPr lang="hi-IN" sz="1400" kern="1200"/>
            <a:t>उप</a:t>
          </a:r>
          <a:r>
            <a:rPr lang="en-IN" sz="1400" kern="1200"/>
            <a:t> </a:t>
          </a:r>
          <a:r>
            <a:rPr lang="hi-IN" sz="1400" kern="1200"/>
            <a:t>शीर्षक</a:t>
          </a:r>
          <a:r>
            <a:rPr lang="en-IN" sz="1400" kern="1200"/>
            <a:t> </a:t>
          </a:r>
          <a:r>
            <a:rPr lang="hi-IN" sz="1400" kern="1200">
              <a:ea typeface="HK Grotesk Regular" pitchFamily="34" charset="-122"/>
              <a:cs typeface="HK Grotesk Regular" pitchFamily="34" charset="-120"/>
            </a:rPr>
            <a:t>का विवरण यहाँ लिखें </a:t>
          </a:r>
          <a:endParaRPr lang="en-GB" sz="1400" kern="1200" dirty="0">
            <a:latin typeface="Sans-sarif"/>
          </a:endParaRPr>
        </a:p>
      </dsp:txBody>
      <dsp:txXfrm rot="5400000">
        <a:off x="815" y="802434"/>
        <a:ext cx="2119917" cy="2407300"/>
      </dsp:txXfrm>
    </dsp:sp>
    <dsp:sp modelId="{0AACB8C9-99B2-674C-A0D5-E2C37A2886F7}">
      <dsp:nvSpPr>
        <dsp:cNvPr id="0" name=""/>
        <dsp:cNvSpPr/>
      </dsp:nvSpPr>
      <dsp:spPr>
        <a:xfrm rot="16200000">
          <a:off x="1333601" y="946125"/>
          <a:ext cx="4012168" cy="2119917"/>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0" tIns="0" rIns="139700" bIns="0" numCol="1" spcCol="1270" anchor="t" anchorCtr="0">
          <a:noAutofit/>
        </a:bodyPr>
        <a:lstStyle/>
        <a:p>
          <a:pPr lvl="0" algn="l" defTabSz="977900">
            <a:lnSpc>
              <a:spcPct val="90000"/>
            </a:lnSpc>
            <a:spcBef>
              <a:spcPct val="0"/>
            </a:spcBef>
            <a:spcAft>
              <a:spcPct val="35000"/>
            </a:spcAft>
          </a:pPr>
          <a:r>
            <a:rPr lang="hi-IN" sz="2200" kern="1200" dirty="0"/>
            <a:t>उप</a:t>
          </a:r>
          <a:r>
            <a:rPr lang="en-IN" sz="2200" kern="1200" dirty="0"/>
            <a:t> </a:t>
          </a:r>
          <a:r>
            <a:rPr lang="hi-IN" sz="2200" kern="1200" dirty="0"/>
            <a:t>शीर्षक</a:t>
          </a:r>
          <a:r>
            <a:rPr lang="en-US" sz="2200" kern="1200" dirty="0"/>
            <a:t> 2</a:t>
          </a:r>
          <a:endParaRPr lang="en-GB" sz="2200" b="1" kern="1200" dirty="0">
            <a:latin typeface="Sans-sarif"/>
          </a:endParaRPr>
        </a:p>
        <a:p>
          <a:pPr marL="114300" lvl="1" indent="-114300" algn="l" defTabSz="622300" rtl="0">
            <a:lnSpc>
              <a:spcPct val="90000"/>
            </a:lnSpc>
            <a:spcBef>
              <a:spcPct val="0"/>
            </a:spcBef>
            <a:spcAft>
              <a:spcPct val="15000"/>
            </a:spcAft>
            <a:buChar char="••"/>
          </a:pPr>
          <a:r>
            <a:rPr lang="hi-IN" sz="1400" kern="1200"/>
            <a:t>उप</a:t>
          </a:r>
          <a:r>
            <a:rPr lang="en-IN" sz="1400" kern="1200"/>
            <a:t> </a:t>
          </a:r>
          <a:r>
            <a:rPr lang="hi-IN" sz="1400" kern="1200"/>
            <a:t>शीर्षक</a:t>
          </a:r>
          <a:r>
            <a:rPr lang="en-IN" sz="1400" kern="1200"/>
            <a:t> </a:t>
          </a:r>
          <a:r>
            <a:rPr lang="hi-IN" sz="1400" kern="1200">
              <a:ea typeface="HK Grotesk Regular" pitchFamily="34" charset="-122"/>
              <a:cs typeface="HK Grotesk Regular" pitchFamily="34" charset="-120"/>
            </a:rPr>
            <a:t>का विवरण यहाँ लिखें </a:t>
          </a:r>
          <a:endParaRPr lang="en-GB" sz="1400" kern="1200" dirty="0">
            <a:latin typeface="Sans-sarif"/>
          </a:endParaRPr>
        </a:p>
        <a:p>
          <a:pPr marL="114300" lvl="1" indent="-114300" algn="l" defTabSz="622300" rtl="0">
            <a:lnSpc>
              <a:spcPct val="90000"/>
            </a:lnSpc>
            <a:spcBef>
              <a:spcPct val="0"/>
            </a:spcBef>
            <a:spcAft>
              <a:spcPct val="15000"/>
            </a:spcAft>
            <a:buChar char="••"/>
          </a:pPr>
          <a:r>
            <a:rPr lang="hi-IN" sz="1400" kern="1200"/>
            <a:t>उप</a:t>
          </a:r>
          <a:r>
            <a:rPr lang="en-IN" sz="1400" kern="1200"/>
            <a:t> </a:t>
          </a:r>
          <a:r>
            <a:rPr lang="hi-IN" sz="1400" kern="1200"/>
            <a:t>शीर्षक</a:t>
          </a:r>
          <a:r>
            <a:rPr lang="en-IN" sz="1400" kern="1200"/>
            <a:t> </a:t>
          </a:r>
          <a:r>
            <a:rPr lang="hi-IN" sz="1400" kern="1200">
              <a:ea typeface="HK Grotesk Regular" pitchFamily="34" charset="-122"/>
              <a:cs typeface="HK Grotesk Regular" pitchFamily="34" charset="-120"/>
            </a:rPr>
            <a:t>का विवरण यहाँ लिखें </a:t>
          </a:r>
          <a:endParaRPr lang="en-GB" sz="1400" kern="1200" dirty="0">
            <a:latin typeface="Sans-sarif"/>
          </a:endParaRPr>
        </a:p>
        <a:p>
          <a:pPr marL="114300" lvl="1" indent="-114300" algn="l" defTabSz="622300" rtl="0">
            <a:lnSpc>
              <a:spcPct val="90000"/>
            </a:lnSpc>
            <a:spcBef>
              <a:spcPct val="0"/>
            </a:spcBef>
            <a:spcAft>
              <a:spcPct val="15000"/>
            </a:spcAft>
            <a:buChar char="••"/>
          </a:pPr>
          <a:r>
            <a:rPr lang="hi-IN" sz="1400" kern="1200"/>
            <a:t>उप</a:t>
          </a:r>
          <a:r>
            <a:rPr lang="en-IN" sz="1400" kern="1200"/>
            <a:t> </a:t>
          </a:r>
          <a:r>
            <a:rPr lang="hi-IN" sz="1400" kern="1200"/>
            <a:t>शीर्षक</a:t>
          </a:r>
          <a:r>
            <a:rPr lang="en-IN" sz="1400" kern="1200"/>
            <a:t> </a:t>
          </a:r>
          <a:r>
            <a:rPr lang="hi-IN" sz="1400" kern="1200">
              <a:ea typeface="HK Grotesk Regular" pitchFamily="34" charset="-122"/>
              <a:cs typeface="HK Grotesk Regular" pitchFamily="34" charset="-120"/>
            </a:rPr>
            <a:t>का विवरण यहाँ लिखें </a:t>
          </a:r>
          <a:endParaRPr lang="en-GB" sz="1400" kern="1200" dirty="0">
            <a:latin typeface="Sans-sarif"/>
          </a:endParaRPr>
        </a:p>
      </dsp:txBody>
      <dsp:txXfrm rot="5400000">
        <a:off x="2279726" y="802434"/>
        <a:ext cx="2119917" cy="2407300"/>
      </dsp:txXfrm>
    </dsp:sp>
    <dsp:sp modelId="{322AAD36-4326-6C4D-B4C8-F354AEB72BE0}">
      <dsp:nvSpPr>
        <dsp:cNvPr id="0" name=""/>
        <dsp:cNvSpPr/>
      </dsp:nvSpPr>
      <dsp:spPr>
        <a:xfrm rot="16200000">
          <a:off x="3612512" y="946125"/>
          <a:ext cx="4012168" cy="2119917"/>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0" tIns="0" rIns="139700" bIns="0" numCol="1" spcCol="1270" anchor="t" anchorCtr="0">
          <a:noAutofit/>
        </a:bodyPr>
        <a:lstStyle/>
        <a:p>
          <a:pPr lvl="0" algn="l" defTabSz="977900">
            <a:lnSpc>
              <a:spcPct val="90000"/>
            </a:lnSpc>
            <a:spcBef>
              <a:spcPct val="0"/>
            </a:spcBef>
            <a:spcAft>
              <a:spcPct val="35000"/>
            </a:spcAft>
          </a:pPr>
          <a:r>
            <a:rPr lang="hi-IN" sz="2200" kern="1200" dirty="0"/>
            <a:t>उप</a:t>
          </a:r>
          <a:r>
            <a:rPr lang="en-IN" sz="2200" kern="1200" dirty="0"/>
            <a:t> </a:t>
          </a:r>
          <a:r>
            <a:rPr lang="hi-IN" sz="2200" kern="1200" dirty="0"/>
            <a:t>शीर्षक</a:t>
          </a:r>
          <a:r>
            <a:rPr lang="en-US" sz="2200" kern="1200" dirty="0"/>
            <a:t> </a:t>
          </a:r>
          <a:r>
            <a:rPr lang="hi-IN" sz="2200" kern="1200" dirty="0" smtClean="0"/>
            <a:t>3 </a:t>
          </a:r>
          <a:endParaRPr lang="en-GB" sz="2200" b="1" kern="1200" dirty="0">
            <a:latin typeface="Sans-sarif"/>
          </a:endParaRPr>
        </a:p>
        <a:p>
          <a:pPr marL="114300" lvl="1" indent="-114300" algn="l" defTabSz="622300">
            <a:lnSpc>
              <a:spcPct val="90000"/>
            </a:lnSpc>
            <a:spcBef>
              <a:spcPct val="0"/>
            </a:spcBef>
            <a:spcAft>
              <a:spcPct val="15000"/>
            </a:spcAft>
            <a:buChar char="••"/>
          </a:pPr>
          <a:r>
            <a:rPr lang="hi-IN" sz="1400" kern="1200"/>
            <a:t>उप</a:t>
          </a:r>
          <a:r>
            <a:rPr lang="en-IN" sz="1400" kern="1200"/>
            <a:t> </a:t>
          </a:r>
          <a:r>
            <a:rPr lang="hi-IN" sz="1400" kern="1200"/>
            <a:t>शीर्षक</a:t>
          </a:r>
          <a:r>
            <a:rPr lang="en-IN" sz="1400" kern="1200"/>
            <a:t> </a:t>
          </a:r>
          <a:r>
            <a:rPr lang="hi-IN" sz="1400" kern="1200">
              <a:ea typeface="HK Grotesk Regular" pitchFamily="34" charset="-122"/>
              <a:cs typeface="HK Grotesk Regular" pitchFamily="34" charset="-120"/>
            </a:rPr>
            <a:t>का विवरण यहाँ लिखें </a:t>
          </a:r>
          <a:endParaRPr lang="en-GB" sz="1400" kern="1200" dirty="0">
            <a:latin typeface="Sans-sarif"/>
          </a:endParaRPr>
        </a:p>
        <a:p>
          <a:pPr marL="114300" lvl="1" indent="-114300" algn="l" defTabSz="622300">
            <a:lnSpc>
              <a:spcPct val="90000"/>
            </a:lnSpc>
            <a:spcBef>
              <a:spcPct val="0"/>
            </a:spcBef>
            <a:spcAft>
              <a:spcPct val="15000"/>
            </a:spcAft>
            <a:buChar char="••"/>
          </a:pPr>
          <a:r>
            <a:rPr lang="hi-IN" sz="1400" kern="1200"/>
            <a:t>उप</a:t>
          </a:r>
          <a:r>
            <a:rPr lang="en-IN" sz="1400" kern="1200"/>
            <a:t> </a:t>
          </a:r>
          <a:r>
            <a:rPr lang="hi-IN" sz="1400" kern="1200"/>
            <a:t>शीर्षक</a:t>
          </a:r>
          <a:r>
            <a:rPr lang="en-IN" sz="1400" kern="1200"/>
            <a:t> </a:t>
          </a:r>
          <a:r>
            <a:rPr lang="hi-IN" sz="1400" kern="1200">
              <a:ea typeface="HK Grotesk Regular" pitchFamily="34" charset="-122"/>
              <a:cs typeface="HK Grotesk Regular" pitchFamily="34" charset="-120"/>
            </a:rPr>
            <a:t>का विवरण यहाँ लिखें </a:t>
          </a:r>
          <a:endParaRPr lang="en-GB" sz="1400" kern="1200" dirty="0">
            <a:latin typeface="Sans-sarif"/>
          </a:endParaRPr>
        </a:p>
        <a:p>
          <a:pPr marL="114300" lvl="1" indent="-114300" algn="l" defTabSz="622300">
            <a:lnSpc>
              <a:spcPct val="90000"/>
            </a:lnSpc>
            <a:spcBef>
              <a:spcPct val="0"/>
            </a:spcBef>
            <a:spcAft>
              <a:spcPct val="15000"/>
            </a:spcAft>
            <a:buChar char="••"/>
          </a:pPr>
          <a:r>
            <a:rPr lang="hi-IN" sz="1400" kern="1200"/>
            <a:t>उप</a:t>
          </a:r>
          <a:r>
            <a:rPr lang="en-IN" sz="1400" kern="1200"/>
            <a:t> </a:t>
          </a:r>
          <a:r>
            <a:rPr lang="hi-IN" sz="1400" kern="1200"/>
            <a:t>शीर्षक</a:t>
          </a:r>
          <a:r>
            <a:rPr lang="en-IN" sz="1400" kern="1200"/>
            <a:t> </a:t>
          </a:r>
          <a:r>
            <a:rPr lang="hi-IN" sz="1400" kern="1200">
              <a:ea typeface="HK Grotesk Regular" pitchFamily="34" charset="-122"/>
              <a:cs typeface="HK Grotesk Regular" pitchFamily="34" charset="-120"/>
            </a:rPr>
            <a:t>का विवरण यहाँ लिखें </a:t>
          </a:r>
          <a:endParaRPr lang="en-GB" sz="1400" kern="1200" dirty="0">
            <a:latin typeface="Sans-sarif"/>
          </a:endParaRPr>
        </a:p>
      </dsp:txBody>
      <dsp:txXfrm rot="5400000">
        <a:off x="4558637" y="802434"/>
        <a:ext cx="2119917" cy="24073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38A79-74EB-446E-8B82-FF0048812E89}">
      <dsp:nvSpPr>
        <dsp:cNvPr id="0" name=""/>
        <dsp:cNvSpPr/>
      </dsp:nvSpPr>
      <dsp:spPr>
        <a:xfrm rot="2562377">
          <a:off x="3160784" y="3031132"/>
          <a:ext cx="653736" cy="42978"/>
        </a:xfrm>
        <a:custGeom>
          <a:avLst/>
          <a:gdLst/>
          <a:ahLst/>
          <a:cxnLst/>
          <a:rect l="0" t="0" r="0" b="0"/>
          <a:pathLst>
            <a:path>
              <a:moveTo>
                <a:pt x="0" y="21489"/>
              </a:moveTo>
              <a:lnTo>
                <a:pt x="653736" y="21489"/>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9AF68C-429B-4CD7-83A5-FA78BF88D6A7}">
      <dsp:nvSpPr>
        <dsp:cNvPr id="0" name=""/>
        <dsp:cNvSpPr/>
      </dsp:nvSpPr>
      <dsp:spPr>
        <a:xfrm>
          <a:off x="3247456" y="2138686"/>
          <a:ext cx="726959" cy="42978"/>
        </a:xfrm>
        <a:custGeom>
          <a:avLst/>
          <a:gdLst/>
          <a:ahLst/>
          <a:cxnLst/>
          <a:rect l="0" t="0" r="0" b="0"/>
          <a:pathLst>
            <a:path>
              <a:moveTo>
                <a:pt x="0" y="21489"/>
              </a:moveTo>
              <a:lnTo>
                <a:pt x="726959" y="21489"/>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0DF085-0E0A-416C-B76A-347B664BF7AF}">
      <dsp:nvSpPr>
        <dsp:cNvPr id="0" name=""/>
        <dsp:cNvSpPr/>
      </dsp:nvSpPr>
      <dsp:spPr>
        <a:xfrm rot="19037623">
          <a:off x="3160784" y="1246239"/>
          <a:ext cx="653736" cy="42978"/>
        </a:xfrm>
        <a:custGeom>
          <a:avLst/>
          <a:gdLst/>
          <a:ahLst/>
          <a:cxnLst/>
          <a:rect l="0" t="0" r="0" b="0"/>
          <a:pathLst>
            <a:path>
              <a:moveTo>
                <a:pt x="0" y="21489"/>
              </a:moveTo>
              <a:lnTo>
                <a:pt x="653736" y="21489"/>
              </a:lnTo>
            </a:path>
          </a:pathLst>
        </a:cu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3B1BBF-C622-4B5F-BA82-8CE8BF892319}">
      <dsp:nvSpPr>
        <dsp:cNvPr id="0" name=""/>
        <dsp:cNvSpPr/>
      </dsp:nvSpPr>
      <dsp:spPr>
        <a:xfrm>
          <a:off x="1482549" y="1121995"/>
          <a:ext cx="2076360" cy="2076360"/>
        </a:xfrm>
        <a:prstGeom prst="ellipse">
          <a:avLst/>
        </a:prstGeom>
        <a:solidFill>
          <a:schemeClr val="bg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921FF4-F75F-4A82-BB3B-DBBD76600597}">
      <dsp:nvSpPr>
        <dsp:cNvPr id="0" name=""/>
        <dsp:cNvSpPr/>
      </dsp:nvSpPr>
      <dsp:spPr>
        <a:xfrm>
          <a:off x="3562678" y="643"/>
          <a:ext cx="1245816" cy="1245816"/>
        </a:xfrm>
        <a:prstGeom prst="ellipse">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IN" sz="1800" kern="1200" dirty="0">
              <a:solidFill>
                <a:schemeClr val="bg1"/>
              </a:solidFill>
              <a:latin typeface="Cambria" panose="02040503050406030204" pitchFamily="18" charset="0"/>
              <a:ea typeface="Cambria" panose="02040503050406030204" pitchFamily="18" charset="0"/>
            </a:rPr>
            <a:t>A</a:t>
          </a:r>
        </a:p>
      </dsp:txBody>
      <dsp:txXfrm>
        <a:off x="3745124" y="183089"/>
        <a:ext cx="880924" cy="880924"/>
      </dsp:txXfrm>
    </dsp:sp>
    <dsp:sp modelId="{882CEDF7-5E4B-4F26-B28C-79CF52C0E9AC}">
      <dsp:nvSpPr>
        <dsp:cNvPr id="0" name=""/>
        <dsp:cNvSpPr/>
      </dsp:nvSpPr>
      <dsp:spPr>
        <a:xfrm>
          <a:off x="4933076" y="643"/>
          <a:ext cx="1868724" cy="1245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A1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A2</a:t>
          </a:r>
        </a:p>
      </dsp:txBody>
      <dsp:txXfrm>
        <a:off x="4933076" y="643"/>
        <a:ext cx="1868724" cy="1245816"/>
      </dsp:txXfrm>
    </dsp:sp>
    <dsp:sp modelId="{9B03F4F9-714E-490A-BBB1-270645EC525D}">
      <dsp:nvSpPr>
        <dsp:cNvPr id="0" name=""/>
        <dsp:cNvSpPr/>
      </dsp:nvSpPr>
      <dsp:spPr>
        <a:xfrm>
          <a:off x="3974415" y="1537267"/>
          <a:ext cx="1245816" cy="1245816"/>
        </a:xfrm>
        <a:prstGeom prst="ellipse">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IN" sz="1800" kern="1200" dirty="0">
              <a:solidFill>
                <a:schemeClr val="bg1"/>
              </a:solidFill>
              <a:latin typeface="Cambria" panose="02040503050406030204" pitchFamily="18" charset="0"/>
              <a:ea typeface="Cambria" panose="02040503050406030204" pitchFamily="18" charset="0"/>
            </a:rPr>
            <a:t>B</a:t>
          </a:r>
        </a:p>
      </dsp:txBody>
      <dsp:txXfrm>
        <a:off x="4156861" y="1719713"/>
        <a:ext cx="880924" cy="880924"/>
      </dsp:txXfrm>
    </dsp:sp>
    <dsp:sp modelId="{B6A86C99-19FD-4C12-B784-E2EF49733DD9}">
      <dsp:nvSpPr>
        <dsp:cNvPr id="0" name=""/>
        <dsp:cNvSpPr/>
      </dsp:nvSpPr>
      <dsp:spPr>
        <a:xfrm>
          <a:off x="5344813" y="1537267"/>
          <a:ext cx="1868724" cy="1245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B1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B2</a:t>
          </a:r>
        </a:p>
      </dsp:txBody>
      <dsp:txXfrm>
        <a:off x="5344813" y="1537267"/>
        <a:ext cx="1868724" cy="1245816"/>
      </dsp:txXfrm>
    </dsp:sp>
    <dsp:sp modelId="{8C78B504-76D6-4C3B-88D7-16D13B8FD5C6}">
      <dsp:nvSpPr>
        <dsp:cNvPr id="0" name=""/>
        <dsp:cNvSpPr/>
      </dsp:nvSpPr>
      <dsp:spPr>
        <a:xfrm>
          <a:off x="3562678" y="3073890"/>
          <a:ext cx="1245816" cy="1245816"/>
        </a:xfrm>
        <a:prstGeom prst="ellipse">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IN" sz="1800" kern="1200" dirty="0">
              <a:solidFill>
                <a:schemeClr val="bg1"/>
              </a:solidFill>
              <a:latin typeface="Cambria" panose="02040503050406030204" pitchFamily="18" charset="0"/>
              <a:ea typeface="Cambria" panose="02040503050406030204" pitchFamily="18" charset="0"/>
            </a:rPr>
            <a:t>C</a:t>
          </a:r>
        </a:p>
      </dsp:txBody>
      <dsp:txXfrm>
        <a:off x="3745124" y="3256336"/>
        <a:ext cx="880924" cy="880924"/>
      </dsp:txXfrm>
    </dsp:sp>
    <dsp:sp modelId="{86CF7C9B-9C4E-4409-8B79-4389846759DE}">
      <dsp:nvSpPr>
        <dsp:cNvPr id="0" name=""/>
        <dsp:cNvSpPr/>
      </dsp:nvSpPr>
      <dsp:spPr>
        <a:xfrm>
          <a:off x="4933076" y="3073890"/>
          <a:ext cx="1868724" cy="1245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C1</a:t>
          </a:r>
        </a:p>
        <a:p>
          <a:pPr marL="171450" lvl="1" indent="-171450" algn="l" defTabSz="800100">
            <a:lnSpc>
              <a:spcPct val="90000"/>
            </a:lnSpc>
            <a:spcBef>
              <a:spcPct val="0"/>
            </a:spcBef>
            <a:spcAft>
              <a:spcPct val="15000"/>
            </a:spcAft>
            <a:buChar char="••"/>
          </a:pPr>
          <a:r>
            <a:rPr lang="en-IN" sz="1800" kern="1200" dirty="0">
              <a:solidFill>
                <a:schemeClr val="tx2"/>
              </a:solidFill>
              <a:latin typeface="Cambria" panose="02040503050406030204" pitchFamily="18" charset="0"/>
              <a:ea typeface="Cambria" panose="02040503050406030204" pitchFamily="18" charset="0"/>
            </a:rPr>
            <a:t>C2</a:t>
          </a:r>
        </a:p>
      </dsp:txBody>
      <dsp:txXfrm>
        <a:off x="4933076" y="3073890"/>
        <a:ext cx="1868724" cy="12458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FFEF0-3C09-134A-8519-B54D16B9C25F}">
      <dsp:nvSpPr>
        <dsp:cNvPr id="0" name=""/>
        <dsp:cNvSpPr/>
      </dsp:nvSpPr>
      <dsp:spPr>
        <a:xfrm>
          <a:off x="4022485" y="2300220"/>
          <a:ext cx="3612042" cy="1513777"/>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882249"/>
              <a:satOff val="995"/>
              <a:lumOff val="2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hi-IN" sz="1600" kern="1200"/>
            <a:t>उप</a:t>
          </a:r>
          <a:r>
            <a:rPr lang="en-IN" sz="1600" kern="1200"/>
            <a:t> </a:t>
          </a:r>
          <a:r>
            <a:rPr lang="hi-IN" sz="1600" kern="1200"/>
            <a:t>शीर्षक</a:t>
          </a:r>
          <a:r>
            <a:rPr lang="en-IN" sz="1600" kern="1200"/>
            <a:t> </a:t>
          </a:r>
          <a:r>
            <a:rPr lang="hi-IN" sz="1600" kern="1200">
              <a:ea typeface="HK Grotesk Regular" pitchFamily="34" charset="-122"/>
              <a:cs typeface="HK Grotesk Regular" pitchFamily="34" charset="-120"/>
            </a:rPr>
            <a:t>का विवरण यहाँ लिखें </a:t>
          </a:r>
          <a:endParaRPr lang="en-IN" sz="1600" kern="1200" dirty="0">
            <a:latin typeface="Sans-sarif"/>
          </a:endParaRPr>
        </a:p>
      </dsp:txBody>
      <dsp:txXfrm>
        <a:off x="5139351" y="2711917"/>
        <a:ext cx="2461923" cy="1068826"/>
      </dsp:txXfrm>
    </dsp:sp>
    <dsp:sp modelId="{8AD3BE62-FA40-5E4B-885B-B471F87225B5}">
      <dsp:nvSpPr>
        <dsp:cNvPr id="0" name=""/>
        <dsp:cNvSpPr/>
      </dsp:nvSpPr>
      <dsp:spPr>
        <a:xfrm>
          <a:off x="0" y="2305473"/>
          <a:ext cx="3612042" cy="1513777"/>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hi-IN" sz="1600" kern="1200"/>
            <a:t>उप</a:t>
          </a:r>
          <a:r>
            <a:rPr lang="en-IN" sz="1600" kern="1200"/>
            <a:t> </a:t>
          </a:r>
          <a:r>
            <a:rPr lang="hi-IN" sz="1600" kern="1200"/>
            <a:t>शीर्षक</a:t>
          </a:r>
          <a:r>
            <a:rPr lang="en-IN" sz="1600" kern="1200"/>
            <a:t> </a:t>
          </a:r>
          <a:r>
            <a:rPr lang="hi-IN" sz="1600" kern="1200">
              <a:ea typeface="HK Grotesk Regular" pitchFamily="34" charset="-122"/>
              <a:cs typeface="HK Grotesk Regular" pitchFamily="34" charset="-120"/>
            </a:rPr>
            <a:t>का विवरण यहाँ लिखें </a:t>
          </a:r>
          <a:endParaRPr lang="en-IN" sz="1600" kern="1200" dirty="0">
            <a:latin typeface="Sans-sarif"/>
          </a:endParaRPr>
        </a:p>
      </dsp:txBody>
      <dsp:txXfrm>
        <a:off x="33253" y="2717171"/>
        <a:ext cx="2461923" cy="1068826"/>
      </dsp:txXfrm>
    </dsp:sp>
    <dsp:sp modelId="{50A67D91-1353-4935-B8CF-3AA4124BFB2C}">
      <dsp:nvSpPr>
        <dsp:cNvPr id="0" name=""/>
        <dsp:cNvSpPr/>
      </dsp:nvSpPr>
      <dsp:spPr>
        <a:xfrm>
          <a:off x="4022485" y="-100874"/>
          <a:ext cx="3612042" cy="1513777"/>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441124"/>
              <a:satOff val="497"/>
              <a:lumOff val="1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hi-IN" sz="1600" kern="1200"/>
            <a:t>उप</a:t>
          </a:r>
          <a:r>
            <a:rPr lang="en-IN" sz="1600" kern="1200"/>
            <a:t> </a:t>
          </a:r>
          <a:r>
            <a:rPr lang="hi-IN" sz="1600" kern="1200"/>
            <a:t>शीर्षक</a:t>
          </a:r>
          <a:r>
            <a:rPr lang="en-IN" sz="1600" kern="1200"/>
            <a:t> </a:t>
          </a:r>
          <a:r>
            <a:rPr lang="hi-IN" sz="1600" kern="1200">
              <a:ea typeface="HK Grotesk Regular" pitchFamily="34" charset="-122"/>
              <a:cs typeface="HK Grotesk Regular" pitchFamily="34" charset="-120"/>
            </a:rPr>
            <a:t>का विवरण यहाँ लिखें </a:t>
          </a:r>
          <a:endParaRPr lang="en-IN" sz="1600" kern="1200" dirty="0">
            <a:latin typeface="Sans-sarif"/>
          </a:endParaRPr>
        </a:p>
      </dsp:txBody>
      <dsp:txXfrm>
        <a:off x="5139351" y="-67621"/>
        <a:ext cx="2461923" cy="1068826"/>
      </dsp:txXfrm>
    </dsp:sp>
    <dsp:sp modelId="{5E3E57E9-3D8D-FC48-8973-38BC64A99CA2}">
      <dsp:nvSpPr>
        <dsp:cNvPr id="0" name=""/>
        <dsp:cNvSpPr/>
      </dsp:nvSpPr>
      <dsp:spPr>
        <a:xfrm>
          <a:off x="0" y="-102838"/>
          <a:ext cx="3612042" cy="1513777"/>
        </a:xfrm>
        <a:prstGeom prst="roundRect">
          <a:avLst>
            <a:gd name="adj" fmla="val 10000"/>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hi-IN" sz="1600" kern="1200"/>
            <a:t>उप</a:t>
          </a:r>
          <a:r>
            <a:rPr lang="en-IN" sz="1600" kern="1200"/>
            <a:t> </a:t>
          </a:r>
          <a:r>
            <a:rPr lang="hi-IN" sz="1600" kern="1200"/>
            <a:t>शीर्षक</a:t>
          </a:r>
          <a:r>
            <a:rPr lang="en-IN" sz="1600" kern="1200"/>
            <a:t> </a:t>
          </a:r>
          <a:r>
            <a:rPr lang="hi-IN" sz="1600" kern="1200">
              <a:ea typeface="HK Grotesk Regular" pitchFamily="34" charset="-122"/>
              <a:cs typeface="HK Grotesk Regular" pitchFamily="34" charset="-120"/>
            </a:rPr>
            <a:t>का विवरण यहाँ लिखें </a:t>
          </a:r>
          <a:endParaRPr lang="en-IN" sz="1600" kern="1200" dirty="0">
            <a:latin typeface="Sans-sarif"/>
          </a:endParaRPr>
        </a:p>
      </dsp:txBody>
      <dsp:txXfrm>
        <a:off x="33253" y="-69585"/>
        <a:ext cx="2461923" cy="1068826"/>
      </dsp:txXfrm>
    </dsp:sp>
    <dsp:sp modelId="{B0C586CE-2C26-4D51-BF62-1865E00FE5A5}">
      <dsp:nvSpPr>
        <dsp:cNvPr id="0" name=""/>
        <dsp:cNvSpPr/>
      </dsp:nvSpPr>
      <dsp:spPr>
        <a:xfrm>
          <a:off x="2179357" y="210746"/>
          <a:ext cx="1600933" cy="1600933"/>
        </a:xfrm>
        <a:prstGeom prst="pieWedg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hi-IN" sz="2200" kern="1200" dirty="0"/>
            <a:t>उप</a:t>
          </a:r>
          <a:r>
            <a:rPr lang="en-IN" sz="2200" kern="1200" dirty="0"/>
            <a:t> </a:t>
          </a:r>
          <a:r>
            <a:rPr lang="hi-IN" sz="2200" kern="1200" dirty="0"/>
            <a:t>शीर्षक</a:t>
          </a:r>
          <a:r>
            <a:rPr lang="en-US" sz="2200" kern="1200" dirty="0"/>
            <a:t> 1 </a:t>
          </a:r>
          <a:endParaRPr lang="en-IN" sz="2200" kern="1200" dirty="0">
            <a:latin typeface="Sans-sarif"/>
          </a:endParaRPr>
        </a:p>
      </dsp:txBody>
      <dsp:txXfrm>
        <a:off x="2648259" y="679648"/>
        <a:ext cx="1132031" cy="1132031"/>
      </dsp:txXfrm>
    </dsp:sp>
    <dsp:sp modelId="{FD0EB669-8D70-47AA-8913-8B2EF3E57B85}">
      <dsp:nvSpPr>
        <dsp:cNvPr id="0" name=""/>
        <dsp:cNvSpPr/>
      </dsp:nvSpPr>
      <dsp:spPr>
        <a:xfrm rot="5400000">
          <a:off x="3854237" y="210746"/>
          <a:ext cx="1600933" cy="1600933"/>
        </a:xfrm>
        <a:prstGeom prst="pieWedge">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hi-IN" sz="2200" kern="1200" dirty="0"/>
            <a:t>उप</a:t>
          </a:r>
          <a:r>
            <a:rPr lang="en-IN" sz="2200" kern="1200" dirty="0"/>
            <a:t> </a:t>
          </a:r>
          <a:r>
            <a:rPr lang="hi-IN" sz="2200" kern="1200" dirty="0"/>
            <a:t>शीर्षक</a:t>
          </a:r>
          <a:r>
            <a:rPr lang="en-US" sz="2200" kern="1200" dirty="0"/>
            <a:t> 2</a:t>
          </a:r>
          <a:endParaRPr lang="en-IN" sz="2200" kern="1200" dirty="0">
            <a:latin typeface="Sans-sarif"/>
          </a:endParaRPr>
        </a:p>
      </dsp:txBody>
      <dsp:txXfrm rot="-5400000">
        <a:off x="3854237" y="679648"/>
        <a:ext cx="1132031" cy="1132031"/>
      </dsp:txXfrm>
    </dsp:sp>
    <dsp:sp modelId="{F33C9AA0-6846-45B9-B5C3-69D2C1CF7E46}">
      <dsp:nvSpPr>
        <dsp:cNvPr id="0" name=""/>
        <dsp:cNvSpPr/>
      </dsp:nvSpPr>
      <dsp:spPr>
        <a:xfrm rot="10800000">
          <a:off x="3854237" y="1885625"/>
          <a:ext cx="1600933" cy="1600933"/>
        </a:xfrm>
        <a:prstGeom prst="pieWedge">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hi-IN" sz="2200" kern="1200" dirty="0"/>
            <a:t>उप</a:t>
          </a:r>
          <a:r>
            <a:rPr lang="en-IN" sz="2200" kern="1200" dirty="0"/>
            <a:t> </a:t>
          </a:r>
          <a:r>
            <a:rPr lang="hi-IN" sz="2200" kern="1200" dirty="0"/>
            <a:t>शीर्षक</a:t>
          </a:r>
          <a:r>
            <a:rPr lang="en-US" sz="2200" kern="1200" dirty="0"/>
            <a:t> 3</a:t>
          </a:r>
          <a:endParaRPr lang="en-IN" sz="2200" kern="1200" dirty="0">
            <a:latin typeface="Sans-sarif"/>
          </a:endParaRPr>
        </a:p>
      </dsp:txBody>
      <dsp:txXfrm rot="10800000">
        <a:off x="3854237" y="1885625"/>
        <a:ext cx="1132031" cy="1132031"/>
      </dsp:txXfrm>
    </dsp:sp>
    <dsp:sp modelId="{6DFD1C79-1265-43B4-AD85-D9A23129839E}">
      <dsp:nvSpPr>
        <dsp:cNvPr id="0" name=""/>
        <dsp:cNvSpPr/>
      </dsp:nvSpPr>
      <dsp:spPr>
        <a:xfrm rot="16200000">
          <a:off x="2179357" y="1885625"/>
          <a:ext cx="1600933" cy="1600933"/>
        </a:xfrm>
        <a:prstGeom prst="pieWedge">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hi-IN" sz="2200" kern="1200" dirty="0"/>
            <a:t>उप</a:t>
          </a:r>
          <a:r>
            <a:rPr lang="en-IN" sz="2200" kern="1200" dirty="0"/>
            <a:t> </a:t>
          </a:r>
          <a:r>
            <a:rPr lang="hi-IN" sz="2200" kern="1200" dirty="0"/>
            <a:t>शीर्षक</a:t>
          </a:r>
          <a:r>
            <a:rPr lang="en-US" sz="2200" kern="1200" dirty="0"/>
            <a:t> 4</a:t>
          </a:r>
          <a:endParaRPr lang="en-IN" sz="2200" kern="1200" dirty="0">
            <a:latin typeface="Sans-sarif"/>
          </a:endParaRPr>
        </a:p>
      </dsp:txBody>
      <dsp:txXfrm rot="5400000">
        <a:off x="2648259" y="1885625"/>
        <a:ext cx="1132031" cy="1132031"/>
      </dsp:txXfrm>
    </dsp:sp>
    <dsp:sp modelId="{09DE21AA-E7FF-498A-ACF0-698FD6FED00B}">
      <dsp:nvSpPr>
        <dsp:cNvPr id="0" name=""/>
        <dsp:cNvSpPr/>
      </dsp:nvSpPr>
      <dsp:spPr>
        <a:xfrm>
          <a:off x="3540890" y="1515895"/>
          <a:ext cx="552747" cy="480649"/>
        </a:xfrm>
        <a:prstGeom prst="circularArrow">
          <a:avLst/>
        </a:prstGeom>
        <a:solidFill>
          <a:schemeClr val="accent2">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673B72-2C84-4A67-8984-DEDCD05EAD44}">
      <dsp:nvSpPr>
        <dsp:cNvPr id="0" name=""/>
        <dsp:cNvSpPr/>
      </dsp:nvSpPr>
      <dsp:spPr>
        <a:xfrm rot="10800000">
          <a:off x="3540890" y="1700760"/>
          <a:ext cx="552747" cy="480649"/>
        </a:xfrm>
        <a:prstGeom prst="circularArrow">
          <a:avLst/>
        </a:prstGeom>
        <a:solidFill>
          <a:schemeClr val="accent2">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3BBEE-14FA-497D-BEE1-5993CBB6AC35}">
      <dsp:nvSpPr>
        <dsp:cNvPr id="0" name=""/>
        <dsp:cNvSpPr/>
      </dsp:nvSpPr>
      <dsp:spPr>
        <a:xfrm>
          <a:off x="3810" y="750028"/>
          <a:ext cx="1460499" cy="584199"/>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hi-IN" sz="2400" kern="1200" dirty="0" smtClean="0">
              <a:latin typeface="Cambria" panose="02040503050406030204" pitchFamily="18" charset="0"/>
              <a:ea typeface="Cambria" panose="02040503050406030204" pitchFamily="18" charset="0"/>
            </a:rPr>
            <a:t>भाग</a:t>
          </a:r>
          <a:r>
            <a:rPr lang="en-IN" sz="2400" kern="1200" dirty="0" smtClean="0">
              <a:latin typeface="Cambria" panose="02040503050406030204" pitchFamily="18" charset="0"/>
              <a:ea typeface="Cambria" panose="02040503050406030204" pitchFamily="18" charset="0"/>
            </a:rPr>
            <a:t> </a:t>
          </a:r>
          <a:r>
            <a:rPr lang="en-IN" sz="2400" kern="1200" dirty="0">
              <a:latin typeface="Cambria" panose="02040503050406030204" pitchFamily="18" charset="0"/>
              <a:ea typeface="Cambria" panose="02040503050406030204" pitchFamily="18" charset="0"/>
            </a:rPr>
            <a:t>1</a:t>
          </a:r>
        </a:p>
      </dsp:txBody>
      <dsp:txXfrm>
        <a:off x="3810" y="750028"/>
        <a:ext cx="1460499" cy="584199"/>
      </dsp:txXfrm>
    </dsp:sp>
    <dsp:sp modelId="{5D9D283B-0C65-4393-876C-5E44A65E2062}">
      <dsp:nvSpPr>
        <dsp:cNvPr id="0" name=""/>
        <dsp:cNvSpPr/>
      </dsp:nvSpPr>
      <dsp:spPr>
        <a:xfrm>
          <a:off x="3810" y="1334228"/>
          <a:ext cx="1460499" cy="2810879"/>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hi-IN" sz="1800" kern="1200" dirty="0" smtClean="0">
              <a:latin typeface="Cambria" panose="02040503050406030204" pitchFamily="18" charset="0"/>
              <a:ea typeface="Cambria" panose="02040503050406030204" pitchFamily="18" charset="0"/>
            </a:rPr>
            <a:t>उपशीर्षक </a:t>
          </a:r>
          <a:r>
            <a:rPr lang="en-IN" sz="1800" kern="1200" dirty="0" smtClean="0">
              <a:latin typeface="Cambria" panose="02040503050406030204" pitchFamily="18" charset="0"/>
              <a:ea typeface="Cambria" panose="02040503050406030204" pitchFamily="18" charset="0"/>
            </a:rPr>
            <a:t>1</a:t>
          </a:r>
          <a:endParaRPr lang="en-IN" sz="1800" kern="120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Char char="••"/>
          </a:pPr>
          <a:r>
            <a:rPr lang="hi-IN" sz="1800" kern="1200" dirty="0" smtClean="0">
              <a:latin typeface="Cambria" panose="02040503050406030204" pitchFamily="18" charset="0"/>
              <a:ea typeface="Cambria" panose="02040503050406030204" pitchFamily="18" charset="0"/>
            </a:rPr>
            <a:t>उपशीर्षक </a:t>
          </a:r>
          <a:r>
            <a:rPr lang="en-IN" sz="1800" kern="1200" dirty="0" smtClean="0">
              <a:latin typeface="Cambria" panose="02040503050406030204" pitchFamily="18" charset="0"/>
              <a:ea typeface="Cambria" panose="02040503050406030204" pitchFamily="18" charset="0"/>
            </a:rPr>
            <a:t>2</a:t>
          </a:r>
          <a:endParaRPr lang="en-IN" sz="1800" kern="120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Char char="••"/>
          </a:pPr>
          <a:endParaRPr lang="en-IN" sz="1800" kern="1200" dirty="0">
            <a:latin typeface="Cambria" panose="02040503050406030204" pitchFamily="18" charset="0"/>
            <a:ea typeface="Cambria" panose="02040503050406030204" pitchFamily="18" charset="0"/>
          </a:endParaRPr>
        </a:p>
      </dsp:txBody>
      <dsp:txXfrm>
        <a:off x="3810" y="1334228"/>
        <a:ext cx="1460499" cy="2810879"/>
      </dsp:txXfrm>
    </dsp:sp>
    <dsp:sp modelId="{EEE64FFD-260D-475E-9B8D-B2D1A6AE2645}">
      <dsp:nvSpPr>
        <dsp:cNvPr id="0" name=""/>
        <dsp:cNvSpPr/>
      </dsp:nvSpPr>
      <dsp:spPr>
        <a:xfrm>
          <a:off x="1668780" y="750028"/>
          <a:ext cx="1460499" cy="584199"/>
        </a:xfrm>
        <a:prstGeom prst="rect">
          <a:avLst/>
        </a:prstGeom>
        <a:solidFill>
          <a:schemeClr val="accent2">
            <a:hueOff val="-330843"/>
            <a:satOff val="373"/>
            <a:lumOff val="882"/>
            <a:alphaOff val="0"/>
          </a:schemeClr>
        </a:solidFill>
        <a:ln w="15875" cap="flat" cmpd="sng" algn="ctr">
          <a:solidFill>
            <a:schemeClr val="accent2">
              <a:hueOff val="-330843"/>
              <a:satOff val="373"/>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hi-IN" sz="2400" kern="1200" dirty="0" smtClean="0">
              <a:latin typeface="Cambria" panose="02040503050406030204" pitchFamily="18" charset="0"/>
              <a:ea typeface="Cambria" panose="02040503050406030204" pitchFamily="18" charset="0"/>
            </a:rPr>
            <a:t>भाग</a:t>
          </a:r>
          <a:r>
            <a:rPr lang="en-IN" sz="2400" kern="1200" dirty="0" smtClean="0">
              <a:latin typeface="Cambria" panose="02040503050406030204" pitchFamily="18" charset="0"/>
              <a:ea typeface="Cambria" panose="02040503050406030204" pitchFamily="18" charset="0"/>
            </a:rPr>
            <a:t> </a:t>
          </a:r>
          <a:r>
            <a:rPr lang="en-IN" sz="2400" kern="1200" dirty="0">
              <a:latin typeface="Cambria" panose="02040503050406030204" pitchFamily="18" charset="0"/>
              <a:ea typeface="Cambria" panose="02040503050406030204" pitchFamily="18" charset="0"/>
            </a:rPr>
            <a:t>2</a:t>
          </a:r>
        </a:p>
      </dsp:txBody>
      <dsp:txXfrm>
        <a:off x="1668780" y="750028"/>
        <a:ext cx="1460499" cy="584199"/>
      </dsp:txXfrm>
    </dsp:sp>
    <dsp:sp modelId="{BAE7537E-2404-468A-8613-C18F076CF513}">
      <dsp:nvSpPr>
        <dsp:cNvPr id="0" name=""/>
        <dsp:cNvSpPr/>
      </dsp:nvSpPr>
      <dsp:spPr>
        <a:xfrm>
          <a:off x="1668780" y="1334228"/>
          <a:ext cx="1460499" cy="2810879"/>
        </a:xfrm>
        <a:prstGeom prst="rect">
          <a:avLst/>
        </a:prstGeom>
        <a:solidFill>
          <a:schemeClr val="accent2">
            <a:tint val="40000"/>
            <a:alpha val="90000"/>
            <a:hueOff val="-460467"/>
            <a:satOff val="3068"/>
            <a:lumOff val="280"/>
            <a:alphaOff val="0"/>
          </a:schemeClr>
        </a:solidFill>
        <a:ln w="15875" cap="flat" cmpd="sng" algn="ctr">
          <a:solidFill>
            <a:schemeClr val="accent2">
              <a:tint val="40000"/>
              <a:alpha val="90000"/>
              <a:hueOff val="-460467"/>
              <a:satOff val="3068"/>
              <a:lumOff val="2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hi-IN" sz="1800" kern="1200" dirty="0" smtClean="0">
              <a:latin typeface="Cambria" panose="02040503050406030204" pitchFamily="18" charset="0"/>
              <a:ea typeface="Cambria" panose="02040503050406030204" pitchFamily="18" charset="0"/>
            </a:rPr>
            <a:t>उपशीर्षक </a:t>
          </a:r>
          <a:r>
            <a:rPr lang="en-IN" sz="1800" kern="1200" dirty="0" smtClean="0">
              <a:latin typeface="Cambria" panose="02040503050406030204" pitchFamily="18" charset="0"/>
              <a:ea typeface="Cambria" panose="02040503050406030204" pitchFamily="18" charset="0"/>
            </a:rPr>
            <a:t>1</a:t>
          </a:r>
          <a:endParaRPr lang="en-IN" sz="1800" kern="120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Char char="••"/>
          </a:pPr>
          <a:r>
            <a:rPr lang="hi-IN" sz="1800" kern="1200" dirty="0" smtClean="0">
              <a:latin typeface="Cambria" panose="02040503050406030204" pitchFamily="18" charset="0"/>
              <a:ea typeface="Cambria" panose="02040503050406030204" pitchFamily="18" charset="0"/>
            </a:rPr>
            <a:t>उपशीर्षक </a:t>
          </a:r>
          <a:r>
            <a:rPr lang="en-IN" sz="1800" kern="1200" dirty="0" smtClean="0">
              <a:latin typeface="Cambria" panose="02040503050406030204" pitchFamily="18" charset="0"/>
              <a:ea typeface="Cambria" panose="02040503050406030204" pitchFamily="18" charset="0"/>
            </a:rPr>
            <a:t>2</a:t>
          </a:r>
          <a:endParaRPr lang="en-IN" sz="1800" kern="1200" dirty="0">
            <a:latin typeface="Cambria" panose="02040503050406030204" pitchFamily="18" charset="0"/>
            <a:ea typeface="Cambria" panose="02040503050406030204" pitchFamily="18" charset="0"/>
          </a:endParaRPr>
        </a:p>
      </dsp:txBody>
      <dsp:txXfrm>
        <a:off x="1668780" y="1334228"/>
        <a:ext cx="1460499" cy="2810879"/>
      </dsp:txXfrm>
    </dsp:sp>
    <dsp:sp modelId="{084D88A9-8BCA-4680-B0CF-9F9B18B7E786}">
      <dsp:nvSpPr>
        <dsp:cNvPr id="0" name=""/>
        <dsp:cNvSpPr/>
      </dsp:nvSpPr>
      <dsp:spPr>
        <a:xfrm>
          <a:off x="3333750" y="750028"/>
          <a:ext cx="1460499" cy="584199"/>
        </a:xfrm>
        <a:prstGeom prst="rect">
          <a:avLst/>
        </a:prstGeom>
        <a:solidFill>
          <a:schemeClr val="accent2">
            <a:hueOff val="-661686"/>
            <a:satOff val="746"/>
            <a:lumOff val="1765"/>
            <a:alphaOff val="0"/>
          </a:schemeClr>
        </a:solidFill>
        <a:ln w="15875"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hi-IN" sz="2400" kern="1200" dirty="0" smtClean="0">
              <a:latin typeface="Cambria" panose="02040503050406030204" pitchFamily="18" charset="0"/>
              <a:ea typeface="Cambria" panose="02040503050406030204" pitchFamily="18" charset="0"/>
            </a:rPr>
            <a:t>भाग</a:t>
          </a:r>
          <a:r>
            <a:rPr lang="en-IN" sz="2400" kern="1200" dirty="0" smtClean="0">
              <a:latin typeface="Cambria" panose="02040503050406030204" pitchFamily="18" charset="0"/>
              <a:ea typeface="Cambria" panose="02040503050406030204" pitchFamily="18" charset="0"/>
            </a:rPr>
            <a:t> </a:t>
          </a:r>
          <a:r>
            <a:rPr lang="en-IN" sz="2400" kern="1200" dirty="0">
              <a:latin typeface="Cambria" panose="02040503050406030204" pitchFamily="18" charset="0"/>
              <a:ea typeface="Cambria" panose="02040503050406030204" pitchFamily="18" charset="0"/>
            </a:rPr>
            <a:t>3</a:t>
          </a:r>
        </a:p>
      </dsp:txBody>
      <dsp:txXfrm>
        <a:off x="3333750" y="750028"/>
        <a:ext cx="1460499" cy="584199"/>
      </dsp:txXfrm>
    </dsp:sp>
    <dsp:sp modelId="{C9D4400F-1093-406A-AC2C-3C2674425376}">
      <dsp:nvSpPr>
        <dsp:cNvPr id="0" name=""/>
        <dsp:cNvSpPr/>
      </dsp:nvSpPr>
      <dsp:spPr>
        <a:xfrm>
          <a:off x="3333750" y="1334228"/>
          <a:ext cx="1460499" cy="2810879"/>
        </a:xfrm>
        <a:prstGeom prst="rect">
          <a:avLst/>
        </a:prstGeom>
        <a:solidFill>
          <a:schemeClr val="accent2">
            <a:tint val="40000"/>
            <a:alpha val="90000"/>
            <a:hueOff val="-920934"/>
            <a:satOff val="6135"/>
            <a:lumOff val="561"/>
            <a:alphaOff val="0"/>
          </a:schemeClr>
        </a:solidFill>
        <a:ln w="15875" cap="flat" cmpd="sng" algn="ctr">
          <a:solidFill>
            <a:schemeClr val="accent2">
              <a:tint val="40000"/>
              <a:alpha val="90000"/>
              <a:hueOff val="-920934"/>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hi-IN" sz="1800" kern="1200" dirty="0" smtClean="0">
              <a:latin typeface="Cambria" panose="02040503050406030204" pitchFamily="18" charset="0"/>
              <a:ea typeface="Cambria" panose="02040503050406030204" pitchFamily="18" charset="0"/>
            </a:rPr>
            <a:t>उपशीर्षक </a:t>
          </a:r>
          <a:r>
            <a:rPr lang="en-IN" sz="1800" kern="1200" dirty="0" smtClean="0">
              <a:latin typeface="Cambria" panose="02040503050406030204" pitchFamily="18" charset="0"/>
              <a:ea typeface="Cambria" panose="02040503050406030204" pitchFamily="18" charset="0"/>
            </a:rPr>
            <a:t>1</a:t>
          </a:r>
          <a:endParaRPr lang="en-IN" sz="1800" kern="120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Char char="••"/>
          </a:pPr>
          <a:r>
            <a:rPr lang="hi-IN" sz="1800" kern="1200" dirty="0" smtClean="0">
              <a:latin typeface="Cambria" panose="02040503050406030204" pitchFamily="18" charset="0"/>
              <a:ea typeface="Cambria" panose="02040503050406030204" pitchFamily="18" charset="0"/>
            </a:rPr>
            <a:t>उपशीर्षक </a:t>
          </a:r>
          <a:r>
            <a:rPr lang="en-IN" sz="1800" kern="1200" dirty="0" smtClean="0">
              <a:latin typeface="Cambria" panose="02040503050406030204" pitchFamily="18" charset="0"/>
              <a:ea typeface="Cambria" panose="02040503050406030204" pitchFamily="18" charset="0"/>
            </a:rPr>
            <a:t>2</a:t>
          </a:r>
          <a:endParaRPr lang="en-IN" sz="1800" kern="1200" dirty="0">
            <a:latin typeface="Cambria" panose="02040503050406030204" pitchFamily="18" charset="0"/>
            <a:ea typeface="Cambria" panose="02040503050406030204" pitchFamily="18" charset="0"/>
          </a:endParaRPr>
        </a:p>
      </dsp:txBody>
      <dsp:txXfrm>
        <a:off x="3333750" y="1334228"/>
        <a:ext cx="1460499" cy="2810879"/>
      </dsp:txXfrm>
    </dsp:sp>
    <dsp:sp modelId="{4BE641D6-EE72-4C60-BA96-BE1A97F447B3}">
      <dsp:nvSpPr>
        <dsp:cNvPr id="0" name=""/>
        <dsp:cNvSpPr/>
      </dsp:nvSpPr>
      <dsp:spPr>
        <a:xfrm>
          <a:off x="4998720" y="750028"/>
          <a:ext cx="1460499" cy="584199"/>
        </a:xfrm>
        <a:prstGeom prst="rect">
          <a:avLst/>
        </a:prstGeom>
        <a:solidFill>
          <a:schemeClr val="accent2">
            <a:hueOff val="-992530"/>
            <a:satOff val="1119"/>
            <a:lumOff val="2647"/>
            <a:alphaOff val="0"/>
          </a:schemeClr>
        </a:solidFill>
        <a:ln w="15875" cap="flat" cmpd="sng" algn="ctr">
          <a:solidFill>
            <a:schemeClr val="accent2">
              <a:hueOff val="-992530"/>
              <a:satOff val="1119"/>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hi-IN" sz="2400" kern="1200" dirty="0" smtClean="0">
              <a:latin typeface="Cambria" panose="02040503050406030204" pitchFamily="18" charset="0"/>
              <a:ea typeface="Cambria" panose="02040503050406030204" pitchFamily="18" charset="0"/>
            </a:rPr>
            <a:t>भाग</a:t>
          </a:r>
          <a:r>
            <a:rPr lang="en-IN" sz="2400" kern="1200" dirty="0" smtClean="0">
              <a:latin typeface="Cambria" panose="02040503050406030204" pitchFamily="18" charset="0"/>
              <a:ea typeface="Cambria" panose="02040503050406030204" pitchFamily="18" charset="0"/>
            </a:rPr>
            <a:t> </a:t>
          </a:r>
          <a:r>
            <a:rPr lang="en-IN" sz="2400" kern="1200" dirty="0">
              <a:latin typeface="Cambria" panose="02040503050406030204" pitchFamily="18" charset="0"/>
              <a:ea typeface="Cambria" panose="02040503050406030204" pitchFamily="18" charset="0"/>
            </a:rPr>
            <a:t>4</a:t>
          </a:r>
        </a:p>
      </dsp:txBody>
      <dsp:txXfrm>
        <a:off x="4998720" y="750028"/>
        <a:ext cx="1460499" cy="584199"/>
      </dsp:txXfrm>
    </dsp:sp>
    <dsp:sp modelId="{96F8CA3E-BD96-4FAC-A9DD-79DEB5816DE2}">
      <dsp:nvSpPr>
        <dsp:cNvPr id="0" name=""/>
        <dsp:cNvSpPr/>
      </dsp:nvSpPr>
      <dsp:spPr>
        <a:xfrm>
          <a:off x="4998720" y="1334228"/>
          <a:ext cx="1460499" cy="2810879"/>
        </a:xfrm>
        <a:prstGeom prst="rect">
          <a:avLst/>
        </a:prstGeom>
        <a:solidFill>
          <a:schemeClr val="accent2">
            <a:tint val="40000"/>
            <a:alpha val="90000"/>
            <a:hueOff val="-1381400"/>
            <a:satOff val="9203"/>
            <a:lumOff val="841"/>
            <a:alphaOff val="0"/>
          </a:schemeClr>
        </a:solidFill>
        <a:ln w="15875" cap="flat" cmpd="sng" algn="ctr">
          <a:solidFill>
            <a:schemeClr val="accent2">
              <a:tint val="40000"/>
              <a:alpha val="90000"/>
              <a:hueOff val="-1381400"/>
              <a:satOff val="9203"/>
              <a:lumOff val="8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hi-IN" sz="1800" kern="1200" dirty="0" smtClean="0">
              <a:latin typeface="Cambria" panose="02040503050406030204" pitchFamily="18" charset="0"/>
              <a:ea typeface="Cambria" panose="02040503050406030204" pitchFamily="18" charset="0"/>
            </a:rPr>
            <a:t>उपशीर्षक </a:t>
          </a:r>
          <a:r>
            <a:rPr lang="en-IN" sz="1800" kern="1200" dirty="0" smtClean="0">
              <a:latin typeface="Cambria" panose="02040503050406030204" pitchFamily="18" charset="0"/>
              <a:ea typeface="Cambria" panose="02040503050406030204" pitchFamily="18" charset="0"/>
            </a:rPr>
            <a:t>1</a:t>
          </a:r>
          <a:endParaRPr lang="en-IN" sz="1800" kern="120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Char char="••"/>
          </a:pPr>
          <a:r>
            <a:rPr lang="hi-IN" sz="1800" kern="1200" dirty="0" smtClean="0">
              <a:latin typeface="Cambria" panose="02040503050406030204" pitchFamily="18" charset="0"/>
              <a:ea typeface="Cambria" panose="02040503050406030204" pitchFamily="18" charset="0"/>
            </a:rPr>
            <a:t>उपशीर्षक </a:t>
          </a:r>
          <a:r>
            <a:rPr lang="en-IN" sz="1800" kern="1200" dirty="0" smtClean="0">
              <a:latin typeface="Cambria" panose="02040503050406030204" pitchFamily="18" charset="0"/>
              <a:ea typeface="Cambria" panose="02040503050406030204" pitchFamily="18" charset="0"/>
            </a:rPr>
            <a:t>2</a:t>
          </a:r>
          <a:endParaRPr lang="en-IN" sz="1800" kern="1200" dirty="0">
            <a:latin typeface="Cambria" panose="02040503050406030204" pitchFamily="18" charset="0"/>
            <a:ea typeface="Cambria" panose="02040503050406030204" pitchFamily="18" charset="0"/>
          </a:endParaRPr>
        </a:p>
      </dsp:txBody>
      <dsp:txXfrm>
        <a:off x="4998720" y="1334228"/>
        <a:ext cx="1460499" cy="2810879"/>
      </dsp:txXfrm>
    </dsp:sp>
    <dsp:sp modelId="{B64803F5-19B9-46CF-A1A3-327880E8A5A6}">
      <dsp:nvSpPr>
        <dsp:cNvPr id="0" name=""/>
        <dsp:cNvSpPr/>
      </dsp:nvSpPr>
      <dsp:spPr>
        <a:xfrm>
          <a:off x="6663689" y="750028"/>
          <a:ext cx="1460499" cy="584199"/>
        </a:xfrm>
        <a:prstGeom prst="rect">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hi-IN" sz="2400" kern="1200" dirty="0" smtClean="0">
              <a:latin typeface="Cambria" panose="02040503050406030204" pitchFamily="18" charset="0"/>
              <a:ea typeface="Cambria" panose="02040503050406030204" pitchFamily="18" charset="0"/>
            </a:rPr>
            <a:t>भाग</a:t>
          </a:r>
          <a:r>
            <a:rPr lang="en-IN" sz="2400" kern="1200" dirty="0" smtClean="0">
              <a:latin typeface="Cambria" panose="02040503050406030204" pitchFamily="18" charset="0"/>
              <a:ea typeface="Cambria" panose="02040503050406030204" pitchFamily="18" charset="0"/>
            </a:rPr>
            <a:t> </a:t>
          </a:r>
          <a:r>
            <a:rPr lang="en-IN" sz="2400" kern="1200" dirty="0">
              <a:latin typeface="Cambria" panose="02040503050406030204" pitchFamily="18" charset="0"/>
              <a:ea typeface="Cambria" panose="02040503050406030204" pitchFamily="18" charset="0"/>
            </a:rPr>
            <a:t>5</a:t>
          </a:r>
        </a:p>
      </dsp:txBody>
      <dsp:txXfrm>
        <a:off x="6663689" y="750028"/>
        <a:ext cx="1460499" cy="584199"/>
      </dsp:txXfrm>
    </dsp:sp>
    <dsp:sp modelId="{66B1A75E-BEAE-44A4-9DDD-47FD792B6561}">
      <dsp:nvSpPr>
        <dsp:cNvPr id="0" name=""/>
        <dsp:cNvSpPr/>
      </dsp:nvSpPr>
      <dsp:spPr>
        <a:xfrm>
          <a:off x="6663689" y="1334228"/>
          <a:ext cx="1460499" cy="2810879"/>
        </a:xfrm>
        <a:prstGeom prst="rect">
          <a:avLst/>
        </a:prstGeom>
        <a:solidFill>
          <a:schemeClr val="accent2">
            <a:tint val="40000"/>
            <a:alpha val="90000"/>
            <a:hueOff val="-1841867"/>
            <a:satOff val="12270"/>
            <a:lumOff val="1122"/>
            <a:alphaOff val="0"/>
          </a:schemeClr>
        </a:solidFill>
        <a:ln w="15875" cap="flat" cmpd="sng" algn="ctr">
          <a:solidFill>
            <a:schemeClr val="accent2">
              <a:tint val="40000"/>
              <a:alpha val="90000"/>
              <a:hueOff val="-1841867"/>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hi-IN" sz="1800" kern="1200" dirty="0" smtClean="0">
              <a:latin typeface="Cambria" panose="02040503050406030204" pitchFamily="18" charset="0"/>
              <a:ea typeface="Cambria" panose="02040503050406030204" pitchFamily="18" charset="0"/>
            </a:rPr>
            <a:t>उपशीर्षक </a:t>
          </a:r>
          <a:r>
            <a:rPr lang="en-IN" sz="1800" kern="1200" dirty="0" smtClean="0">
              <a:latin typeface="Cambria" panose="02040503050406030204" pitchFamily="18" charset="0"/>
              <a:ea typeface="Cambria" panose="02040503050406030204" pitchFamily="18" charset="0"/>
            </a:rPr>
            <a:t>1</a:t>
          </a:r>
          <a:endParaRPr lang="en-IN" sz="1800" kern="120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Char char="••"/>
          </a:pPr>
          <a:r>
            <a:rPr lang="hi-IN" sz="1800" kern="1200" dirty="0" smtClean="0">
              <a:latin typeface="Cambria" panose="02040503050406030204" pitchFamily="18" charset="0"/>
              <a:ea typeface="Cambria" panose="02040503050406030204" pitchFamily="18" charset="0"/>
            </a:rPr>
            <a:t>उपशीर्षक </a:t>
          </a:r>
          <a:r>
            <a:rPr lang="en-IN" sz="1800" kern="1200" dirty="0" smtClean="0">
              <a:latin typeface="Cambria" panose="02040503050406030204" pitchFamily="18" charset="0"/>
              <a:ea typeface="Cambria" panose="02040503050406030204" pitchFamily="18" charset="0"/>
            </a:rPr>
            <a:t>2</a:t>
          </a:r>
          <a:endParaRPr lang="en-IN" sz="1800" kern="1200" dirty="0">
            <a:latin typeface="Cambria" panose="02040503050406030204" pitchFamily="18" charset="0"/>
            <a:ea typeface="Cambria" panose="02040503050406030204" pitchFamily="18" charset="0"/>
          </a:endParaRPr>
        </a:p>
      </dsp:txBody>
      <dsp:txXfrm>
        <a:off x="6663689" y="1334228"/>
        <a:ext cx="1460499" cy="281087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vertAlign" val="none"/>
                  <dgm:param type="horz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vertAlign" val="none"/>
                  <dgm:param type="horz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vertAlign" val="none"/>
                  <dgm:param type="horz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11/22/2021</a:t>
            </a:fld>
            <a:endParaRPr lang="en-US" dirty="0"/>
          </a:p>
        </p:txBody>
      </p:sp>
      <p:sp>
        <p:nvSpPr>
          <p:cNvPr id="4" name="Footer Placeholder 3">
            <a:extLst>
              <a:ext uri="{FF2B5EF4-FFF2-40B4-BE49-F238E27FC236}">
                <a16:creationId xmlns:a16="http://schemas.microsoft.com/office/drawing/2014/main" xmlns=""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11/22/2021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3</a:t>
            </a:fld>
            <a:endParaRPr lang="en-GB"/>
          </a:p>
        </p:txBody>
      </p:sp>
    </p:spTree>
    <p:extLst>
      <p:ext uri="{BB962C8B-B14F-4D97-AF65-F5344CB8AC3E}">
        <p14:creationId xmlns:p14="http://schemas.microsoft.com/office/powerpoint/2010/main" val="4198071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13</a:t>
            </a:fld>
            <a:endParaRPr lang="en-GB"/>
          </a:p>
        </p:txBody>
      </p:sp>
    </p:spTree>
    <p:extLst>
      <p:ext uri="{BB962C8B-B14F-4D97-AF65-F5344CB8AC3E}">
        <p14:creationId xmlns:p14="http://schemas.microsoft.com/office/powerpoint/2010/main" val="2692872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B2C06E8-48A6-4E03-8711-C45C0018F498}" type="slidenum">
              <a:rPr lang="en-GB" smtClean="0"/>
              <a:pPr/>
              <a:t>25</a:t>
            </a:fld>
            <a:endParaRPr lang="en-GB"/>
          </a:p>
        </p:txBody>
      </p:sp>
    </p:spTree>
    <p:extLst>
      <p:ext uri="{BB962C8B-B14F-4D97-AF65-F5344CB8AC3E}">
        <p14:creationId xmlns:p14="http://schemas.microsoft.com/office/powerpoint/2010/main" val="3786313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B2C06E8-48A6-4E03-8711-C45C0018F498}" type="slidenum">
              <a:rPr lang="en-GB" smtClean="0"/>
              <a:pPr/>
              <a:t>26</a:t>
            </a:fld>
            <a:endParaRPr lang="en-GB"/>
          </a:p>
        </p:txBody>
      </p:sp>
    </p:spTree>
    <p:extLst>
      <p:ext uri="{BB962C8B-B14F-4D97-AF65-F5344CB8AC3E}">
        <p14:creationId xmlns:p14="http://schemas.microsoft.com/office/powerpoint/2010/main" val="611648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27</a:t>
            </a:fld>
            <a:endParaRPr lang="en-GB"/>
          </a:p>
        </p:txBody>
      </p:sp>
    </p:spTree>
    <p:extLst>
      <p:ext uri="{BB962C8B-B14F-4D97-AF65-F5344CB8AC3E}">
        <p14:creationId xmlns:p14="http://schemas.microsoft.com/office/powerpoint/2010/main" val="807237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739775"/>
            <a:ext cx="6569075" cy="3695700"/>
          </a:xfrm>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B2C06E8-48A6-4E03-8711-C45C0018F498}" type="slidenum">
              <a:rPr lang="en-GB" smtClean="0"/>
              <a:pPr/>
              <a:t>28</a:t>
            </a:fld>
            <a:endParaRPr lang="en-GB"/>
          </a:p>
        </p:txBody>
      </p:sp>
    </p:spTree>
    <p:extLst>
      <p:ext uri="{BB962C8B-B14F-4D97-AF65-F5344CB8AC3E}">
        <p14:creationId xmlns:p14="http://schemas.microsoft.com/office/powerpoint/2010/main" val="1436702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298CD5-6C1E-4009-B41F-6DF62E31D3BE}" type="datetimeFigureOut">
              <a:rPr lang="en-US" smtClean="0"/>
              <a:pPr/>
              <a:t>11/22/2021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424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298CD5-6C1E-4009-B41F-6DF62E31D3BE}" type="datetimeFigureOut">
              <a:rPr lang="en-US" smtClean="0"/>
              <a:pPr/>
              <a:t>11/22/2021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68590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298CD5-6C1E-4009-B41F-6DF62E31D3BE}" type="datetimeFigureOut">
              <a:rPr lang="en-US" smtClean="0"/>
              <a:pPr/>
              <a:t>11/22/2021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48414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xmlns=""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4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838200" y="6125744"/>
            <a:ext cx="9575800" cy="338549"/>
          </a:xfrm>
        </p:spPr>
        <p:txBody>
          <a:bodyPr>
            <a:noAutofit/>
          </a:bodyPr>
          <a:lstStyle>
            <a:lvl1pPr marL="0" indent="0">
              <a:buNone/>
              <a:defRPr sz="20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52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One">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1521617" y="733226"/>
            <a:ext cx="10898910" cy="806824"/>
          </a:xfrm>
          <a:prstGeom prst="rect">
            <a:avLst/>
          </a:prstGeom>
        </p:spPr>
        <p:txBody>
          <a:bodyPr vert="horz" lIns="0" tIns="0" rIns="0" bIns="0" rtlCol="0" anchor="t" anchorCtr="0">
            <a:noAutofit/>
          </a:bodyPr>
          <a:lstStyle/>
          <a:p>
            <a:r>
              <a:rPr lang="en-GB" noProof="0" dirty="0"/>
              <a:t>Click to edit Master title style</a:t>
            </a:r>
          </a:p>
        </p:txBody>
      </p:sp>
      <p:sp>
        <p:nvSpPr>
          <p:cNvPr id="19" name="Content Placeholder 18"/>
          <p:cNvSpPr>
            <a:spLocks noGrp="1"/>
          </p:cNvSpPr>
          <p:nvPr>
            <p:ph sz="quarter" idx="10"/>
          </p:nvPr>
        </p:nvSpPr>
        <p:spPr>
          <a:xfrm>
            <a:off x="646545" y="1949825"/>
            <a:ext cx="10898910" cy="3899647"/>
          </a:xfrm>
        </p:spPr>
        <p:txBody>
          <a:bodyPr/>
          <a:lstStyle>
            <a:lvl5pPr>
              <a:defRPr/>
            </a:lvl5pPr>
            <a:lvl6pPr>
              <a:defRPr/>
            </a:lvl6pPr>
            <a:lvl7pPr>
              <a:defRPr/>
            </a:lvl7pPr>
            <a:lvl8pPr>
              <a:defRPr/>
            </a:lvl8pPr>
            <a:lvl9pP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4"/>
          </p:nvPr>
        </p:nvSpPr>
        <p:spPr>
          <a:xfrm>
            <a:off x="9513456" y="6387354"/>
            <a:ext cx="2032000" cy="134471"/>
          </a:xfrm>
          <a:prstGeom prst="rect">
            <a:avLst/>
          </a:prstGeom>
        </p:spPr>
        <p:txBody>
          <a:bodyPr lIns="0" tIns="0" rIns="0" bIns="0" anchor="t" anchorCtr="0">
            <a:noAutofit/>
          </a:bodyPr>
          <a:lstStyle>
            <a:lvl1pPr algn="r">
              <a:defRPr sz="907">
                <a:solidFill>
                  <a:schemeClr val="tx1"/>
                </a:solidFill>
                <a:latin typeface="Arial" pitchFamily="34" charset="0"/>
                <a:cs typeface="Arial" pitchFamily="34" charset="0"/>
              </a:defRPr>
            </a:lvl1pPr>
          </a:lstStyle>
          <a:p>
            <a:fld id="{FEBD7F86-1881-4698-8703-FB80B0800997}" type="slidenum">
              <a:rPr lang="en-GB" smtClean="0"/>
              <a:pPr/>
              <a:t>‹#›</a:t>
            </a:fld>
            <a:endParaRPr lang="en-GB"/>
          </a:p>
        </p:txBody>
      </p:sp>
    </p:spTree>
    <p:extLst>
      <p:ext uri="{BB962C8B-B14F-4D97-AF65-F5344CB8AC3E}">
        <p14:creationId xmlns:p14="http://schemas.microsoft.com/office/powerpoint/2010/main" val="1795714927"/>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Rectangle 1"/>
          <p:cNvSpPr/>
          <p:nvPr userDrawn="1"/>
        </p:nvSpPr>
        <p:spPr>
          <a:xfrm>
            <a:off x="5943600" y="1663430"/>
            <a:ext cx="5661498" cy="214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1" y="1327354"/>
            <a:ext cx="4910666" cy="5530645"/>
          </a:xfrm>
        </p:spPr>
        <p:txBody>
          <a:bodyPr/>
          <a:lstStyle/>
          <a:p>
            <a:r>
              <a:rPr lang="en-US" noProof="0" dirty="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6295131" y="1191006"/>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dirty="0"/>
              <a:t>Click to edit Master </a:t>
            </a:r>
            <a:br>
              <a:rPr lang="en-US" noProof="0" dirty="0"/>
            </a:br>
            <a:r>
              <a:rPr lang="en-US" noProof="0"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6295131" y="2267451"/>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6295131" y="3343896"/>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6295131" y="4420341"/>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6295131" y="5496786"/>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xmlns="" id="{2D435A30-7C8E-4847-B027-91CBFA159229}"/>
              </a:ext>
            </a:extLst>
          </p:cNvPr>
          <p:cNvSpPr>
            <a:spLocks noGrp="1"/>
          </p:cNvSpPr>
          <p:nvPr>
            <p:ph type="body" sz="quarter" idx="17" hasCustomPrompt="1"/>
          </p:nvPr>
        </p:nvSpPr>
        <p:spPr>
          <a:xfrm>
            <a:off x="5084074" y="1191006"/>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xmlns="" id="{819BB324-34C6-4FF7-8780-D294AC6EC5AC}"/>
              </a:ext>
            </a:extLst>
          </p:cNvPr>
          <p:cNvSpPr>
            <a:spLocks noGrp="1"/>
          </p:cNvSpPr>
          <p:nvPr>
            <p:ph type="body" sz="quarter" idx="18" hasCustomPrompt="1"/>
          </p:nvPr>
        </p:nvSpPr>
        <p:spPr>
          <a:xfrm>
            <a:off x="5084074" y="2267451"/>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xmlns="" id="{43B3C496-FB0A-4924-A341-696D17E2D9C5}"/>
              </a:ext>
            </a:extLst>
          </p:cNvPr>
          <p:cNvSpPr>
            <a:spLocks noGrp="1"/>
          </p:cNvSpPr>
          <p:nvPr>
            <p:ph type="body" sz="quarter" idx="19" hasCustomPrompt="1"/>
          </p:nvPr>
        </p:nvSpPr>
        <p:spPr>
          <a:xfrm>
            <a:off x="5084074" y="3343896"/>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xmlns="" id="{FEACD5FF-800E-4BB0-82F3-2E0AEF1215D5}"/>
              </a:ext>
            </a:extLst>
          </p:cNvPr>
          <p:cNvSpPr>
            <a:spLocks noGrp="1"/>
          </p:cNvSpPr>
          <p:nvPr>
            <p:ph type="body" sz="quarter" idx="20" hasCustomPrompt="1"/>
          </p:nvPr>
        </p:nvSpPr>
        <p:spPr>
          <a:xfrm>
            <a:off x="5084074" y="4420341"/>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xmlns="" id="{58B97284-E1BE-4DCD-9CC1-C441D1A8573A}"/>
              </a:ext>
            </a:extLst>
          </p:cNvPr>
          <p:cNvSpPr>
            <a:spLocks noGrp="1"/>
          </p:cNvSpPr>
          <p:nvPr>
            <p:ph type="body" sz="quarter" idx="21" hasCustomPrompt="1"/>
          </p:nvPr>
        </p:nvSpPr>
        <p:spPr>
          <a:xfrm>
            <a:off x="5084074" y="5496786"/>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6295131" y="254593"/>
            <a:ext cx="4801847" cy="780766"/>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dirty="0"/>
              <a:t>Agenda</a:t>
            </a:r>
          </a:p>
        </p:txBody>
      </p:sp>
    </p:spTree>
    <p:extLst>
      <p:ext uri="{BB962C8B-B14F-4D97-AF65-F5344CB8AC3E}">
        <p14:creationId xmlns:p14="http://schemas.microsoft.com/office/powerpoint/2010/main" val="1495515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2" name="Rectangle 1"/>
          <p:cNvSpPr/>
          <p:nvPr userDrawn="1"/>
        </p:nvSpPr>
        <p:spPr>
          <a:xfrm>
            <a:off x="1363424" y="1614791"/>
            <a:ext cx="10194618" cy="291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xmlns="" id="{2A5E4FE9-CEDE-F34D-924F-EB11B49749A2}"/>
              </a:ext>
            </a:extLst>
          </p:cNvPr>
          <p:cNvSpPr>
            <a:spLocks noGrp="1"/>
          </p:cNvSpPr>
          <p:nvPr>
            <p:ph sz="quarter" idx="10"/>
          </p:nvPr>
        </p:nvSpPr>
        <p:spPr>
          <a:xfrm>
            <a:off x="1363424" y="2367777"/>
            <a:ext cx="5056426" cy="3791433"/>
          </a:xfrm>
        </p:spPr>
        <p:txBody>
          <a:bodyPr/>
          <a:lstStyle/>
          <a:p>
            <a:pPr lvl="0"/>
            <a:r>
              <a:rPr lang="en-US" dirty="0"/>
              <a:t>Click to edit Master text styles</a:t>
            </a:r>
          </a:p>
        </p:txBody>
      </p:sp>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6790780" y="839972"/>
            <a:ext cx="4767262" cy="1342045"/>
          </a:xfrm>
        </p:spPr>
        <p:txBody>
          <a:bodyPr lIns="0" anchor="b"/>
          <a:lstStyle>
            <a:lvl1pPr>
              <a:defRPr b="1"/>
            </a:lvl1pPr>
          </a:lstStyle>
          <a:p>
            <a:r>
              <a:rPr lang="en-US" dirty="0"/>
              <a:t>TITLE GOES</a:t>
            </a:r>
            <a:br>
              <a:rPr lang="en-US" dirty="0"/>
            </a:br>
            <a:r>
              <a:rPr lang="en-US" dirty="0"/>
              <a:t>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6790780" y="3019352"/>
            <a:ext cx="4767262" cy="3099153"/>
          </a:xfrm>
        </p:spPr>
        <p:txBody>
          <a:bodyPr lIns="0">
            <a:normAutofit/>
          </a:bodyPr>
          <a:lstStyle>
            <a:lvl1pPr>
              <a:lnSpc>
                <a:spcPct val="150000"/>
              </a:lnSpc>
              <a:defRPr sz="1200" spc="0">
                <a:solidFill>
                  <a:schemeClr val="tx2"/>
                </a:solidFill>
              </a:defRPr>
            </a:lvl1pPr>
            <a:lvl2pPr>
              <a:lnSpc>
                <a:spcPct val="150000"/>
              </a:lnSpc>
              <a:defRPr sz="1100" spc="0">
                <a:solidFill>
                  <a:schemeClr val="tx2"/>
                </a:solidFill>
              </a:defRPr>
            </a:lvl2pPr>
            <a:lvl3pPr>
              <a:lnSpc>
                <a:spcPct val="150000"/>
              </a:lnSpc>
              <a:defRPr sz="1050" spc="0">
                <a:solidFill>
                  <a:schemeClr val="tx2"/>
                </a:solidFill>
              </a:defRPr>
            </a:lvl3pPr>
            <a:lvl4pPr>
              <a:lnSpc>
                <a:spcPct val="150000"/>
              </a:lnSpc>
              <a:defRPr sz="1000" spc="0">
                <a:solidFill>
                  <a:schemeClr val="tx2"/>
                </a:solidFill>
              </a:defRPr>
            </a:lvl4pPr>
            <a:lvl5pPr>
              <a:lnSpc>
                <a:spcPct val="150000"/>
              </a:lnSpc>
              <a:defRPr sz="10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6790780" y="2247679"/>
            <a:ext cx="4767262" cy="602887"/>
          </a:xfrm>
        </p:spPr>
        <p:txBody>
          <a:bodyPr lIns="0" anchor="t">
            <a:normAutofit/>
          </a:bodyPr>
          <a:lstStyle>
            <a:lvl1pPr marL="0" indent="0">
              <a:buNone/>
              <a:defRPr sz="1600" b="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3255935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xmlns=""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743237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3" name="Rectangle 2"/>
          <p:cNvSpPr/>
          <p:nvPr userDrawn="1"/>
        </p:nvSpPr>
        <p:spPr>
          <a:xfrm>
            <a:off x="1352145" y="1614791"/>
            <a:ext cx="10573966" cy="262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title="Decorative">
            <a:extLst>
              <a:ext uri="{FF2B5EF4-FFF2-40B4-BE49-F238E27FC236}">
                <a16:creationId xmlns:a16="http://schemas.microsoft.com/office/drawing/2014/main" xmlns=""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5278053" y="1775520"/>
            <a:ext cx="6435524" cy="1325563"/>
          </a:xfrm>
        </p:spPr>
        <p:txBody>
          <a:bodyPr anchor="b"/>
          <a:lstStyle>
            <a:lvl1pPr algn="l">
              <a:defRPr b="1">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1750142" y="580103"/>
            <a:ext cx="2745117" cy="233024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2"/>
          </p:nvPr>
        </p:nvSpPr>
        <p:spPr>
          <a:xfrm>
            <a:off x="1750141" y="3651814"/>
            <a:ext cx="2745117" cy="2626083"/>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447741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8FBBE79-9A2D-485C-A5FF-D6F6AFD2AFC3}"/>
              </a:ext>
            </a:extLst>
          </p:cNvPr>
          <p:cNvSpPr>
            <a:spLocks noGrp="1"/>
          </p:cNvSpPr>
          <p:nvPr userDrawn="1">
            <p:ph type="title"/>
          </p:nvPr>
        </p:nvSpPr>
        <p:spPr>
          <a:xfrm>
            <a:off x="1526363" y="616350"/>
            <a:ext cx="9952275" cy="1062602"/>
          </a:xfrm>
        </p:spPr>
        <p:txBody>
          <a:bodyPr lIns="0"/>
          <a:lstStyle>
            <a:lvl1pPr algn="ctr">
              <a:defRPr b="1">
                <a:solidFill>
                  <a:schemeClr val="tx2"/>
                </a:solidFill>
              </a:defRPr>
            </a:lvl1pPr>
          </a:lstStyle>
          <a:p>
            <a:r>
              <a:rPr lang="en-US" dirty="0"/>
              <a:t>Click to edit Master title style</a:t>
            </a:r>
          </a:p>
        </p:txBody>
      </p:sp>
      <p:sp>
        <p:nvSpPr>
          <p:cNvPr id="30" name="Picture Placeholder 4" title="Decorative">
            <a:extLst>
              <a:ext uri="{FF2B5EF4-FFF2-40B4-BE49-F238E27FC236}">
                <a16:creationId xmlns:a16="http://schemas.microsoft.com/office/drawing/2014/main" xmlns=""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xmlns=""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xmlns=""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xmlns="" id="{DD736A8B-DD51-4DE5-A500-3F2E06CA9E12}"/>
              </a:ext>
            </a:extLst>
          </p:cNvPr>
          <p:cNvSpPr>
            <a:spLocks noGrp="1"/>
          </p:cNvSpPr>
          <p:nvPr userDrawn="1">
            <p:ph type="body" sz="quarter" idx="15"/>
          </p:nvPr>
        </p:nvSpPr>
        <p:spPr>
          <a:xfrm>
            <a:off x="264410" y="31664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xmlns="" id="{088F0D2C-15BE-4CDF-B390-80500DDD7436}"/>
              </a:ext>
            </a:extLst>
          </p:cNvPr>
          <p:cNvSpPr>
            <a:spLocks noGrp="1"/>
          </p:cNvSpPr>
          <p:nvPr userDrawn="1">
            <p:ph type="body" sz="quarter" idx="16" hasCustomPrompt="1"/>
          </p:nvPr>
        </p:nvSpPr>
        <p:spPr>
          <a:xfrm>
            <a:off x="264410" y="27621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xmlns="" id="{BC14EC5C-D80F-42F2-A5F0-D4F07AADAECE}"/>
              </a:ext>
            </a:extLst>
          </p:cNvPr>
          <p:cNvSpPr>
            <a:spLocks noGrp="1"/>
          </p:cNvSpPr>
          <p:nvPr userDrawn="1">
            <p:ph type="body" sz="quarter" idx="17"/>
          </p:nvPr>
        </p:nvSpPr>
        <p:spPr>
          <a:xfrm>
            <a:off x="6359042" y="31664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xmlns="" id="{235DD3B7-76E7-45B9-B75B-30D7AFC8EE6C}"/>
              </a:ext>
            </a:extLst>
          </p:cNvPr>
          <p:cNvSpPr>
            <a:spLocks noGrp="1"/>
          </p:cNvSpPr>
          <p:nvPr userDrawn="1">
            <p:ph type="body" sz="quarter" idx="18" hasCustomPrompt="1"/>
          </p:nvPr>
        </p:nvSpPr>
        <p:spPr>
          <a:xfrm>
            <a:off x="6359042" y="27621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xmlns="" id="{3B9FAC90-EA8D-4C0E-A0D1-0D252B50A12F}"/>
              </a:ext>
            </a:extLst>
          </p:cNvPr>
          <p:cNvSpPr>
            <a:spLocks noGrp="1"/>
          </p:cNvSpPr>
          <p:nvPr userDrawn="1">
            <p:ph type="body" sz="quarter" idx="19"/>
          </p:nvPr>
        </p:nvSpPr>
        <p:spPr>
          <a:xfrm>
            <a:off x="3288925" y="5595604"/>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xmlns="" id="{5556F808-0B84-4923-9C86-83F13CFABBB6}"/>
              </a:ext>
            </a:extLst>
          </p:cNvPr>
          <p:cNvSpPr>
            <a:spLocks noGrp="1"/>
          </p:cNvSpPr>
          <p:nvPr userDrawn="1">
            <p:ph type="body" sz="quarter" idx="20" hasCustomPrompt="1"/>
          </p:nvPr>
        </p:nvSpPr>
        <p:spPr>
          <a:xfrm>
            <a:off x="3288925" y="5191278"/>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xmlns="" id="{6D49870F-68D7-4CDC-8F2A-696151FA2B90}"/>
              </a:ext>
            </a:extLst>
          </p:cNvPr>
          <p:cNvSpPr>
            <a:spLocks noGrp="1"/>
          </p:cNvSpPr>
          <p:nvPr userDrawn="1">
            <p:ph type="body" sz="quarter" idx="21"/>
          </p:nvPr>
        </p:nvSpPr>
        <p:spPr>
          <a:xfrm>
            <a:off x="9412281" y="5595604"/>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xmlns="" id="{530C251D-6B9A-485B-A02D-AAF34ECA7B5D}"/>
              </a:ext>
            </a:extLst>
          </p:cNvPr>
          <p:cNvSpPr>
            <a:spLocks noGrp="1"/>
          </p:cNvSpPr>
          <p:nvPr userDrawn="1">
            <p:ph type="body" sz="quarter" idx="22" hasCustomPrompt="1"/>
          </p:nvPr>
        </p:nvSpPr>
        <p:spPr>
          <a:xfrm>
            <a:off x="9412281" y="5191278"/>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xmlns=""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dirty="0"/>
              <a:t>Click icon to add picture</a:t>
            </a:r>
          </a:p>
        </p:txBody>
      </p:sp>
    </p:spTree>
    <p:extLst>
      <p:ext uri="{BB962C8B-B14F-4D97-AF65-F5344CB8AC3E}">
        <p14:creationId xmlns:p14="http://schemas.microsoft.com/office/powerpoint/2010/main" val="2886225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Rectangle 1"/>
          <p:cNvSpPr/>
          <p:nvPr userDrawn="1"/>
        </p:nvSpPr>
        <p:spPr>
          <a:xfrm>
            <a:off x="212725" y="1595336"/>
            <a:ext cx="9242560" cy="435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4" title="Decorative">
            <a:extLst>
              <a:ext uri="{FF2B5EF4-FFF2-40B4-BE49-F238E27FC236}">
                <a16:creationId xmlns:a16="http://schemas.microsoft.com/office/drawing/2014/main" xmlns=""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xmlns=""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xmlns=""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xmlns=""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xmlns=""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xmlns=""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2663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298CD5-6C1E-4009-B41F-6DF62E31D3BE}" type="datetimeFigureOut">
              <a:rPr lang="en-US" smtClean="0"/>
              <a:pPr/>
              <a:t>11/22/2021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96251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4252921" y="1429965"/>
            <a:ext cx="3686159" cy="973069"/>
          </a:xfrm>
        </p:spPr>
        <p:txBody>
          <a:bodyPr lIns="0" anchor="t">
            <a:normAutofit/>
          </a:bodyPr>
          <a:lstStyle>
            <a:lvl1pPr algn="l">
              <a:defRPr sz="4000">
                <a:solidFill>
                  <a:schemeClr val="bg1"/>
                </a:solidFill>
                <a:latin typeface="+mj-lt"/>
              </a:defRPr>
            </a:lvl1pPr>
          </a:lstStyle>
          <a:p>
            <a:r>
              <a:rPr lang="en-US" dirty="0"/>
              <a:t>Click to edit Master title style</a:t>
            </a:r>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4252921" y="3045078"/>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169837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4" name="Rectangle 3"/>
          <p:cNvSpPr/>
          <p:nvPr userDrawn="1"/>
        </p:nvSpPr>
        <p:spPr>
          <a:xfrm>
            <a:off x="4426085" y="1580022"/>
            <a:ext cx="7354111" cy="511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title="Decorative">
            <a:extLst>
              <a:ext uri="{FF2B5EF4-FFF2-40B4-BE49-F238E27FC236}">
                <a16:creationId xmlns:a16="http://schemas.microsoft.com/office/drawing/2014/main" xmlns=""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838200" y="1659770"/>
            <a:ext cx="3085618" cy="1325563"/>
          </a:xfrm>
        </p:spPr>
        <p:txBody>
          <a:bodyPr lIns="0" anchor="t"/>
          <a:lstStyle>
            <a:lvl1pPr algn="l">
              <a:defRPr b="1">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xmlns="" id="{2E0AB4DF-4264-4631-9A72-72B25F9BEED8}"/>
              </a:ext>
            </a:extLst>
          </p:cNvPr>
          <p:cNvSpPr>
            <a:spLocks noGrp="1"/>
          </p:cNvSpPr>
          <p:nvPr>
            <p:ph type="body" sz="quarter" idx="12" hasCustomPrompt="1"/>
          </p:nvPr>
        </p:nvSpPr>
        <p:spPr>
          <a:xfrm>
            <a:off x="5359078" y="1119449"/>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xmlns=""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xmlns="" id="{0E3F0CD0-D764-45BB-9798-E9046593B3AC}"/>
              </a:ext>
            </a:extLst>
          </p:cNvPr>
          <p:cNvSpPr>
            <a:spLocks noGrp="1"/>
          </p:cNvSpPr>
          <p:nvPr>
            <p:ph type="body" sz="quarter" idx="16"/>
          </p:nvPr>
        </p:nvSpPr>
        <p:spPr>
          <a:xfrm>
            <a:off x="838200" y="3561988"/>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dirty="0"/>
              <a:t>Click to edit Master text styles</a:t>
            </a:r>
          </a:p>
        </p:txBody>
      </p:sp>
    </p:spTree>
    <p:extLst>
      <p:ext uri="{BB962C8B-B14F-4D97-AF65-F5344CB8AC3E}">
        <p14:creationId xmlns:p14="http://schemas.microsoft.com/office/powerpoint/2010/main" val="3698582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Image and Content">
    <p:spTree>
      <p:nvGrpSpPr>
        <p:cNvPr id="1" name=""/>
        <p:cNvGrpSpPr/>
        <p:nvPr/>
      </p:nvGrpSpPr>
      <p:grpSpPr>
        <a:xfrm>
          <a:off x="0" y="0"/>
          <a:ext cx="0" cy="0"/>
          <a:chOff x="0" y="0"/>
          <a:chExt cx="0" cy="0"/>
        </a:xfrm>
      </p:grpSpPr>
      <p:sp>
        <p:nvSpPr>
          <p:cNvPr id="2" name="Rectangle 1"/>
          <p:cNvSpPr/>
          <p:nvPr userDrawn="1"/>
        </p:nvSpPr>
        <p:spPr>
          <a:xfrm>
            <a:off x="5904689" y="1634247"/>
            <a:ext cx="5791282" cy="2531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title="Decorative">
            <a:extLst>
              <a:ext uri="{FF2B5EF4-FFF2-40B4-BE49-F238E27FC236}">
                <a16:creationId xmlns:a16="http://schemas.microsoft.com/office/drawing/2014/main" xmlns=""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xmlns=""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xmlns=""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xmlns=""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xmlns=""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dirty="0"/>
              <a:t>Click to Add Slide Title Here</a:t>
            </a:r>
          </a:p>
        </p:txBody>
      </p:sp>
      <p:sp>
        <p:nvSpPr>
          <p:cNvPr id="25" name="Text Placeholder 11">
            <a:extLst>
              <a:ext uri="{FF2B5EF4-FFF2-40B4-BE49-F238E27FC236}">
                <a16:creationId xmlns:a16="http://schemas.microsoft.com/office/drawing/2014/main" xmlns=""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xmlns=""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758370870"/>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538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674535-13A9-914D-A6BC-97AFF288301C}"/>
              </a:ext>
            </a:extLst>
          </p:cNvPr>
          <p:cNvSpPr>
            <a:spLocks noGrp="1"/>
          </p:cNvSpPr>
          <p:nvPr>
            <p:ph type="title" hasCustomPrompt="1"/>
          </p:nvPr>
        </p:nvSpPr>
        <p:spPr>
          <a:xfrm>
            <a:off x="838200" y="572205"/>
            <a:ext cx="10896600" cy="893218"/>
          </a:xfrm>
        </p:spPr>
        <p:txBody>
          <a:bodyPr anchor="b"/>
          <a:lstStyle>
            <a:lvl1pPr algn="ctr">
              <a:defRPr/>
            </a:lvl1pPr>
          </a:lstStyle>
          <a:p>
            <a:r>
              <a:rPr lang="en-US" dirty="0"/>
              <a:t>CLICK TO EDIT MASTER TITLE STYLE</a:t>
            </a:r>
          </a:p>
        </p:txBody>
      </p:sp>
      <p:sp>
        <p:nvSpPr>
          <p:cNvPr id="7" name="Content Placeholder 5">
            <a:extLst>
              <a:ext uri="{FF2B5EF4-FFF2-40B4-BE49-F238E27FC236}">
                <a16:creationId xmlns:a16="http://schemas.microsoft.com/office/drawing/2014/main" xmlns="" id="{D75C1F3A-BBBB-2946-BF9D-CD1C4898C830}"/>
              </a:ext>
            </a:extLst>
          </p:cNvPr>
          <p:cNvSpPr>
            <a:spLocks noGrp="1"/>
          </p:cNvSpPr>
          <p:nvPr>
            <p:ph sz="quarter" idx="10"/>
          </p:nvPr>
        </p:nvSpPr>
        <p:spPr>
          <a:xfrm>
            <a:off x="838200" y="2418734"/>
            <a:ext cx="10896600" cy="413446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xmlns="" id="{43A40995-514F-A74C-B120-F2ADB492062F}"/>
              </a:ext>
            </a:extLst>
          </p:cNvPr>
          <p:cNvSpPr>
            <a:spLocks noGrp="1"/>
          </p:cNvSpPr>
          <p:nvPr>
            <p:ph type="body" sz="quarter" idx="12" hasCustomPrompt="1"/>
          </p:nvPr>
        </p:nvSpPr>
        <p:spPr>
          <a:xfrm>
            <a:off x="838200" y="1506257"/>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Tree>
    <p:extLst>
      <p:ext uri="{BB962C8B-B14F-4D97-AF65-F5344CB8AC3E}">
        <p14:creationId xmlns:p14="http://schemas.microsoft.com/office/powerpoint/2010/main" val="3089442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xmlns=""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xmlns="" id="{6E820AC0-D6D8-48F9-9D9F-A17400A404BB}"/>
              </a:ext>
            </a:extLst>
          </p:cNvPr>
          <p:cNvSpPr>
            <a:spLocks noGrp="1"/>
          </p:cNvSpPr>
          <p:nvPr>
            <p:ph type="body" sz="quarter" idx="10" hasCustomPrompt="1"/>
          </p:nvPr>
        </p:nvSpPr>
        <p:spPr>
          <a:xfrm>
            <a:off x="9090800" y="3733802"/>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1303560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4" name="Rectangle 3"/>
          <p:cNvSpPr/>
          <p:nvPr userDrawn="1"/>
        </p:nvSpPr>
        <p:spPr>
          <a:xfrm>
            <a:off x="1410511" y="1653702"/>
            <a:ext cx="4786008" cy="293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icture Placeholder 38">
            <a:extLst>
              <a:ext uri="{FF2B5EF4-FFF2-40B4-BE49-F238E27FC236}">
                <a16:creationId xmlns:a16="http://schemas.microsoft.com/office/drawing/2014/main" xmlns="" id="{61FE90B3-361E-4150-BE53-368ADEA27D72}"/>
              </a:ext>
            </a:extLst>
          </p:cNvPr>
          <p:cNvSpPr>
            <a:spLocks noGrp="1"/>
          </p:cNvSpPr>
          <p:nvPr>
            <p:ph type="pic" sz="quarter" idx="14"/>
          </p:nvPr>
        </p:nvSpPr>
        <p:spPr>
          <a:xfrm>
            <a:off x="-1" y="130966"/>
            <a:ext cx="12192000" cy="6602574"/>
          </a:xfrm>
          <a:custGeom>
            <a:avLst/>
            <a:gdLst>
              <a:gd name="connsiteX0" fmla="*/ 5864259 w 12192000"/>
              <a:gd name="connsiteY0" fmla="*/ 2895444 h 6602574"/>
              <a:gd name="connsiteX1" fmla="*/ 5864259 w 12192000"/>
              <a:gd name="connsiteY1" fmla="*/ 5383374 h 6602574"/>
              <a:gd name="connsiteX2" fmla="*/ 0 w 12192000"/>
              <a:gd name="connsiteY2" fmla="*/ 6602574 h 6602574"/>
              <a:gd name="connsiteX3" fmla="*/ 0 w 12192000"/>
              <a:gd name="connsiteY3" fmla="*/ 4114644 h 6602574"/>
              <a:gd name="connsiteX4" fmla="*/ 12192000 w 12192000"/>
              <a:gd name="connsiteY4" fmla="*/ 2726690 h 6602574"/>
              <a:gd name="connsiteX5" fmla="*/ 12192000 w 12192000"/>
              <a:gd name="connsiteY5" fmla="*/ 5214620 h 6602574"/>
              <a:gd name="connsiteX6" fmla="*/ 6104805 w 12192000"/>
              <a:gd name="connsiteY6" fmla="*/ 6470494 h 6602574"/>
              <a:gd name="connsiteX7" fmla="*/ 6104805 w 12192000"/>
              <a:gd name="connsiteY7" fmla="*/ 3982564 h 6602574"/>
              <a:gd name="connsiteX8" fmla="*/ 12192000 w 12192000"/>
              <a:gd name="connsiteY8" fmla="*/ 0 h 6602574"/>
              <a:gd name="connsiteX9" fmla="*/ 12192000 w 12192000"/>
              <a:gd name="connsiteY9" fmla="*/ 2487923 h 6602574"/>
              <a:gd name="connsiteX10" fmla="*/ 6104805 w 12192000"/>
              <a:gd name="connsiteY10" fmla="*/ 3742534 h 6602574"/>
              <a:gd name="connsiteX11" fmla="*/ 6104805 w 12192000"/>
              <a:gd name="connsiteY11" fmla="*/ 1255874 h 660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602574">
                <a:moveTo>
                  <a:pt x="5864259" y="2895444"/>
                </a:moveTo>
                <a:lnTo>
                  <a:pt x="5864259" y="5383374"/>
                </a:lnTo>
                <a:lnTo>
                  <a:pt x="0" y="6602574"/>
                </a:lnTo>
                <a:lnTo>
                  <a:pt x="0" y="4114644"/>
                </a:lnTo>
                <a:close/>
                <a:moveTo>
                  <a:pt x="12192000" y="2726690"/>
                </a:moveTo>
                <a:lnTo>
                  <a:pt x="12192000" y="5214620"/>
                </a:lnTo>
                <a:lnTo>
                  <a:pt x="6104805" y="6470494"/>
                </a:lnTo>
                <a:lnTo>
                  <a:pt x="6104805" y="3982564"/>
                </a:lnTo>
                <a:close/>
                <a:moveTo>
                  <a:pt x="12192000" y="0"/>
                </a:moveTo>
                <a:lnTo>
                  <a:pt x="12192000" y="2487923"/>
                </a:lnTo>
                <a:lnTo>
                  <a:pt x="6104805" y="3742534"/>
                </a:lnTo>
                <a:lnTo>
                  <a:pt x="6104805" y="1255874"/>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2" name="Title 1">
            <a:extLst>
              <a:ext uri="{FF2B5EF4-FFF2-40B4-BE49-F238E27FC236}">
                <a16:creationId xmlns:a16="http://schemas.microsoft.com/office/drawing/2014/main" xmlns="" id="{CF097552-E3A8-41F6-B00B-4A39A247AA0E}"/>
              </a:ext>
            </a:extLst>
          </p:cNvPr>
          <p:cNvSpPr>
            <a:spLocks noGrp="1"/>
          </p:cNvSpPr>
          <p:nvPr>
            <p:ph type="title" hasCustomPrompt="1"/>
          </p:nvPr>
        </p:nvSpPr>
        <p:spPr>
          <a:xfrm>
            <a:off x="777240" y="1033272"/>
            <a:ext cx="5056083" cy="782638"/>
          </a:xfrm>
        </p:spPr>
        <p:txBody>
          <a:bodyPr>
            <a:normAutofit/>
          </a:bodyPr>
          <a:lstStyle>
            <a:lvl1pPr algn="l">
              <a:defRPr sz="4000" b="1">
                <a:solidFill>
                  <a:schemeClr val="bg1"/>
                </a:solidFill>
              </a:defRPr>
            </a:lvl1pPr>
          </a:lstStyle>
          <a:p>
            <a:r>
              <a:rPr lang="en-US" dirty="0"/>
              <a:t>DIVIDER SLIDE</a:t>
            </a:r>
            <a:endParaRPr lang="ru-RU" dirty="0"/>
          </a:p>
        </p:txBody>
      </p:sp>
      <p:sp>
        <p:nvSpPr>
          <p:cNvPr id="3" name="Slide Number Placeholder 2">
            <a:extLst>
              <a:ext uri="{FF2B5EF4-FFF2-40B4-BE49-F238E27FC236}">
                <a16:creationId xmlns:a16="http://schemas.microsoft.com/office/drawing/2014/main" xmlns=""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5" name="Graphic 4">
            <a:extLst>
              <a:ext uri="{FF2B5EF4-FFF2-40B4-BE49-F238E27FC236}">
                <a16:creationId xmlns:a16="http://schemas.microsoft.com/office/drawing/2014/main" xmlns="" id="{2095D1D4-8CA3-4CA3-825D-088EDB51A8AE}"/>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7" name="Graphic 15">
            <a:extLst>
              <a:ext uri="{FF2B5EF4-FFF2-40B4-BE49-F238E27FC236}">
                <a16:creationId xmlns:a16="http://schemas.microsoft.com/office/drawing/2014/main" xmlns="" id="{2DB5E70B-ECC9-4800-9DC0-5897EF3F16AB}"/>
              </a:ext>
            </a:extLst>
          </p:cNvPr>
          <p:cNvSpPr/>
          <p:nvPr/>
        </p:nvSpPr>
        <p:spPr>
          <a:xfrm>
            <a:off x="-11174" y="1947672"/>
            <a:ext cx="5274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dirty="0"/>
          </a:p>
        </p:txBody>
      </p:sp>
      <p:sp>
        <p:nvSpPr>
          <p:cNvPr id="11" name="Text Placeholder 17">
            <a:extLst>
              <a:ext uri="{FF2B5EF4-FFF2-40B4-BE49-F238E27FC236}">
                <a16:creationId xmlns:a16="http://schemas.microsoft.com/office/drawing/2014/main" xmlns="" id="{18AF4189-33DF-9B46-9624-C722FCE07DB4}"/>
              </a:ext>
            </a:extLst>
          </p:cNvPr>
          <p:cNvSpPr>
            <a:spLocks noGrp="1"/>
          </p:cNvSpPr>
          <p:nvPr>
            <p:ph type="body" sz="quarter" idx="13" hasCustomPrompt="1"/>
          </p:nvPr>
        </p:nvSpPr>
        <p:spPr>
          <a:xfrm>
            <a:off x="774032" y="2225392"/>
            <a:ext cx="4421856" cy="749047"/>
          </a:xfrm>
        </p:spPr>
        <p:txBody>
          <a:bodyP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Tree>
    <p:extLst>
      <p:ext uri="{BB962C8B-B14F-4D97-AF65-F5344CB8AC3E}">
        <p14:creationId xmlns:p14="http://schemas.microsoft.com/office/powerpoint/2010/main" val="708210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mparison with Image">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1396590" y="345684"/>
            <a:ext cx="10784749" cy="4631365"/>
          </a:xfrm>
          <a:solidFill>
            <a:schemeClr val="bg1">
              <a:lumMod val="95000"/>
            </a:schemeClr>
          </a:solidFill>
        </p:spPr>
        <p:txBody>
          <a:bodyPr>
            <a:normAutofit/>
          </a:bodyPr>
          <a:lstStyle>
            <a:lvl1pPr marL="0" indent="0" algn="ctr">
              <a:buNone/>
              <a:defRPr sz="1400"/>
            </a:lvl1pPr>
          </a:lstStyle>
          <a:p>
            <a:r>
              <a:rPr lang="en-US"/>
              <a:t>Click icon to add picture</a:t>
            </a:r>
            <a:endParaRPr lang="en-US" dirty="0"/>
          </a:p>
        </p:txBody>
      </p:sp>
      <p:sp>
        <p:nvSpPr>
          <p:cNvPr id="15" name="Rectangle 14">
            <a:extLst>
              <a:ext uri="{FF2B5EF4-FFF2-40B4-BE49-F238E27FC236}">
                <a16:creationId xmlns:a16="http://schemas.microsoft.com/office/drawing/2014/main" xmlns="" id="{725A2246-7A52-3649-8FE5-C14CAE4F551F}"/>
              </a:ext>
            </a:extLst>
          </p:cNvPr>
          <p:cNvSpPr/>
          <p:nvPr userDrawn="1"/>
        </p:nvSpPr>
        <p:spPr>
          <a:xfrm>
            <a:off x="877112"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026EA67C-D6CD-904B-9211-B56EF682649F}"/>
              </a:ext>
            </a:extLst>
          </p:cNvPr>
          <p:cNvSpPr/>
          <p:nvPr userDrawn="1"/>
        </p:nvSpPr>
        <p:spPr>
          <a:xfrm>
            <a:off x="6612193" y="1968284"/>
            <a:ext cx="5118912" cy="46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
            <a:extLst>
              <a:ext uri="{FF2B5EF4-FFF2-40B4-BE49-F238E27FC236}">
                <a16:creationId xmlns:a16="http://schemas.microsoft.com/office/drawing/2014/main" xmlns="" id="{E94B1A93-5100-5048-8230-09B3D176D183}"/>
              </a:ext>
            </a:extLst>
          </p:cNvPr>
          <p:cNvSpPr>
            <a:spLocks noGrp="1"/>
          </p:cNvSpPr>
          <p:nvPr>
            <p:ph type="body" idx="1"/>
          </p:nvPr>
        </p:nvSpPr>
        <p:spPr>
          <a:xfrm>
            <a:off x="1562100" y="2679700"/>
            <a:ext cx="4242611"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xmlns="" id="{8A037B8A-C781-9F40-A9F6-BCCD198DD34B}"/>
              </a:ext>
            </a:extLst>
          </p:cNvPr>
          <p:cNvSpPr>
            <a:spLocks noGrp="1"/>
          </p:cNvSpPr>
          <p:nvPr>
            <p:ph sz="half" idx="2"/>
          </p:nvPr>
        </p:nvSpPr>
        <p:spPr>
          <a:xfrm>
            <a:off x="1562100" y="3324700"/>
            <a:ext cx="4242611"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a:extLst>
              <a:ext uri="{FF2B5EF4-FFF2-40B4-BE49-F238E27FC236}">
                <a16:creationId xmlns:a16="http://schemas.microsoft.com/office/drawing/2014/main" xmlns="" id="{66926CBF-E2B0-C44C-AD98-B15D17ADD5AF}"/>
              </a:ext>
            </a:extLst>
          </p:cNvPr>
          <p:cNvSpPr>
            <a:spLocks noGrp="1"/>
          </p:cNvSpPr>
          <p:nvPr>
            <p:ph type="body" sz="quarter" idx="3"/>
          </p:nvPr>
        </p:nvSpPr>
        <p:spPr>
          <a:xfrm>
            <a:off x="7467601" y="2679700"/>
            <a:ext cx="4072192" cy="645001"/>
          </a:xfrm>
        </p:spPr>
        <p:txBody>
          <a:bodyPr anchor="ctr"/>
          <a:lstStyle>
            <a:lvl1pPr marL="0" indent="0">
              <a:buNone/>
              <a:defRPr sz="2400" b="1" i="0">
                <a:solidFill>
                  <a:schemeClr val="tx2"/>
                </a:solidFill>
                <a:latin typeface="+mj-lt"/>
                <a:cs typeface="Gill Sans" panose="020B0502020104020203"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xmlns="" id="{318A1595-1A86-304F-A361-B3E4B06837FA}"/>
              </a:ext>
            </a:extLst>
          </p:cNvPr>
          <p:cNvSpPr>
            <a:spLocks noGrp="1"/>
          </p:cNvSpPr>
          <p:nvPr>
            <p:ph sz="quarter" idx="4"/>
          </p:nvPr>
        </p:nvSpPr>
        <p:spPr>
          <a:xfrm>
            <a:off x="7467601" y="3324700"/>
            <a:ext cx="4072192" cy="33046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xmlns="" id="{18DEFE0B-9B5C-734D-8394-A770FAA615B3}"/>
              </a:ext>
            </a:extLst>
          </p:cNvPr>
          <p:cNvSpPr/>
          <p:nvPr userDrawn="1"/>
        </p:nvSpPr>
        <p:spPr>
          <a:xfrm>
            <a:off x="838200"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A02390A6-F565-8844-A9B9-4C6ACB7857F5}"/>
              </a:ext>
            </a:extLst>
          </p:cNvPr>
          <p:cNvSpPr/>
          <p:nvPr userDrawn="1"/>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xmlns="" id="{86674C34-BF58-4A21-BEE1-52BA2A5DBB70}"/>
              </a:ext>
            </a:extLst>
          </p:cNvPr>
          <p:cNvSpPr>
            <a:spLocks noGrp="1"/>
          </p:cNvSpPr>
          <p:nvPr>
            <p:ph type="title"/>
          </p:nvPr>
        </p:nvSpPr>
        <p:spPr>
          <a:xfrm>
            <a:off x="1386758" y="370461"/>
            <a:ext cx="10515600" cy="1325563"/>
          </a:xfrm>
        </p:spPr>
        <p:txBody>
          <a:bodyPr/>
          <a:lstStyle/>
          <a:p>
            <a:r>
              <a:rPr lang="en-US" dirty="0"/>
              <a:t>Click to edit Master title style</a:t>
            </a:r>
          </a:p>
        </p:txBody>
      </p:sp>
    </p:spTree>
    <p:extLst>
      <p:ext uri="{BB962C8B-B14F-4D97-AF65-F5344CB8AC3E}">
        <p14:creationId xmlns:p14="http://schemas.microsoft.com/office/powerpoint/2010/main" val="3732664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4000" b="1">
                <a:solidFill>
                  <a:schemeClr val="tx1"/>
                </a:solidFill>
                <a:latin typeface="+mj-lt"/>
              </a:defRPr>
            </a:lvl1pPr>
          </a:lstStyle>
          <a:p>
            <a:r>
              <a:rPr lang="en-US" dirty="0"/>
              <a:t>THANK YOU</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xmlns=""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4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xmlns="" id="{1221857D-ECFA-4D4D-91DF-E36500791501}"/>
              </a:ext>
            </a:extLst>
          </p:cNvPr>
          <p:cNvSpPr>
            <a:spLocks noGrp="1"/>
          </p:cNvSpPr>
          <p:nvPr>
            <p:ph type="body" sz="quarter" idx="15" hasCustomPrompt="1"/>
          </p:nvPr>
        </p:nvSpPr>
        <p:spPr>
          <a:xfrm>
            <a:off x="798690" y="4031658"/>
            <a:ext cx="4120443" cy="338549"/>
          </a:xfrm>
        </p:spPr>
        <p:txBody>
          <a:bodyPr>
            <a:noAutofit/>
          </a:bodyPr>
          <a:lstStyle>
            <a:lvl1pPr marL="0" indent="0" algn="l">
              <a:buNone/>
              <a:defRPr sz="20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xmlns=""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3872088" y="1449677"/>
            <a:ext cx="4120444" cy="891250"/>
          </a:xfrm>
        </p:spPr>
        <p:txBody>
          <a:bodyPr anchor="t">
            <a:noAutofit/>
          </a:bodyPr>
          <a:lstStyle>
            <a:lvl1pPr algn="ctr">
              <a:defRPr sz="4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298CD5-6C1E-4009-B41F-6DF62E31D3BE}" type="datetimeFigureOut">
              <a:rPr lang="en-US" smtClean="0"/>
              <a:pPr/>
              <a:t>11/22/2021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263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2860367" y="3107447"/>
            <a:ext cx="7252505" cy="891250"/>
          </a:xfrm>
        </p:spPr>
        <p:txBody>
          <a:bodyPr anchor="t">
            <a:noAutofit/>
          </a:bodyPr>
          <a:lstStyle>
            <a:lvl1pPr algn="ctr">
              <a:defRPr sz="4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2860368" y="4195470"/>
            <a:ext cx="7252504" cy="338549"/>
          </a:xfrm>
        </p:spPr>
        <p:txBody>
          <a:bodyPr>
            <a:noAutofit/>
          </a:bodyPr>
          <a:lstStyle>
            <a:lvl1pPr marL="0" indent="0" algn="ctr">
              <a:buNone/>
              <a:defRPr sz="20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513407"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3076677" y="3098068"/>
            <a:ext cx="7252505" cy="891250"/>
          </a:xfrm>
        </p:spPr>
        <p:txBody>
          <a:bodyPr anchor="t">
            <a:noAutofit/>
          </a:bodyPr>
          <a:lstStyle>
            <a:lvl1pPr algn="ctr">
              <a:defRPr sz="4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3076678" y="4186091"/>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700220"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A99C074-A230-B944-8FEA-870A76765C60}"/>
              </a:ext>
            </a:extLst>
          </p:cNvPr>
          <p:cNvSpPr>
            <a:spLocks noGrp="1"/>
          </p:cNvSpPr>
          <p:nvPr>
            <p:ph type="title" hasCustomPrompt="1"/>
          </p:nvPr>
        </p:nvSpPr>
        <p:spPr>
          <a:xfrm>
            <a:off x="2998019" y="3107447"/>
            <a:ext cx="7252505" cy="891250"/>
          </a:xfrm>
        </p:spPr>
        <p:txBody>
          <a:bodyPr anchor="t">
            <a:noAutofit/>
          </a:bodyPr>
          <a:lstStyle>
            <a:lvl1pPr algn="ctr">
              <a:defRPr sz="4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xmlns="" id="{1221857D-ECFA-4D4D-91DF-E36500791501}"/>
              </a:ext>
            </a:extLst>
          </p:cNvPr>
          <p:cNvSpPr>
            <a:spLocks noGrp="1"/>
          </p:cNvSpPr>
          <p:nvPr>
            <p:ph type="body" sz="quarter" idx="14" hasCustomPrompt="1"/>
          </p:nvPr>
        </p:nvSpPr>
        <p:spPr>
          <a:xfrm>
            <a:off x="299802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700220"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lide Divider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xmlns=""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xmlns=""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xmlns=""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xmlns=""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1700451" y="2204188"/>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6484498" y="2457417"/>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6484498" y="3184531"/>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6484498" y="475450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6484498" y="396952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6484498" y="553949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xmlns="" id="{E2F3CED5-D6C7-4A0B-B731-FDB78F4E3341}"/>
              </a:ext>
            </a:extLst>
          </p:cNvPr>
          <p:cNvSpPr/>
          <p:nvPr userDrawn="1"/>
        </p:nvSpPr>
        <p:spPr>
          <a:xfrm>
            <a:off x="1700451" y="44546"/>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xmlns="" id="{2683CBB0-468F-4DD2-853B-FBFFA91B662E}"/>
              </a:ext>
            </a:extLst>
          </p:cNvPr>
          <p:cNvSpPr/>
          <p:nvPr userDrawn="1"/>
        </p:nvSpPr>
        <p:spPr>
          <a:xfrm rot="16200000" flipV="1">
            <a:off x="2917107" y="469087"/>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1951952" y="200927"/>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xmlns=""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xmlns="" id="{A0A47E85-3BCA-460F-8AB1-52D89AC152B5}"/>
              </a:ext>
            </a:extLst>
          </p:cNvPr>
          <p:cNvSpPr>
            <a:spLocks noGrp="1"/>
          </p:cNvSpPr>
          <p:nvPr>
            <p:ph type="body" sz="quarter" idx="11" hasCustomPrompt="1"/>
          </p:nvPr>
        </p:nvSpPr>
        <p:spPr>
          <a:xfrm>
            <a:off x="1641631" y="2638167"/>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xmlns="" id="{D357C748-EEC9-489A-BCC6-CA3A91E3F2AD}"/>
              </a:ext>
            </a:extLst>
          </p:cNvPr>
          <p:cNvSpPr>
            <a:spLocks noGrp="1"/>
          </p:cNvSpPr>
          <p:nvPr>
            <p:ph type="body" sz="quarter" idx="13" hasCustomPrompt="1"/>
          </p:nvPr>
        </p:nvSpPr>
        <p:spPr>
          <a:xfrm>
            <a:off x="1641631" y="3365281"/>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xmlns="" id="{59136E3C-98E8-457D-ABD1-BA278DBB491B}"/>
              </a:ext>
            </a:extLst>
          </p:cNvPr>
          <p:cNvSpPr>
            <a:spLocks noGrp="1"/>
          </p:cNvSpPr>
          <p:nvPr>
            <p:ph type="body" sz="quarter" idx="14" hasCustomPrompt="1"/>
          </p:nvPr>
        </p:nvSpPr>
        <p:spPr>
          <a:xfrm>
            <a:off x="1641631" y="493525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xmlns="" id="{3F9938E0-7CFD-4C1C-88B0-388D25B8B1B8}"/>
              </a:ext>
            </a:extLst>
          </p:cNvPr>
          <p:cNvSpPr>
            <a:spLocks noGrp="1"/>
          </p:cNvSpPr>
          <p:nvPr>
            <p:ph type="body" sz="quarter" idx="15" hasCustomPrompt="1"/>
          </p:nvPr>
        </p:nvSpPr>
        <p:spPr>
          <a:xfrm>
            <a:off x="1641631" y="415027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xmlns="" id="{D274E9A2-3272-442A-A247-A383255C45F7}"/>
              </a:ext>
            </a:extLst>
          </p:cNvPr>
          <p:cNvSpPr>
            <a:spLocks noGrp="1"/>
          </p:cNvSpPr>
          <p:nvPr>
            <p:ph type="body" sz="quarter" idx="16" hasCustomPrompt="1"/>
          </p:nvPr>
        </p:nvSpPr>
        <p:spPr>
          <a:xfrm>
            <a:off x="1641631" y="572024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xmlns="" id="{E2F3CED5-D6C7-4A0B-B731-FDB78F4E3341}"/>
              </a:ext>
            </a:extLst>
          </p:cNvPr>
          <p:cNvSpPr/>
          <p:nvPr userDrawn="1"/>
        </p:nvSpPr>
        <p:spPr>
          <a:xfrm>
            <a:off x="1523487" y="289431"/>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xmlns="" id="{2683CBB0-468F-4DD2-853B-FBFFA91B662E}"/>
              </a:ext>
            </a:extLst>
          </p:cNvPr>
          <p:cNvSpPr/>
          <p:nvPr userDrawn="1"/>
        </p:nvSpPr>
        <p:spPr>
          <a:xfrm rot="16200000" flipV="1">
            <a:off x="2730357" y="734571"/>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xmlns="" id="{408AC775-D0E4-4AE8-B104-8AF0CC99549B}"/>
              </a:ext>
            </a:extLst>
          </p:cNvPr>
          <p:cNvSpPr>
            <a:spLocks noGrp="1"/>
          </p:cNvSpPr>
          <p:nvPr>
            <p:ph type="title" hasCustomPrompt="1"/>
          </p:nvPr>
        </p:nvSpPr>
        <p:spPr>
          <a:xfrm>
            <a:off x="1765202" y="481816"/>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298CD5-6C1E-4009-B41F-6DF62E31D3BE}" type="datetimeFigureOut">
              <a:rPr lang="en-US" smtClean="0"/>
              <a:pPr/>
              <a:t>11/22/2021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912981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xmlns=""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xmlns=""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xmlns=""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1396180" y="983234"/>
            <a:ext cx="5466735" cy="913794"/>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xmlns="" id="{2683CBB0-468F-4DD2-853B-FBFFA91B662E}"/>
              </a:ext>
            </a:extLst>
          </p:cNvPr>
          <p:cNvSpPr/>
          <p:nvPr userDrawn="1"/>
        </p:nvSpPr>
        <p:spPr>
          <a:xfrm rot="16200000" flipV="1">
            <a:off x="5897760"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xmlns=""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xmlns=""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xmlns=""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xmlns="" id="{09156155-C47D-47A0-A08D-DCAC4D742D3F}"/>
              </a:ext>
            </a:extLst>
          </p:cNvPr>
          <p:cNvSpPr>
            <a:spLocks noGrp="1"/>
          </p:cNvSpPr>
          <p:nvPr>
            <p:ph type="pic" sz="quarter" idx="17"/>
          </p:nvPr>
        </p:nvSpPr>
        <p:spPr>
          <a:xfrm>
            <a:off x="0" y="0"/>
            <a:ext cx="12192000" cy="3408892"/>
          </a:xfrm>
        </p:spPr>
        <p:txBody>
          <a:bodyPr/>
          <a:lstStyle/>
          <a:p>
            <a:r>
              <a:rPr lang="en-US" dirty="0"/>
              <a:t>Click icon to add picture</a:t>
            </a:r>
          </a:p>
        </p:txBody>
      </p:sp>
      <p:sp>
        <p:nvSpPr>
          <p:cNvPr id="11"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xmlns=""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xmlns=""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xmlns=""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xmlns=""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xmlns=""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xmlns=""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31EC-67BA-493B-B1C7-6258DD2B6042}"/>
              </a:ext>
            </a:extLst>
          </p:cNvPr>
          <p:cNvSpPr>
            <a:spLocks noGrp="1"/>
          </p:cNvSpPr>
          <p:nvPr>
            <p:ph type="title"/>
          </p:nvPr>
        </p:nvSpPr>
        <p:spPr>
          <a:xfrm>
            <a:off x="982600" y="1419907"/>
            <a:ext cx="4385841" cy="1325563"/>
          </a:xfrm>
        </p:spPr>
        <p:txBody>
          <a:bodyPr anchor="b">
            <a:normAutofit/>
          </a:bodyPr>
          <a:lstStyle>
            <a:lvl1pPr algn="r">
              <a:defRPr sz="4000">
                <a:latin typeface="+mj-lt"/>
              </a:defRPr>
            </a:lvl1pPr>
          </a:lstStyle>
          <a:p>
            <a:r>
              <a:rPr lang="en-US" dirty="0"/>
              <a:t>Click to edit Master title style</a:t>
            </a:r>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1016466" y="2858479"/>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xmlns="" id="{233D39E2-2188-4621-B115-A912A057E8AC}"/>
              </a:ext>
            </a:extLst>
          </p:cNvPr>
          <p:cNvSpPr>
            <a:spLocks noGrp="1"/>
          </p:cNvSpPr>
          <p:nvPr>
            <p:ph type="body" sz="quarter" idx="11"/>
          </p:nvPr>
        </p:nvSpPr>
        <p:spPr>
          <a:xfrm>
            <a:off x="6305726" y="1824761"/>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xmlns="" id="{75D558A5-D3BF-4DB7-928F-A20868F3C37D}"/>
              </a:ext>
            </a:extLst>
          </p:cNvPr>
          <p:cNvSpPr>
            <a:spLocks noGrp="1"/>
          </p:cNvSpPr>
          <p:nvPr>
            <p:ph type="body" sz="quarter" idx="12" hasCustomPrompt="1"/>
          </p:nvPr>
        </p:nvSpPr>
        <p:spPr>
          <a:xfrm>
            <a:off x="6305726" y="1420436"/>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xmlns="" id="{B2C5FA2F-DD81-4A72-AB26-A4C663724F42}"/>
              </a:ext>
            </a:extLst>
          </p:cNvPr>
          <p:cNvSpPr>
            <a:spLocks noGrp="1"/>
          </p:cNvSpPr>
          <p:nvPr>
            <p:ph type="body" sz="quarter" idx="13"/>
          </p:nvPr>
        </p:nvSpPr>
        <p:spPr>
          <a:xfrm>
            <a:off x="6305728" y="4319606"/>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xmlns="" id="{92EBEB66-5E12-4FD8-AC09-10C992CA7CFE}"/>
              </a:ext>
            </a:extLst>
          </p:cNvPr>
          <p:cNvSpPr>
            <a:spLocks noGrp="1"/>
          </p:cNvSpPr>
          <p:nvPr>
            <p:ph type="body" sz="quarter" idx="14" hasCustomPrompt="1"/>
          </p:nvPr>
        </p:nvSpPr>
        <p:spPr>
          <a:xfrm>
            <a:off x="6305727" y="3915281"/>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xmlns="" id="{2683CBB0-468F-4DD2-853B-FBFFA91B662E}"/>
              </a:ext>
            </a:extLst>
          </p:cNvPr>
          <p:cNvSpPr/>
          <p:nvPr userDrawn="1"/>
        </p:nvSpPr>
        <p:spPr>
          <a:xfrm flipV="1">
            <a:off x="968159" y="1420436"/>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xmlns=""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xmlns=""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xmlns=""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xmlns="" id="{BE84B7CE-D997-4F92-BD9D-3F9DE2782EF8}"/>
              </a:ext>
            </a:extLst>
          </p:cNvPr>
          <p:cNvSpPr>
            <a:spLocks noGrp="1"/>
          </p:cNvSpPr>
          <p:nvPr>
            <p:ph type="pic" sz="quarter" idx="10"/>
          </p:nvPr>
        </p:nvSpPr>
        <p:spPr>
          <a:xfrm>
            <a:off x="838199" y="1426293"/>
            <a:ext cx="10349090" cy="214343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298CD5-6C1E-4009-B41F-6DF62E31D3BE}" type="datetimeFigureOut">
              <a:rPr lang="en-US" smtClean="0"/>
              <a:pPr/>
              <a:t>11/22/2021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63446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xmlns=""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xmlns=""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xmlns=""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xmlns=""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xmlns=""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xmlns=""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0_Custom Layout">
    <p:bg>
      <p:bgRef idx="1002">
        <a:schemeClr val="bg1"/>
      </p:bgRef>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1219199" y="1199535"/>
            <a:ext cx="11690555" cy="4978452"/>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xmlns=""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xmlns=""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xmlns=""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xmlns=""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xmlns=""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smtClean="0"/>
              <a:t>11/22/2021</a:t>
            </a:fld>
            <a:endParaRPr lang="en-US" dirty="0"/>
          </a:p>
        </p:txBody>
      </p:sp>
      <p:sp>
        <p:nvSpPr>
          <p:cNvPr id="4" name="Footer Placeholder 3"/>
          <p:cNvSpPr>
            <a:spLocks noGrp="1"/>
          </p:cNvSpPr>
          <p:nvPr>
            <p:ph type="ftr" sz="quarter" idx="11"/>
          </p:nvPr>
        </p:nvSpPr>
        <p:spPr/>
        <p:txBody>
          <a:bodyPr/>
          <a:lstStyle/>
          <a:p>
            <a:r>
              <a:rPr lang="en-US" noProof="0"/>
              <a:t>Add a footer</a:t>
            </a:r>
            <a:endParaRPr lang="en-US" noProof="0"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98489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xmlns="" id="{D3710961-EE19-42C5-8B1B-B6C986226248}"/>
              </a:ext>
            </a:extLst>
          </p:cNvPr>
          <p:cNvSpPr>
            <a:spLocks noGrp="1"/>
          </p:cNvSpPr>
          <p:nvPr>
            <p:ph type="body" sz="quarter" idx="10" hasCustomPrompt="1"/>
          </p:nvPr>
        </p:nvSpPr>
        <p:spPr>
          <a:xfrm>
            <a:off x="924695" y="1417834"/>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xmlns="" id="{D3710961-EE19-42C5-8B1B-B6C986226248}"/>
              </a:ext>
            </a:extLst>
          </p:cNvPr>
          <p:cNvSpPr>
            <a:spLocks noGrp="1"/>
          </p:cNvSpPr>
          <p:nvPr>
            <p:ph type="body" sz="quarter" idx="10" hasCustomPrompt="1"/>
          </p:nvPr>
        </p:nvSpPr>
        <p:spPr>
          <a:xfrm>
            <a:off x="838200" y="1359471"/>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xmlns="" id="{D3710961-EE19-42C5-8B1B-B6C986226248}"/>
              </a:ext>
            </a:extLst>
          </p:cNvPr>
          <p:cNvSpPr>
            <a:spLocks noGrp="1"/>
          </p:cNvSpPr>
          <p:nvPr>
            <p:ph type="body" sz="quarter" idx="10" hasCustomPrompt="1"/>
          </p:nvPr>
        </p:nvSpPr>
        <p:spPr>
          <a:xfrm>
            <a:off x="771887" y="1376360"/>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xmlns=""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xmlns="" id="{6E820AC0-D6D8-48F9-9D9F-A17400A404BB}"/>
              </a:ext>
            </a:extLst>
          </p:cNvPr>
          <p:cNvSpPr>
            <a:spLocks noGrp="1"/>
          </p:cNvSpPr>
          <p:nvPr>
            <p:ph type="body" sz="quarter" idx="10" hasCustomPrompt="1"/>
          </p:nvPr>
        </p:nvSpPr>
        <p:spPr>
          <a:xfrm>
            <a:off x="9179291" y="3753118"/>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xmlns=""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xmlns="" id="{6E820AC0-D6D8-48F9-9D9F-A17400A404BB}"/>
              </a:ext>
            </a:extLst>
          </p:cNvPr>
          <p:cNvSpPr>
            <a:spLocks noGrp="1"/>
          </p:cNvSpPr>
          <p:nvPr>
            <p:ph type="body" sz="quarter" idx="10" hasCustomPrompt="1"/>
          </p:nvPr>
        </p:nvSpPr>
        <p:spPr>
          <a:xfrm>
            <a:off x="9100632" y="3733802"/>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1387388" y="1165951"/>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xmlns="" id="{6CAA743B-32D9-CE44-9E46-D38DB57EFACE}"/>
              </a:ext>
            </a:extLst>
          </p:cNvPr>
          <p:cNvSpPr>
            <a:spLocks noGrp="1"/>
          </p:cNvSpPr>
          <p:nvPr>
            <p:ph type="body" sz="quarter" idx="12" hasCustomPrompt="1"/>
          </p:nvPr>
        </p:nvSpPr>
        <p:spPr>
          <a:xfrm>
            <a:off x="1387388" y="2594553"/>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1370423" y="3526535"/>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xmlns="" id="{E1A23DB6-E067-4A30-8C4B-98B452428518}"/>
              </a:ext>
            </a:extLst>
          </p:cNvPr>
          <p:cNvSpPr/>
          <p:nvPr userDrawn="1"/>
        </p:nvSpPr>
        <p:spPr>
          <a:xfrm rot="16200000" flipV="1">
            <a:off x="2464826" y="2158037"/>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xmlns=""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xmlns=""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xmlns=""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xmlns=""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xmlns=""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xmlns=""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xmlns=""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xmlns=""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xmlns="">
        <p15:guide id="1" orient="horz" pos="2160">
          <p15:clr>
            <a:srgbClr val="FBAE40"/>
          </p15:clr>
        </p15:guide>
        <p15:guide id="2" pos="386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xmlns=""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668543" y="790012"/>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xmlns=""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xmlns=""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xmlns=""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xmlns=""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668543" y="1907543"/>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dirty="0"/>
              <a:t>Click to edit Master text styles</a:t>
            </a:r>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5999" y="640425"/>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xmlns="">
        <p15:guide id="1" orient="horz" pos="2160">
          <p15:clr>
            <a:srgbClr val="FBAE40"/>
          </p15:clr>
        </p15:guide>
        <p15:guide id="2" pos="386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dirty="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718119" y="1240937"/>
            <a:ext cx="10854914" cy="804759"/>
          </a:xfrm>
        </p:spPr>
        <p:txBody>
          <a:bodyPr lIns="0" anchor="b">
            <a:normAutofit/>
          </a:bodyPr>
          <a:lstStyle>
            <a:lvl1pPr algn="ctr">
              <a:defRPr sz="4000" b="1"/>
            </a:lvl1pPr>
          </a:lstStyle>
          <a:p>
            <a:r>
              <a:rPr lang="en-US" noProof="0" dirty="0"/>
              <a:t>Click to Add Slide Title Here</a:t>
            </a:r>
          </a:p>
        </p:txBody>
      </p:sp>
      <p:sp>
        <p:nvSpPr>
          <p:cNvPr id="15" name="Text Placeholder 6">
            <a:extLst>
              <a:ext uri="{FF2B5EF4-FFF2-40B4-BE49-F238E27FC236}">
                <a16:creationId xmlns:a16="http://schemas.microsoft.com/office/drawing/2014/main" xmlns="" id="{A4E9B315-244E-41A8-B655-63FCC22CCF4C}"/>
              </a:ext>
            </a:extLst>
          </p:cNvPr>
          <p:cNvSpPr>
            <a:spLocks noGrp="1"/>
          </p:cNvSpPr>
          <p:nvPr>
            <p:ph type="body" sz="quarter" idx="11"/>
          </p:nvPr>
        </p:nvSpPr>
        <p:spPr>
          <a:xfrm>
            <a:off x="718120" y="2372028"/>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dirty="0"/>
              <a:t>Click to edit Master text styles</a:t>
            </a:r>
          </a:p>
        </p:txBody>
      </p:sp>
      <p:sp>
        <p:nvSpPr>
          <p:cNvPr id="17" name="Shape 62" title="Decorative">
            <a:extLst>
              <a:ext uri="{FF2B5EF4-FFF2-40B4-BE49-F238E27FC236}">
                <a16:creationId xmlns:a16="http://schemas.microsoft.com/office/drawing/2014/main" xmlns="" id="{E1A23DB6-E067-4A30-8C4B-98B452428518}"/>
              </a:ext>
            </a:extLst>
          </p:cNvPr>
          <p:cNvSpPr/>
          <p:nvPr userDrawn="1"/>
        </p:nvSpPr>
        <p:spPr>
          <a:xfrm rot="16200000" flipV="1">
            <a:off x="6145576" y="110491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xmlns=""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xmlns=""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xmlns=""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xmlns=""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xmlns=""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xmlns=""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xmlns=""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xmlns=""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xmlns="">
        <p15:guide id="1" orient="horz" pos="2160">
          <p15:clr>
            <a:srgbClr val="FBAE40"/>
          </p15:clr>
        </p15:guide>
        <p15:guide id="2" pos="386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xmlns=""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xmlns=""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xmlns=""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xmlns=""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xmlns=""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xmlns=""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xmlns=""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xmlns=""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xmlns=""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xmlns=""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xmlns=""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xmlns=""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xmlns="">
        <p15:guide id="1" orient="horz" pos="2160">
          <p15:clr>
            <a:srgbClr val="FBAE40"/>
          </p15:clr>
        </p15:guide>
        <p15:guide id="2" pos="3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0298CD5-6C1E-4009-B41F-6DF62E31D3BE}" type="datetimeFigureOut">
              <a:rPr lang="en-US" smtClean="0"/>
              <a:pPr/>
              <a:t>11/22/2021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302249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xmlns=""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xmlns=""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xmlns=""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xmlns=""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xmlns=""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xmlns=""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xmlns=""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xmlns=""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xmlns=""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xmlns=""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xmlns=""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xmlns=""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xmlns=""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38200" y="1293197"/>
            <a:ext cx="4767262" cy="1342045"/>
          </a:xfrm>
        </p:spPr>
        <p:txBody>
          <a:bodyPr lIns="0" anchor="b">
            <a:normAutofit/>
          </a:bodyPr>
          <a:lstStyle>
            <a:lvl1pPr>
              <a:defRPr sz="4000">
                <a:solidFill>
                  <a:schemeClr val="accent1"/>
                </a:solidFill>
              </a:defRPr>
            </a:lvl1pPr>
          </a:lstStyle>
          <a:p>
            <a:r>
              <a:rPr lang="en-US" noProof="0" dirty="0"/>
              <a:t>Click to Add </a:t>
            </a:r>
            <a:br>
              <a:rPr lang="en-US" noProof="0" dirty="0"/>
            </a:br>
            <a:r>
              <a:rPr lang="en-US" noProof="0" dirty="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838200" y="3088467"/>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838200" y="2700904"/>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xmlns=""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36784" y="1227535"/>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836784" y="3022805"/>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836784" y="2635242"/>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xmlns=""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38200" y="1227535"/>
            <a:ext cx="4767262" cy="1342045"/>
          </a:xfrm>
        </p:spPr>
        <p:txBody>
          <a:bodyPr lIns="0" anchor="b">
            <a:normAutofit/>
          </a:bodyPr>
          <a:lstStyle>
            <a:lvl1pPr>
              <a:defRPr sz="4000">
                <a:solidFill>
                  <a:schemeClr val="tx2"/>
                </a:solidFill>
              </a:defRPr>
            </a:lvl1pPr>
          </a:lstStyle>
          <a:p>
            <a:r>
              <a:rPr lang="en-US" noProof="0" dirty="0"/>
              <a:t>Click to Add </a:t>
            </a:r>
            <a:br>
              <a:rPr lang="en-US" noProof="0" dirty="0"/>
            </a:br>
            <a:r>
              <a:rPr lang="en-US" noProof="0" dirty="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838200" y="3022805"/>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838200" y="2635242"/>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38200" y="1293197"/>
            <a:ext cx="4767262" cy="1342045"/>
          </a:xfrm>
        </p:spPr>
        <p:txBody>
          <a:bodyPr lIns="0" anchor="b">
            <a:normAutofit/>
          </a:bodyPr>
          <a:lstStyle>
            <a:lvl1pPr>
              <a:defRPr sz="4000">
                <a:solidFill>
                  <a:schemeClr val="tx2"/>
                </a:solidFill>
              </a:defRPr>
            </a:lvl1pPr>
          </a:lstStyle>
          <a:p>
            <a:r>
              <a:rPr lang="en-US" noProof="0" dirty="0"/>
              <a:t>Click to Add </a:t>
            </a:r>
            <a:br>
              <a:rPr lang="en-US" noProof="0" dirty="0"/>
            </a:br>
            <a:r>
              <a:rPr lang="en-US" noProof="0" dirty="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838200" y="3088467"/>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xmlns="" id="{BC005EA5-AC3E-B248-B6E7-9CA2F3092AAD}"/>
              </a:ext>
            </a:extLst>
          </p:cNvPr>
          <p:cNvSpPr>
            <a:spLocks noGrp="1"/>
          </p:cNvSpPr>
          <p:nvPr>
            <p:ph type="body" sz="quarter" idx="12" hasCustomPrompt="1"/>
          </p:nvPr>
        </p:nvSpPr>
        <p:spPr>
          <a:xfrm>
            <a:off x="838200" y="2700904"/>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1219062" y="687573"/>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6187302" y="687574"/>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8F6D2B1F-21AB-FC4C-ADF6-BC4463A62DC7}"/>
              </a:ext>
            </a:extLst>
          </p:cNvPr>
          <p:cNvSpPr>
            <a:spLocks noGrp="1"/>
          </p:cNvSpPr>
          <p:nvPr>
            <p:ph type="title" hasCustomPrompt="1"/>
          </p:nvPr>
        </p:nvSpPr>
        <p:spPr>
          <a:xfrm>
            <a:off x="847726" y="884218"/>
            <a:ext cx="4767262" cy="1342045"/>
          </a:xfrm>
        </p:spPr>
        <p:txBody>
          <a:bodyPr lIns="0" anchor="b">
            <a:normAutofit/>
          </a:bodyPr>
          <a:lstStyle>
            <a:lvl1pPr algn="r">
              <a:defRPr sz="4000"/>
            </a:lvl1pPr>
          </a:lstStyle>
          <a:p>
            <a:r>
              <a:rPr lang="en-US" noProof="0" dirty="0"/>
              <a:t>Click to Add </a:t>
            </a:r>
            <a:br>
              <a:rPr lang="en-US" noProof="0" dirty="0"/>
            </a:br>
            <a:r>
              <a:rPr lang="en-US" noProof="0" dirty="0"/>
              <a:t>Slide Title Here</a:t>
            </a:r>
          </a:p>
        </p:txBody>
      </p:sp>
      <p:sp>
        <p:nvSpPr>
          <p:cNvPr id="13" name="Text Placeholder 11">
            <a:extLst>
              <a:ext uri="{FF2B5EF4-FFF2-40B4-BE49-F238E27FC236}">
                <a16:creationId xmlns:a16="http://schemas.microsoft.com/office/drawing/2014/main" xmlns="" id="{F1372009-C299-3A49-80B3-22EAC70160E8}"/>
              </a:ext>
            </a:extLst>
          </p:cNvPr>
          <p:cNvSpPr>
            <a:spLocks noGrp="1"/>
          </p:cNvSpPr>
          <p:nvPr>
            <p:ph type="body" sz="quarter" idx="11"/>
          </p:nvPr>
        </p:nvSpPr>
        <p:spPr>
          <a:xfrm>
            <a:off x="5815420" y="908055"/>
            <a:ext cx="5742622"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xmlns=""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xmlns=""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674535-13A9-914D-A6BC-97AFF288301C}"/>
              </a:ext>
            </a:extLst>
          </p:cNvPr>
          <p:cNvSpPr>
            <a:spLocks noGrp="1"/>
          </p:cNvSpPr>
          <p:nvPr>
            <p:ph type="title" hasCustomPrompt="1"/>
          </p:nvPr>
        </p:nvSpPr>
        <p:spPr>
          <a:xfrm>
            <a:off x="647701" y="807032"/>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xmlns="" id="{43A40995-514F-A74C-B120-F2ADB492062F}"/>
              </a:ext>
            </a:extLst>
          </p:cNvPr>
          <p:cNvSpPr>
            <a:spLocks noGrp="1"/>
          </p:cNvSpPr>
          <p:nvPr>
            <p:ph type="body" sz="quarter" idx="12" hasCustomPrompt="1"/>
          </p:nvPr>
        </p:nvSpPr>
        <p:spPr>
          <a:xfrm>
            <a:off x="647701" y="1614835"/>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xmlns="" id="{EC1740A4-BBA1-4296-9738-ADD3B80B2439}"/>
              </a:ext>
            </a:extLst>
          </p:cNvPr>
          <p:cNvSpPr>
            <a:spLocks noGrp="1"/>
          </p:cNvSpPr>
          <p:nvPr>
            <p:ph type="tbl" sz="quarter" idx="13"/>
          </p:nvPr>
        </p:nvSpPr>
        <p:spPr>
          <a:xfrm>
            <a:off x="647701" y="2379405"/>
            <a:ext cx="10896600" cy="4005519"/>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xmlns=""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xmlns=""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xmlns=""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xmlns=""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dirty="0"/>
              <a:t>Click to Add </a:t>
            </a:r>
            <a:br>
              <a:rPr lang="en-US" noProof="0" dirty="0"/>
            </a:br>
            <a:r>
              <a:rPr lang="en-US" noProof="0" dirty="0"/>
              <a:t>Slide Title Here</a:t>
            </a:r>
          </a:p>
        </p:txBody>
      </p:sp>
      <p:sp>
        <p:nvSpPr>
          <p:cNvPr id="10" name="Shape 62" title="Decorative">
            <a:extLst>
              <a:ext uri="{FF2B5EF4-FFF2-40B4-BE49-F238E27FC236}">
                <a16:creationId xmlns:a16="http://schemas.microsoft.com/office/drawing/2014/main" xmlns=""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5C68B11-C5A8-448C-8CE9-B1A273C79CFC}" type="datetimeFigureOut">
              <a:rPr lang="en-US" smtClean="0"/>
              <a:t>11/22/2021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1913016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xmlns=""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xmlns=""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xmlns=""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dirty="0"/>
              <a:t>Click to Add </a:t>
            </a:r>
            <a:br>
              <a:rPr lang="en-US" noProof="0" dirty="0"/>
            </a:br>
            <a:r>
              <a:rPr lang="en-US" noProof="0" dirty="0"/>
              <a:t>Slide Title Here</a:t>
            </a:r>
          </a:p>
        </p:txBody>
      </p:sp>
      <p:sp>
        <p:nvSpPr>
          <p:cNvPr id="10" name="Shape 62" title="Decorative">
            <a:extLst>
              <a:ext uri="{FF2B5EF4-FFF2-40B4-BE49-F238E27FC236}">
                <a16:creationId xmlns:a16="http://schemas.microsoft.com/office/drawing/2014/main" xmlns=""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xmlns="" id="{CB2B6249-6B58-2F44-83C2-208195C23642}"/>
              </a:ext>
            </a:extLst>
          </p:cNvPr>
          <p:cNvSpPr>
            <a:spLocks noGrp="1"/>
          </p:cNvSpPr>
          <p:nvPr>
            <p:ph type="title"/>
          </p:nvPr>
        </p:nvSpPr>
        <p:spPr>
          <a:xfrm>
            <a:off x="1260987" y="709315"/>
            <a:ext cx="10515600" cy="986943"/>
          </a:xfrm>
        </p:spPr>
        <p:txBody>
          <a:bodyPr/>
          <a:lstStyle/>
          <a:p>
            <a:r>
              <a:rPr lang="en-US" noProof="0" dirty="0"/>
              <a:t>Click to edit Master title style</a:t>
            </a:r>
          </a:p>
        </p:txBody>
      </p:sp>
    </p:spTree>
    <p:extLst>
      <p:ext uri="{BB962C8B-B14F-4D97-AF65-F5344CB8AC3E}">
        <p14:creationId xmlns:p14="http://schemas.microsoft.com/office/powerpoint/2010/main" val="3195117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9" name="Title 1">
            <a:extLst>
              <a:ext uri="{FF2B5EF4-FFF2-40B4-BE49-F238E27FC236}">
                <a16:creationId xmlns:a16="http://schemas.microsoft.com/office/drawing/2014/main" xmlns="" id="{CB2B6249-6B58-2F44-83C2-208195C23642}"/>
              </a:ext>
            </a:extLst>
          </p:cNvPr>
          <p:cNvSpPr>
            <a:spLocks noGrp="1"/>
          </p:cNvSpPr>
          <p:nvPr>
            <p:ph type="title"/>
          </p:nvPr>
        </p:nvSpPr>
        <p:spPr>
          <a:xfrm>
            <a:off x="839788" y="987426"/>
            <a:ext cx="3932237" cy="1868896"/>
          </a:xfrm>
        </p:spPr>
        <p:txBody>
          <a:bodyPr anchor="b"/>
          <a:lstStyle/>
          <a:p>
            <a:r>
              <a:rPr lang="en-US" noProof="0"/>
              <a:t>Click to edit Master title style</a:t>
            </a:r>
          </a:p>
        </p:txBody>
      </p:sp>
      <p:sp>
        <p:nvSpPr>
          <p:cNvPr id="4" name="Content Placeholder 2">
            <a:extLst>
              <a:ext uri="{FF2B5EF4-FFF2-40B4-BE49-F238E27FC236}">
                <a16:creationId xmlns:a16="http://schemas.microsoft.com/office/drawing/2014/main" xmlns="" id="{51B3D6EB-0B4B-4C00-A78E-E618E038C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3">
            <a:extLst>
              <a:ext uri="{FF2B5EF4-FFF2-40B4-BE49-F238E27FC236}">
                <a16:creationId xmlns:a16="http://schemas.microsoft.com/office/drawing/2014/main" xmlns="" id="{06353079-34E7-4CF0-8300-BCC1060B3B33}"/>
              </a:ext>
            </a:extLst>
          </p:cNvPr>
          <p:cNvSpPr>
            <a:spLocks noGrp="1"/>
          </p:cNvSpPr>
          <p:nvPr>
            <p:ph type="body" sz="half" idx="2"/>
          </p:nvPr>
        </p:nvSpPr>
        <p:spPr>
          <a:xfrm>
            <a:off x="839788" y="2856322"/>
            <a:ext cx="3932237" cy="301266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29302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298CD5-6C1E-4009-B41F-6DF62E31D3BE}" type="datetimeFigureOut">
              <a:rPr lang="en-US" smtClean="0"/>
              <a:pPr/>
              <a:t>11/22/2021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655018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368939" y="286603"/>
            <a:ext cx="9835381"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368938" y="1845734"/>
            <a:ext cx="9843545"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0298CD5-6C1E-4009-B41F-6DF62E31D3BE}" type="datetimeFigureOut">
              <a:rPr lang="en-US" smtClean="0"/>
              <a:pPr/>
              <a:t>11/22/2021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514556"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Diagram&#10;&#10;Description automatically generated">
            <a:extLst>
              <a:ext uri="{FF2B5EF4-FFF2-40B4-BE49-F238E27FC236}">
                <a16:creationId xmlns:a16="http://schemas.microsoft.com/office/drawing/2014/main" xmlns="" id="{C0F63071-F5EC-4E55-BDBB-03DF2837522B}"/>
              </a:ext>
            </a:extLst>
          </p:cNvPr>
          <p:cNvPicPr>
            <a:picLocks noChangeAspect="1"/>
          </p:cNvPicPr>
          <p:nvPr userDrawn="1"/>
        </p:nvPicPr>
        <p:blipFill rotWithShape="1">
          <a:blip r:embed="rId84">
            <a:clrChange>
              <a:clrFrom>
                <a:srgbClr val="FFFFFF"/>
              </a:clrFrom>
              <a:clrTo>
                <a:srgbClr val="FFFFFF">
                  <a:alpha val="0"/>
                </a:srgbClr>
              </a:clrTo>
            </a:clrChange>
          </a:blip>
          <a:srcRect l="14731" t="12473" r="12581" b="14409"/>
          <a:stretch/>
        </p:blipFill>
        <p:spPr>
          <a:xfrm>
            <a:off x="127820" y="81269"/>
            <a:ext cx="1192479" cy="1199536"/>
          </a:xfrm>
          <a:prstGeom prst="rect">
            <a:avLst/>
          </a:prstGeom>
        </p:spPr>
      </p:pic>
    </p:spTree>
    <p:extLst>
      <p:ext uri="{BB962C8B-B14F-4D97-AF65-F5344CB8AC3E}">
        <p14:creationId xmlns:p14="http://schemas.microsoft.com/office/powerpoint/2010/main" val="125691299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736" r:id="rId27"/>
    <p:sldLayoutId id="2147483689" r:id="rId28"/>
    <p:sldLayoutId id="2147483735" r:id="rId29"/>
    <p:sldLayoutId id="2147483684" r:id="rId30"/>
    <p:sldLayoutId id="2147483752" r:id="rId31"/>
    <p:sldLayoutId id="2147483737" r:id="rId32"/>
    <p:sldLayoutId id="2147483651" r:id="rId33"/>
    <p:sldLayoutId id="2147483738" r:id="rId34"/>
    <p:sldLayoutId id="2147483685" r:id="rId35"/>
    <p:sldLayoutId id="2147483674" r:id="rId36"/>
    <p:sldLayoutId id="2147483690" r:id="rId37"/>
    <p:sldLayoutId id="2147483694" r:id="rId38"/>
    <p:sldLayoutId id="2147483748" r:id="rId39"/>
    <p:sldLayoutId id="2147483686" r:id="rId40"/>
    <p:sldLayoutId id="2147483703" r:id="rId41"/>
    <p:sldLayoutId id="2147483709" r:id="rId42"/>
    <p:sldLayoutId id="2147483711" r:id="rId43"/>
    <p:sldLayoutId id="2147483712" r:id="rId44"/>
    <p:sldLayoutId id="2147483749" r:id="rId45"/>
    <p:sldLayoutId id="2147483751" r:id="rId46"/>
    <p:sldLayoutId id="2147483704" r:id="rId47"/>
    <p:sldLayoutId id="2147483702" r:id="rId48"/>
    <p:sldLayoutId id="2147483714" r:id="rId49"/>
    <p:sldLayoutId id="2147483695" r:id="rId50"/>
    <p:sldLayoutId id="2147483730" r:id="rId51"/>
    <p:sldLayoutId id="2147483698" r:id="rId52"/>
    <p:sldLayoutId id="2147483699" r:id="rId53"/>
    <p:sldLayoutId id="2147483732" r:id="rId54"/>
    <p:sldLayoutId id="2147483739" r:id="rId55"/>
    <p:sldLayoutId id="2147483740" r:id="rId56"/>
    <p:sldLayoutId id="2147483700" r:id="rId57"/>
    <p:sldLayoutId id="2147483741" r:id="rId58"/>
    <p:sldLayoutId id="2147483742" r:id="rId59"/>
    <p:sldLayoutId id="2147483696" r:id="rId60"/>
    <p:sldLayoutId id="2147483743" r:id="rId61"/>
    <p:sldLayoutId id="2147483744" r:id="rId62"/>
    <p:sldLayoutId id="2147483705" r:id="rId63"/>
    <p:sldLayoutId id="2147483746" r:id="rId64"/>
    <p:sldLayoutId id="2147483687" r:id="rId65"/>
    <p:sldLayoutId id="2147483720" r:id="rId66"/>
    <p:sldLayoutId id="2147483718" r:id="rId67"/>
    <p:sldLayoutId id="2147483721" r:id="rId68"/>
    <p:sldLayoutId id="2147483716" r:id="rId69"/>
    <p:sldLayoutId id="2147483722" r:id="rId70"/>
    <p:sldLayoutId id="2147483753" r:id="rId71"/>
    <p:sldLayoutId id="2147483754" r:id="rId72"/>
    <p:sldLayoutId id="2147483755" r:id="rId73"/>
    <p:sldLayoutId id="2147483756" r:id="rId74"/>
    <p:sldLayoutId id="2147483725" r:id="rId75"/>
    <p:sldLayoutId id="2147483726" r:id="rId76"/>
    <p:sldLayoutId id="2147483675" r:id="rId77"/>
    <p:sldLayoutId id="2147483677" r:id="rId78"/>
    <p:sldLayoutId id="2147483729" r:id="rId79"/>
    <p:sldLayoutId id="2147483747" r:id="rId80"/>
    <p:sldLayoutId id="2147483757" r:id="rId81"/>
    <p:sldLayoutId id="2147483760" r:id="rId8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1.png"/><Relationship Id="rId7" Type="http://schemas.openxmlformats.org/officeDocument/2006/relationships/image" Target="../media/image5.png"/><Relationship Id="rId2" Type="http://schemas.openxmlformats.org/officeDocument/2006/relationships/notesSlide" Target="../notesSlides/notesSlide2.xml"/><Relationship Id="rId16" Type="http://schemas.openxmlformats.org/officeDocument/2006/relationships/image" Target="../media/image58.svg"/><Relationship Id="rId1" Type="http://schemas.openxmlformats.org/officeDocument/2006/relationships/slideLayout" Target="../slideLayouts/slideLayout6.xml"/><Relationship Id="rId6" Type="http://schemas.openxmlformats.org/officeDocument/2006/relationships/image" Target="../media/image51.svg"/><Relationship Id="rId11" Type="http://schemas.openxmlformats.org/officeDocument/2006/relationships/image" Target="../media/image9.png"/><Relationship Id="rId5" Type="http://schemas.openxmlformats.org/officeDocument/2006/relationships/image" Target="../media/image32.png"/><Relationship Id="rId10" Type="http://schemas.openxmlformats.org/officeDocument/2006/relationships/image" Target="../media/image53.svg"/><Relationship Id="rId4" Type="http://schemas.openxmlformats.org/officeDocument/2006/relationships/image" Target="../media/image49.sv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png"/><Relationship Id="rId3" Type="http://schemas.openxmlformats.org/officeDocument/2006/relationships/diagramLayout" Target="../diagrams/layout3.xml"/><Relationship Id="rId7" Type="http://schemas.openxmlformats.org/officeDocument/2006/relationships/image" Target="../media/image34.png"/><Relationship Id="rId12" Type="http://schemas.openxmlformats.org/officeDocument/2006/relationships/image" Target="../media/image6.svg"/><Relationship Id="rId2" Type="http://schemas.openxmlformats.org/officeDocument/2006/relationships/diagramData" Target="../diagrams/data3.xml"/><Relationship Id="rId16" Type="http://schemas.openxmlformats.org/officeDocument/2006/relationships/image" Target="../media/image64.svg"/><Relationship Id="rId1" Type="http://schemas.openxmlformats.org/officeDocument/2006/relationships/slideLayout" Target="../slideLayouts/slideLayout6.xml"/><Relationship Id="rId6" Type="http://schemas.microsoft.com/office/2007/relationships/diagramDrawing" Target="../diagrams/drawing3.xml"/><Relationship Id="rId11" Type="http://schemas.openxmlformats.org/officeDocument/2006/relationships/image" Target="../media/image5.png"/><Relationship Id="rId5" Type="http://schemas.openxmlformats.org/officeDocument/2006/relationships/diagramColors" Target="../diagrams/colors3.xml"/><Relationship Id="rId15" Type="http://schemas.openxmlformats.org/officeDocument/2006/relationships/image" Target="../media/image35.png"/><Relationship Id="rId10" Type="http://schemas.openxmlformats.org/officeDocument/2006/relationships/image" Target="../media/image49.svg"/><Relationship Id="rId4" Type="http://schemas.openxmlformats.org/officeDocument/2006/relationships/diagramQuickStyle" Target="../diagrams/quickStyle3.xml"/><Relationship Id="rId9" Type="http://schemas.openxmlformats.org/officeDocument/2006/relationships/image" Target="../media/image31.png"/><Relationship Id="rId1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diagramQuickStyle" Target="../diagrams/quickStyle4.xml"/><Relationship Id="rId12" Type="http://schemas.openxmlformats.org/officeDocument/2006/relationships/diagramLayout" Target="../diagrams/layout4.xml"/><Relationship Id="rId2" Type="http://schemas.openxmlformats.org/officeDocument/2006/relationships/image" Target="../media/image5.png"/><Relationship Id="rId1" Type="http://schemas.openxmlformats.org/officeDocument/2006/relationships/slideLayout" Target="../slideLayouts/slideLayout6.xml"/><Relationship Id="rId11" Type="http://schemas.openxmlformats.org/officeDocument/2006/relationships/diagramData" Target="../diagrams/data4.xml"/><Relationship Id="rId15" Type="http://schemas.microsoft.com/office/2007/relationships/diagramDrawing" Target="../diagrams/drawing4.xml"/><Relationship Id="rId10" Type="http://schemas.openxmlformats.org/officeDocument/2006/relationships/image" Target="../media/image8.svg"/><Relationship Id="rId9" Type="http://schemas.openxmlformats.org/officeDocument/2006/relationships/image" Target="../media/image6.png"/><Relationship Id="rId14" Type="http://schemas.openxmlformats.org/officeDocument/2006/relationships/diagramColors" Target="../diagrams/colors4.xml"/></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diagramQuickStyle" Target="../diagrams/quickStyle5.xml"/><Relationship Id="rId12" Type="http://schemas.openxmlformats.org/officeDocument/2006/relationships/diagramLayout" Target="../diagrams/layout5.xml"/><Relationship Id="rId2" Type="http://schemas.openxmlformats.org/officeDocument/2006/relationships/image" Target="../media/image5.png"/><Relationship Id="rId1" Type="http://schemas.openxmlformats.org/officeDocument/2006/relationships/slideLayout" Target="../slideLayouts/slideLayout6.xml"/><Relationship Id="rId11" Type="http://schemas.openxmlformats.org/officeDocument/2006/relationships/diagramData" Target="../diagrams/data5.xml"/><Relationship Id="rId15" Type="http://schemas.microsoft.com/office/2007/relationships/diagramDrawing" Target="../diagrams/drawing5.xml"/><Relationship Id="rId10" Type="http://schemas.openxmlformats.org/officeDocument/2006/relationships/image" Target="../media/image8.svg"/><Relationship Id="rId9" Type="http://schemas.openxmlformats.org/officeDocument/2006/relationships/image" Target="../media/image6.png"/><Relationship Id="rId14" Type="http://schemas.openxmlformats.org/officeDocument/2006/relationships/diagramColors" Target="../diagrams/colors5.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7.svg"/><Relationship Id="rId7" Type="http://schemas.openxmlformats.org/officeDocument/2006/relationships/image" Target="../media/image64.svg"/><Relationship Id="rId2" Type="http://schemas.openxmlformats.org/officeDocument/2006/relationships/image" Target="../media/image37.png"/><Relationship Id="rId1" Type="http://schemas.openxmlformats.org/officeDocument/2006/relationships/slideLayout" Target="../slideLayouts/slideLayout22.xml"/><Relationship Id="rId6" Type="http://schemas.openxmlformats.org/officeDocument/2006/relationships/image" Target="../media/image35.png"/><Relationship Id="rId5"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69.sv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3.xml"/><Relationship Id="rId5" Type="http://schemas.openxmlformats.org/officeDocument/2006/relationships/image" Target="../media/image8.sv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6.xml"/><Relationship Id="rId7" Type="http://schemas.openxmlformats.org/officeDocument/2006/relationships/image" Target="../media/image5.png"/><Relationship Id="rId12" Type="http://schemas.openxmlformats.org/officeDocument/2006/relationships/image" Target="../media/image71.sv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11" Type="http://schemas.openxmlformats.org/officeDocument/2006/relationships/image" Target="../media/image39.png"/><Relationship Id="rId5" Type="http://schemas.openxmlformats.org/officeDocument/2006/relationships/diagramColors" Target="../diagrams/colors6.xml"/><Relationship Id="rId10" Type="http://schemas.openxmlformats.org/officeDocument/2006/relationships/image" Target="../media/image8.svg"/><Relationship Id="rId4" Type="http://schemas.openxmlformats.org/officeDocument/2006/relationships/diagramQuickStyle" Target="../diagrams/quickStyle6.xml"/><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diagramQuickStyle" Target="../diagrams/quickStyle7.xml"/><Relationship Id="rId12" Type="http://schemas.openxmlformats.org/officeDocument/2006/relationships/diagramLayout" Target="../diagrams/layout7.xml"/><Relationship Id="rId2" Type="http://schemas.openxmlformats.org/officeDocument/2006/relationships/image" Target="../media/image5.png"/><Relationship Id="rId1" Type="http://schemas.openxmlformats.org/officeDocument/2006/relationships/slideLayout" Target="../slideLayouts/slideLayout6.xml"/><Relationship Id="rId11" Type="http://schemas.openxmlformats.org/officeDocument/2006/relationships/diagramData" Target="../diagrams/data7.xml"/><Relationship Id="rId15" Type="http://schemas.microsoft.com/office/2007/relationships/diagramDrawing" Target="../diagrams/drawing7.xml"/><Relationship Id="rId10" Type="http://schemas.openxmlformats.org/officeDocument/2006/relationships/image" Target="../media/image8.svg"/><Relationship Id="rId9" Type="http://schemas.openxmlformats.org/officeDocument/2006/relationships/image" Target="../media/image6.png"/><Relationship Id="rId14" Type="http://schemas.openxmlformats.org/officeDocument/2006/relationships/diagramColors" Target="../diagrams/colors7.xml"/></Relationships>
</file>

<file path=ppt/slides/_rels/slide2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diagramQuickStyle" Target="../diagrams/quickStyle8.xml"/><Relationship Id="rId12" Type="http://schemas.openxmlformats.org/officeDocument/2006/relationships/diagramLayout" Target="../diagrams/layout8.xml"/><Relationship Id="rId2" Type="http://schemas.openxmlformats.org/officeDocument/2006/relationships/image" Target="../media/image5.png"/><Relationship Id="rId1" Type="http://schemas.openxmlformats.org/officeDocument/2006/relationships/slideLayout" Target="../slideLayouts/slideLayout6.xml"/><Relationship Id="rId11" Type="http://schemas.openxmlformats.org/officeDocument/2006/relationships/diagramData" Target="../diagrams/data8.xml"/><Relationship Id="rId15" Type="http://schemas.microsoft.com/office/2007/relationships/diagramDrawing" Target="../diagrams/drawing8.xml"/><Relationship Id="rId10" Type="http://schemas.openxmlformats.org/officeDocument/2006/relationships/image" Target="../media/image8.svg"/><Relationship Id="rId9" Type="http://schemas.openxmlformats.org/officeDocument/2006/relationships/image" Target="../media/image6.png"/><Relationship Id="rId14" Type="http://schemas.openxmlformats.org/officeDocument/2006/relationships/diagramColors" Target="../diagrams/colors8.xml"/></Relationships>
</file>

<file path=ppt/slides/_rels/slide2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svg"/></Relationships>
</file>

<file path=ppt/slides/_rels/slide2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svg"/></Relationships>
</file>

<file path=ppt/slides/_rels/slide27.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6.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7.svg"/><Relationship Id="rId11" Type="http://schemas.openxmlformats.org/officeDocument/2006/relationships/image" Target="../media/image5.png"/><Relationship Id="rId5" Type="http://schemas.openxmlformats.org/officeDocument/2006/relationships/image" Target="../media/image41.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43.png"/><Relationship Id="rId14"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5.svg"/><Relationship Id="rId11" Type="http://schemas.openxmlformats.org/officeDocument/2006/relationships/image" Target="../media/image6.png"/><Relationship Id="rId5" Type="http://schemas.openxmlformats.org/officeDocument/2006/relationships/image" Target="../media/image45.png"/><Relationship Id="rId10" Type="http://schemas.openxmlformats.org/officeDocument/2006/relationships/image" Target="../media/image6.svg"/><Relationship Id="rId4" Type="http://schemas.openxmlformats.org/officeDocument/2006/relationships/image" Target="../media/image83.svg"/><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4.svg"/><Relationship Id="rId2" Type="http://schemas.openxmlformats.org/officeDocument/2006/relationships/notesSlide" Target="../notesSlides/notesSlide1.xml"/><Relationship Id="rId16" Type="http://schemas.openxmlformats.org/officeDocument/2006/relationships/image" Target="../media/image18.svg"/><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8.png"/><Relationship Id="rId14"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8.sv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97.svg"/><Relationship Id="rId3" Type="http://schemas.openxmlformats.org/officeDocument/2006/relationships/image" Target="../media/image88.svg"/><Relationship Id="rId7" Type="http://schemas.openxmlformats.org/officeDocument/2006/relationships/image" Target="../media/image92.svg"/><Relationship Id="rId12"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95.svg"/><Relationship Id="rId5" Type="http://schemas.openxmlformats.org/officeDocument/2006/relationships/image" Target="../media/image90.svg"/><Relationship Id="rId10"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93.sv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6.png"/><Relationship Id="rId1" Type="http://schemas.openxmlformats.org/officeDocument/2006/relationships/slideLayout" Target="../slideLayouts/slideLayout26.xml"/><Relationship Id="rId4" Type="http://schemas.openxmlformats.org/officeDocument/2006/relationships/image" Target="../media/image99.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15.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png"/><Relationship Id="rId18" Type="http://schemas.openxmlformats.org/officeDocument/2006/relationships/image" Target="../media/image27.svg"/><Relationship Id="rId3" Type="http://schemas.openxmlformats.org/officeDocument/2006/relationships/diagramLayout" Target="../diagrams/layout1.xml"/><Relationship Id="rId21" Type="http://schemas.openxmlformats.org/officeDocument/2006/relationships/image" Target="../media/image18.png"/><Relationship Id="rId7" Type="http://schemas.openxmlformats.org/officeDocument/2006/relationships/image" Target="../media/image13.png"/><Relationship Id="rId12" Type="http://schemas.openxmlformats.org/officeDocument/2006/relationships/image" Target="../media/image6.svg"/><Relationship Id="rId17" Type="http://schemas.openxmlformats.org/officeDocument/2006/relationships/image" Target="../media/image16.png"/><Relationship Id="rId2" Type="http://schemas.openxmlformats.org/officeDocument/2006/relationships/diagramData" Target="../diagrams/data1.xml"/><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5.png"/><Relationship Id="rId5" Type="http://schemas.openxmlformats.org/officeDocument/2006/relationships/diagramColors" Target="../diagrams/colors1.xml"/><Relationship Id="rId15" Type="http://schemas.openxmlformats.org/officeDocument/2006/relationships/image" Target="../media/image15.png"/><Relationship Id="rId10" Type="http://schemas.openxmlformats.org/officeDocument/2006/relationships/image" Target="../media/image23.svg"/><Relationship Id="rId19" Type="http://schemas.openxmlformats.org/officeDocument/2006/relationships/image" Target="../media/image17.png"/><Relationship Id="rId4" Type="http://schemas.openxmlformats.org/officeDocument/2006/relationships/diagramQuickStyle" Target="../diagrams/quickStyle1.xml"/><Relationship Id="rId9" Type="http://schemas.openxmlformats.org/officeDocument/2006/relationships/image" Target="../media/image14.png"/><Relationship Id="rId14" Type="http://schemas.openxmlformats.org/officeDocument/2006/relationships/image" Target="../media/image8.svg"/><Relationship Id="rId22"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diagramLayout" Target="../diagrams/layout2.xml"/><Relationship Id="rId7" Type="http://schemas.openxmlformats.org/officeDocument/2006/relationships/image" Target="../media/image19.png"/><Relationship Id="rId2" Type="http://schemas.openxmlformats.org/officeDocument/2006/relationships/diagramData" Target="../diagrams/data2.xml"/><Relationship Id="rId16" Type="http://schemas.openxmlformats.org/officeDocument/2006/relationships/image" Target="../media/image8.svg"/><Relationship Id="rId1" Type="http://schemas.openxmlformats.org/officeDocument/2006/relationships/slideLayout" Target="../slideLayouts/slideLayout6.xml"/><Relationship Id="rId6" Type="http://schemas.microsoft.com/office/2007/relationships/diagramDrawing" Target="../diagrams/drawing2.xml"/><Relationship Id="rId11" Type="http://schemas.openxmlformats.org/officeDocument/2006/relationships/image" Target="../media/image5.png"/><Relationship Id="rId5" Type="http://schemas.openxmlformats.org/officeDocument/2006/relationships/diagramColors" Target="../diagrams/colors2.xml"/><Relationship Id="rId15" Type="http://schemas.openxmlformats.org/officeDocument/2006/relationships/image" Target="../media/image6.png"/><Relationship Id="rId10" Type="http://schemas.openxmlformats.org/officeDocument/2006/relationships/image" Target="../media/image35.svg"/><Relationship Id="rId4" Type="http://schemas.openxmlformats.org/officeDocument/2006/relationships/diagramQuickStyle" Target="../diagrams/quickStyle2.xml"/><Relationship Id="rId9" Type="http://schemas.openxmlformats.org/officeDocument/2006/relationships/image" Target="../media/image20.png"/><Relationship Id="rId14" Type="http://schemas.openxmlformats.org/officeDocument/2006/relationships/image" Target="../media/image6.sv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8.svg"/><Relationship Id="rId2"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823991-6F5F-45D3-883F-8179BE10396D}"/>
              </a:ext>
            </a:extLst>
          </p:cNvPr>
          <p:cNvSpPr>
            <a:spLocks noGrp="1"/>
          </p:cNvSpPr>
          <p:nvPr>
            <p:ph type="title"/>
          </p:nvPr>
        </p:nvSpPr>
        <p:spPr>
          <a:prstGeom prst="rect">
            <a:avLst/>
          </a:prstGeom>
        </p:spPr>
        <p:txBody>
          <a:bodyPr anchor="t">
            <a:normAutofit/>
          </a:bodyPr>
          <a:lstStyle/>
          <a:p>
            <a:r>
              <a:rPr lang="hi-IN" dirty="0" smtClean="0"/>
              <a:t>स्वास्थ्य एवं परिवार कल्याण मंत्रालय</a:t>
            </a:r>
            <a:endParaRPr lang="en-US" dirty="0"/>
          </a:p>
        </p:txBody>
      </p:sp>
      <p:sp>
        <p:nvSpPr>
          <p:cNvPr id="3" name="Text Placeholder 2">
            <a:extLst>
              <a:ext uri="{FF2B5EF4-FFF2-40B4-BE49-F238E27FC236}">
                <a16:creationId xmlns:a16="http://schemas.microsoft.com/office/drawing/2014/main" xmlns="" id="{7555E40E-3256-4272-A29D-F2438D5C136F}"/>
              </a:ext>
            </a:extLst>
          </p:cNvPr>
          <p:cNvSpPr>
            <a:spLocks noGrp="1"/>
          </p:cNvSpPr>
          <p:nvPr>
            <p:ph type="body" sz="quarter" idx="14"/>
          </p:nvPr>
        </p:nvSpPr>
        <p:spPr>
          <a:prstGeom prst="rect">
            <a:avLst/>
          </a:prstGeom>
        </p:spPr>
        <p:txBody>
          <a:bodyPr>
            <a:normAutofit fontScale="92500" lnSpcReduction="10000"/>
          </a:bodyPr>
          <a:lstStyle/>
          <a:p>
            <a:r>
              <a:rPr lang="hi-IN" spc="0" dirty="0" smtClean="0"/>
              <a:t>आपकी प्रस्तुति का एक लंबा उप शीर्षक </a:t>
            </a:r>
            <a:endParaRPr lang="en-US" spc="0" dirty="0"/>
          </a:p>
        </p:txBody>
      </p:sp>
      <p:pic>
        <p:nvPicPr>
          <p:cNvPr id="4" name="Picture 4" descr="Image">
            <a:extLst>
              <a:ext uri="{FF2B5EF4-FFF2-40B4-BE49-F238E27FC236}">
                <a16:creationId xmlns:a16="http://schemas.microsoft.com/office/drawing/2014/main" xmlns="" id="{BCF58B4C-8617-48AD-B5DE-E4631A7D9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449" y="4644014"/>
            <a:ext cx="2301550" cy="2213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C64E6FC5-F413-4EFB-920E-B175BA7A87E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
            <a:ext cx="12191999" cy="4958381"/>
          </a:xfrm>
          <a:prstGeom prst="rect">
            <a:avLst/>
          </a:prstGeom>
        </p:spPr>
      </p:pic>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xmlns="" id="{13F9A722-C416-4CA0-9E81-3AB439623A87}"/>
              </a:ext>
            </a:extLst>
          </p:cNvPr>
          <p:cNvSpPr>
            <a:spLocks noGrp="1"/>
          </p:cNvSpPr>
          <p:nvPr>
            <p:ph type="title"/>
          </p:nvPr>
        </p:nvSpPr>
        <p:spPr/>
        <p:txBody>
          <a:bodyPr>
            <a:normAutofit/>
          </a:bodyPr>
          <a:lstStyle/>
          <a:p>
            <a:r>
              <a:rPr lang="hi-IN" dirty="0"/>
              <a:t>स्लाइड का शीर्षक</a:t>
            </a:r>
            <a:endParaRPr lang="en-US" dirty="0"/>
          </a:p>
        </p:txBody>
      </p:sp>
      <p:pic>
        <p:nvPicPr>
          <p:cNvPr id="13" name="Picture Placeholder 12" descr="Diagram&#10;&#10;Description automatically generated">
            <a:extLst>
              <a:ext uri="{FF2B5EF4-FFF2-40B4-BE49-F238E27FC236}">
                <a16:creationId xmlns:a16="http://schemas.microsoft.com/office/drawing/2014/main" xmlns="" id="{6DA57E7D-D643-45F8-A338-C6EB41EB66CB}"/>
              </a:ext>
            </a:extLst>
          </p:cNvPr>
          <p:cNvPicPr>
            <a:picLocks noGrp="1" noChangeAspect="1"/>
          </p:cNvPicPr>
          <p:nvPr>
            <p:ph type="pic" sz="quarter" idx="11"/>
          </p:nvPr>
        </p:nvPicPr>
        <p:blipFill>
          <a:blip r:embed="rId2"/>
          <a:srcRect t="10031" b="10031"/>
          <a:stretch>
            <a:fillRect/>
          </a:stretch>
        </p:blipFill>
        <p:spPr/>
      </p:pic>
      <p:pic>
        <p:nvPicPr>
          <p:cNvPr id="15" name="Picture Placeholder 14" descr="Diagram&#10;&#10;Description automatically generated">
            <a:extLst>
              <a:ext uri="{FF2B5EF4-FFF2-40B4-BE49-F238E27FC236}">
                <a16:creationId xmlns:a16="http://schemas.microsoft.com/office/drawing/2014/main" xmlns="" id="{8718108E-8782-4788-A49E-7E864C9E6CDE}"/>
              </a:ext>
            </a:extLst>
          </p:cNvPr>
          <p:cNvPicPr>
            <a:picLocks noGrp="1" noChangeAspect="1"/>
          </p:cNvPicPr>
          <p:nvPr>
            <p:ph type="pic" sz="quarter" idx="13"/>
          </p:nvPr>
        </p:nvPicPr>
        <p:blipFill>
          <a:blip r:embed="rId2"/>
          <a:srcRect t="10031" b="10031"/>
          <a:stretch>
            <a:fillRect/>
          </a:stretch>
        </p:blipFill>
        <p:spPr/>
      </p:pic>
      <p:pic>
        <p:nvPicPr>
          <p:cNvPr id="32" name="Picture Placeholder 31" descr="Diagram&#10;&#10;Description automatically generated">
            <a:extLst>
              <a:ext uri="{FF2B5EF4-FFF2-40B4-BE49-F238E27FC236}">
                <a16:creationId xmlns:a16="http://schemas.microsoft.com/office/drawing/2014/main" xmlns="" id="{3A2E3F8A-0D0D-44BF-90AC-05DA4D7E9E57}"/>
              </a:ext>
            </a:extLst>
          </p:cNvPr>
          <p:cNvPicPr>
            <a:picLocks noGrp="1" noChangeAspect="1"/>
          </p:cNvPicPr>
          <p:nvPr>
            <p:ph type="pic" sz="quarter" idx="14"/>
          </p:nvPr>
        </p:nvPicPr>
        <p:blipFill>
          <a:blip r:embed="rId2"/>
          <a:srcRect t="10031" b="10031"/>
          <a:stretch>
            <a:fillRect/>
          </a:stretch>
        </p:blipFill>
        <p:spPr/>
      </p:pic>
      <p:sp>
        <p:nvSpPr>
          <p:cNvPr id="17" name="Text Placeholder 16">
            <a:extLst>
              <a:ext uri="{FF2B5EF4-FFF2-40B4-BE49-F238E27FC236}">
                <a16:creationId xmlns:a16="http://schemas.microsoft.com/office/drawing/2014/main" xmlns="" id="{4E6B8FC3-C6AB-4C05-AB1A-6A425F437168}"/>
              </a:ext>
            </a:extLst>
          </p:cNvPr>
          <p:cNvSpPr>
            <a:spLocks noGrp="1"/>
          </p:cNvSpPr>
          <p:nvPr>
            <p:ph type="body" sz="quarter" idx="15"/>
          </p:nvPr>
        </p:nvSpPr>
        <p:spPr/>
        <p:txBody>
          <a:bodyPr/>
          <a:lstStyle/>
          <a:p>
            <a:r>
              <a:rPr lang="hi-IN" sz="1600" dirty="0"/>
              <a:t>यह उपशीर्षक के सन्दर्भ के लिए एक विषय है |</a:t>
            </a:r>
            <a:endParaRPr lang="en-US" sz="1600" dirty="0"/>
          </a:p>
        </p:txBody>
      </p:sp>
      <p:sp>
        <p:nvSpPr>
          <p:cNvPr id="18" name="Text Placeholder 17">
            <a:extLst>
              <a:ext uri="{FF2B5EF4-FFF2-40B4-BE49-F238E27FC236}">
                <a16:creationId xmlns:a16="http://schemas.microsoft.com/office/drawing/2014/main" xmlns="" id="{6D905B54-BC78-4D3A-98A7-8BF350FAE60E}"/>
              </a:ext>
            </a:extLst>
          </p:cNvPr>
          <p:cNvSpPr>
            <a:spLocks noGrp="1"/>
          </p:cNvSpPr>
          <p:nvPr>
            <p:ph type="body" sz="quarter" idx="16"/>
          </p:nvPr>
        </p:nvSpPr>
        <p:spPr/>
        <p:txBody>
          <a:bodyPr/>
          <a:lstStyle/>
          <a:p>
            <a:r>
              <a:rPr lang="hi-IN" dirty="0"/>
              <a:t>उपशीर्षक </a:t>
            </a:r>
            <a:endParaRPr lang="en-US" dirty="0"/>
          </a:p>
        </p:txBody>
      </p:sp>
      <p:sp>
        <p:nvSpPr>
          <p:cNvPr id="19" name="Text Placeholder 18">
            <a:extLst>
              <a:ext uri="{FF2B5EF4-FFF2-40B4-BE49-F238E27FC236}">
                <a16:creationId xmlns:a16="http://schemas.microsoft.com/office/drawing/2014/main" xmlns="" id="{35D841AC-77B9-46F0-877E-EDFD058BCBF2}"/>
              </a:ext>
            </a:extLst>
          </p:cNvPr>
          <p:cNvSpPr>
            <a:spLocks noGrp="1"/>
          </p:cNvSpPr>
          <p:nvPr>
            <p:ph type="body" sz="quarter" idx="17"/>
          </p:nvPr>
        </p:nvSpPr>
        <p:spPr/>
        <p:txBody>
          <a:bodyPr/>
          <a:lstStyle/>
          <a:p>
            <a:r>
              <a:rPr lang="hi-IN" sz="1600" dirty="0"/>
              <a:t>यह उपशीर्षक के सन्दर्भ के लिए एक विषय है |</a:t>
            </a:r>
            <a:endParaRPr lang="en-US" sz="1600" dirty="0"/>
          </a:p>
        </p:txBody>
      </p:sp>
      <p:sp>
        <p:nvSpPr>
          <p:cNvPr id="20" name="Text Placeholder 19">
            <a:extLst>
              <a:ext uri="{FF2B5EF4-FFF2-40B4-BE49-F238E27FC236}">
                <a16:creationId xmlns:a16="http://schemas.microsoft.com/office/drawing/2014/main" xmlns="" id="{D20F164F-C51A-49BD-BCBB-07C7BED267C0}"/>
              </a:ext>
            </a:extLst>
          </p:cNvPr>
          <p:cNvSpPr>
            <a:spLocks noGrp="1"/>
          </p:cNvSpPr>
          <p:nvPr>
            <p:ph type="body" sz="quarter" idx="18"/>
          </p:nvPr>
        </p:nvSpPr>
        <p:spPr/>
        <p:txBody>
          <a:bodyPr/>
          <a:lstStyle/>
          <a:p>
            <a:r>
              <a:rPr lang="hi-IN" dirty="0"/>
              <a:t>उपशीर्षक </a:t>
            </a:r>
            <a:endParaRPr lang="en-US" dirty="0"/>
          </a:p>
        </p:txBody>
      </p:sp>
      <p:sp>
        <p:nvSpPr>
          <p:cNvPr id="21" name="Text Placeholder 20">
            <a:extLst>
              <a:ext uri="{FF2B5EF4-FFF2-40B4-BE49-F238E27FC236}">
                <a16:creationId xmlns:a16="http://schemas.microsoft.com/office/drawing/2014/main" xmlns="" id="{F6997EE2-4A7E-42BA-A9A4-CA8914C6CA1F}"/>
              </a:ext>
            </a:extLst>
          </p:cNvPr>
          <p:cNvSpPr>
            <a:spLocks noGrp="1"/>
          </p:cNvSpPr>
          <p:nvPr>
            <p:ph type="body" sz="quarter" idx="19"/>
          </p:nvPr>
        </p:nvSpPr>
        <p:spPr/>
        <p:txBody>
          <a:bodyPr/>
          <a:lstStyle/>
          <a:p>
            <a:r>
              <a:rPr lang="hi-IN" sz="1600" dirty="0"/>
              <a:t>यह उपशीर्षक के सन्दर्भ के लिए एक विषय है |</a:t>
            </a:r>
            <a:endParaRPr lang="en-US" sz="1600" dirty="0"/>
          </a:p>
        </p:txBody>
      </p:sp>
      <p:sp>
        <p:nvSpPr>
          <p:cNvPr id="22" name="Text Placeholder 21">
            <a:extLst>
              <a:ext uri="{FF2B5EF4-FFF2-40B4-BE49-F238E27FC236}">
                <a16:creationId xmlns:a16="http://schemas.microsoft.com/office/drawing/2014/main" xmlns="" id="{3604A973-1FC1-4BD3-A8B8-0C46262D77B6}"/>
              </a:ext>
            </a:extLst>
          </p:cNvPr>
          <p:cNvSpPr>
            <a:spLocks noGrp="1"/>
          </p:cNvSpPr>
          <p:nvPr>
            <p:ph type="body" sz="quarter" idx="20"/>
          </p:nvPr>
        </p:nvSpPr>
        <p:spPr/>
        <p:txBody>
          <a:bodyPr/>
          <a:lstStyle/>
          <a:p>
            <a:r>
              <a:rPr lang="hi-IN" dirty="0"/>
              <a:t>उपशीर्षक </a:t>
            </a:r>
            <a:endParaRPr lang="en-US" dirty="0"/>
          </a:p>
        </p:txBody>
      </p:sp>
      <p:sp>
        <p:nvSpPr>
          <p:cNvPr id="23" name="Text Placeholder 22">
            <a:extLst>
              <a:ext uri="{FF2B5EF4-FFF2-40B4-BE49-F238E27FC236}">
                <a16:creationId xmlns:a16="http://schemas.microsoft.com/office/drawing/2014/main" xmlns="" id="{F71130C1-E2E7-4700-A220-231BB58349DE}"/>
              </a:ext>
            </a:extLst>
          </p:cNvPr>
          <p:cNvSpPr>
            <a:spLocks noGrp="1"/>
          </p:cNvSpPr>
          <p:nvPr>
            <p:ph type="body" sz="quarter" idx="21"/>
          </p:nvPr>
        </p:nvSpPr>
        <p:spPr/>
        <p:txBody>
          <a:bodyPr/>
          <a:lstStyle/>
          <a:p>
            <a:r>
              <a:rPr lang="hi-IN" sz="1600" dirty="0"/>
              <a:t>यह उपशीर्षक के सन्दर्भ के लिए एक विषय है |</a:t>
            </a:r>
            <a:endParaRPr lang="en-US" sz="1600" dirty="0"/>
          </a:p>
        </p:txBody>
      </p:sp>
      <p:sp>
        <p:nvSpPr>
          <p:cNvPr id="24" name="Text Placeholder 23">
            <a:extLst>
              <a:ext uri="{FF2B5EF4-FFF2-40B4-BE49-F238E27FC236}">
                <a16:creationId xmlns:a16="http://schemas.microsoft.com/office/drawing/2014/main" xmlns="" id="{DDC5EC52-0B52-4D0E-B00E-8E5EF35BC9CD}"/>
              </a:ext>
            </a:extLst>
          </p:cNvPr>
          <p:cNvSpPr>
            <a:spLocks noGrp="1"/>
          </p:cNvSpPr>
          <p:nvPr>
            <p:ph type="body" sz="quarter" idx="22"/>
          </p:nvPr>
        </p:nvSpPr>
        <p:spPr/>
        <p:txBody>
          <a:bodyPr/>
          <a:lstStyle/>
          <a:p>
            <a:r>
              <a:rPr lang="hi-IN" dirty="0"/>
              <a:t>उपशीर्षक </a:t>
            </a:r>
            <a:endParaRPr lang="en-US" dirty="0"/>
          </a:p>
        </p:txBody>
      </p:sp>
      <p:pic>
        <p:nvPicPr>
          <p:cNvPr id="28" name="Picture Placeholder 27" descr="Diagram&#10;&#10;Description automatically generated">
            <a:extLst>
              <a:ext uri="{FF2B5EF4-FFF2-40B4-BE49-F238E27FC236}">
                <a16:creationId xmlns:a16="http://schemas.microsoft.com/office/drawing/2014/main" xmlns="" id="{4D694AC9-9660-43F6-B52C-AE6C37288704}"/>
              </a:ext>
            </a:extLst>
          </p:cNvPr>
          <p:cNvPicPr>
            <a:picLocks noGrp="1" noChangeAspect="1"/>
          </p:cNvPicPr>
          <p:nvPr>
            <p:ph type="pic" sz="quarter" idx="12"/>
          </p:nvPr>
        </p:nvPicPr>
        <p:blipFill>
          <a:blip r:embed="rId2"/>
          <a:srcRect t="10031" b="10031"/>
          <a:stretch>
            <a:fillRect/>
          </a:stretch>
        </p:blipFill>
        <p:spPr/>
      </p:pic>
      <p:pic>
        <p:nvPicPr>
          <p:cNvPr id="25" name="Content Placeholder 6" descr="Stethoscope with solid fill">
            <a:extLst>
              <a:ext uri="{FF2B5EF4-FFF2-40B4-BE49-F238E27FC236}">
                <a16:creationId xmlns:a16="http://schemas.microsoft.com/office/drawing/2014/main" xmlns="" id="{49F92CBC-C362-436A-AAD2-63C14CA82D5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345480" y="0"/>
            <a:ext cx="751840" cy="751840"/>
          </a:xfrm>
          <a:prstGeom prst="rect">
            <a:avLst/>
          </a:prstGeom>
        </p:spPr>
      </p:pic>
      <p:pic>
        <p:nvPicPr>
          <p:cNvPr id="26" name="Graphic 25" descr="Meditation with solid fill">
            <a:extLst>
              <a:ext uri="{FF2B5EF4-FFF2-40B4-BE49-F238E27FC236}">
                <a16:creationId xmlns:a16="http://schemas.microsoft.com/office/drawing/2014/main" xmlns="" id="{D7F024FE-54D5-42B0-890C-54C8A34D1F1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13605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Placeholder 41" descr="A picture containing grass, outdoor&#10;&#10;Description automatically generated">
            <a:extLst>
              <a:ext uri="{FF2B5EF4-FFF2-40B4-BE49-F238E27FC236}">
                <a16:creationId xmlns:a16="http://schemas.microsoft.com/office/drawing/2014/main" xmlns="" id="{F2898B57-F0A0-42CF-B941-F26001223D2E}"/>
              </a:ext>
            </a:extLst>
          </p:cNvPr>
          <p:cNvPicPr>
            <a:picLocks noGrp="1" noChangeAspect="1"/>
          </p:cNvPicPr>
          <p:nvPr>
            <p:ph type="pic" sz="quarter" idx="10"/>
          </p:nvPr>
        </p:nvPicPr>
        <p:blipFill rotWithShape="1">
          <a:blip r:embed="rId2"/>
          <a:srcRect l="2620" r="2620" b="2277"/>
          <a:stretch/>
        </p:blipFill>
        <p:spPr>
          <a:xfrm>
            <a:off x="212725" y="1332689"/>
            <a:ext cx="2816352" cy="3101516"/>
          </a:xfrm>
        </p:spPr>
      </p:pic>
      <p:pic>
        <p:nvPicPr>
          <p:cNvPr id="5135" name="Picture Placeholder 5134" descr="A picture containing person, indoor, wearing&#10;&#10;Description automatically generated">
            <a:extLst>
              <a:ext uri="{FF2B5EF4-FFF2-40B4-BE49-F238E27FC236}">
                <a16:creationId xmlns:a16="http://schemas.microsoft.com/office/drawing/2014/main" xmlns="" id="{5227FC1B-DEA0-4F25-AE72-A17CF382E332}"/>
              </a:ext>
            </a:extLst>
          </p:cNvPr>
          <p:cNvPicPr>
            <a:picLocks noGrp="1" noChangeAspect="1"/>
          </p:cNvPicPr>
          <p:nvPr>
            <p:ph type="pic" sz="quarter" idx="11"/>
          </p:nvPr>
        </p:nvPicPr>
        <p:blipFill>
          <a:blip r:embed="rId3"/>
          <a:srcRect l="5625" r="5625"/>
          <a:stretch>
            <a:fillRect/>
          </a:stretch>
        </p:blipFill>
        <p:spPr/>
      </p:pic>
      <p:pic>
        <p:nvPicPr>
          <p:cNvPr id="5145" name="Picture Placeholder 5144">
            <a:extLst>
              <a:ext uri="{FF2B5EF4-FFF2-40B4-BE49-F238E27FC236}">
                <a16:creationId xmlns:a16="http://schemas.microsoft.com/office/drawing/2014/main" xmlns="" id="{1510262D-6740-4121-B2BC-AF6B2A3B6038}"/>
              </a:ext>
            </a:extLst>
          </p:cNvPr>
          <p:cNvPicPr>
            <a:picLocks noGrp="1" noChangeAspect="1"/>
          </p:cNvPicPr>
          <p:nvPr>
            <p:ph type="pic" sz="quarter" idx="12"/>
          </p:nvPr>
        </p:nvPicPr>
        <p:blipFill>
          <a:blip r:embed="rId4"/>
          <a:srcRect t="30413" b="30413"/>
          <a:stretch>
            <a:fillRect/>
          </a:stretch>
        </p:blipFill>
        <p:spPr/>
      </p:pic>
      <p:pic>
        <p:nvPicPr>
          <p:cNvPr id="62" name="Picture Placeholder 61" descr="A picture containing text&#10;&#10;Description automatically generated">
            <a:extLst>
              <a:ext uri="{FF2B5EF4-FFF2-40B4-BE49-F238E27FC236}">
                <a16:creationId xmlns:a16="http://schemas.microsoft.com/office/drawing/2014/main" xmlns="" id="{DC44A322-D598-439C-9548-2F4AEFDEFAEB}"/>
              </a:ext>
            </a:extLst>
          </p:cNvPr>
          <p:cNvPicPr>
            <a:picLocks noGrp="1" noChangeAspect="1"/>
          </p:cNvPicPr>
          <p:nvPr>
            <p:ph type="pic" sz="quarter" idx="13"/>
          </p:nvPr>
        </p:nvPicPr>
        <p:blipFill>
          <a:blip r:embed="rId5"/>
          <a:srcRect t="3420" b="3420"/>
          <a:stretch>
            <a:fillRect/>
          </a:stretch>
        </p:blipFill>
        <p:spPr/>
      </p:pic>
      <p:pic>
        <p:nvPicPr>
          <p:cNvPr id="17" name="Picture Placeholder 16" descr="A picture containing text&#10;&#10;Description automatically generated">
            <a:extLst>
              <a:ext uri="{FF2B5EF4-FFF2-40B4-BE49-F238E27FC236}">
                <a16:creationId xmlns:a16="http://schemas.microsoft.com/office/drawing/2014/main" xmlns="" id="{ADC2983E-B7CE-4D5B-9B88-E1C664694A73}"/>
              </a:ext>
            </a:extLst>
          </p:cNvPr>
          <p:cNvPicPr>
            <a:picLocks noGrp="1" noChangeAspect="1"/>
          </p:cNvPicPr>
          <p:nvPr>
            <p:ph type="pic" sz="quarter" idx="14"/>
          </p:nvPr>
        </p:nvPicPr>
        <p:blipFill>
          <a:blip r:embed="rId6"/>
          <a:srcRect l="1815" r="1815"/>
          <a:stretch>
            <a:fillRect/>
          </a:stretch>
        </p:blipFill>
        <p:spPr/>
      </p:pic>
      <p:pic>
        <p:nvPicPr>
          <p:cNvPr id="5131" name="Picture Placeholder 5130">
            <a:extLst>
              <a:ext uri="{FF2B5EF4-FFF2-40B4-BE49-F238E27FC236}">
                <a16:creationId xmlns:a16="http://schemas.microsoft.com/office/drawing/2014/main" xmlns="" id="{F1BDC892-302A-4725-8908-00B283D81B27}"/>
              </a:ext>
            </a:extLst>
          </p:cNvPr>
          <p:cNvPicPr>
            <a:picLocks noGrp="1" noChangeAspect="1"/>
          </p:cNvPicPr>
          <p:nvPr>
            <p:ph type="pic" sz="quarter" idx="15"/>
          </p:nvPr>
        </p:nvPicPr>
        <p:blipFill>
          <a:blip r:embed="rId7"/>
          <a:srcRect l="18224" r="18224"/>
          <a:stretch>
            <a:fillRect/>
          </a:stretch>
        </p:blipFill>
        <p:spPr/>
      </p:pic>
      <p:sp>
        <p:nvSpPr>
          <p:cNvPr id="54" name="Title 53" hidden="1">
            <a:extLst>
              <a:ext uri="{FF2B5EF4-FFF2-40B4-BE49-F238E27FC236}">
                <a16:creationId xmlns:a16="http://schemas.microsoft.com/office/drawing/2014/main" xmlns="" id="{4C6A162B-A7A0-49BC-B7CB-0A66DC41715E}"/>
              </a:ext>
            </a:extLst>
          </p:cNvPr>
          <p:cNvSpPr>
            <a:spLocks noGrp="1"/>
          </p:cNvSpPr>
          <p:nvPr>
            <p:ph type="title" idx="4294967295"/>
          </p:nvPr>
        </p:nvSpPr>
        <p:spPr>
          <a:xfrm>
            <a:off x="0" y="-571500"/>
            <a:ext cx="10515600" cy="555625"/>
          </a:xfrm>
        </p:spPr>
        <p:txBody>
          <a:bodyPr>
            <a:normAutofit/>
          </a:bodyPr>
          <a:lstStyle/>
          <a:p>
            <a:r>
              <a:rPr lang="en-US" sz="2000" dirty="0">
                <a:solidFill>
                  <a:schemeClr val="bg1">
                    <a:lumMod val="85000"/>
                  </a:schemeClr>
                </a:solidFill>
              </a:rPr>
              <a:t>Photo Collage</a:t>
            </a:r>
          </a:p>
        </p:txBody>
      </p:sp>
    </p:spTree>
    <p:extLst>
      <p:ext uri="{BB962C8B-B14F-4D97-AF65-F5344CB8AC3E}">
        <p14:creationId xmlns:p14="http://schemas.microsoft.com/office/powerpoint/2010/main" val="2580513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xmlns="" id="{347C36B0-8082-4658-8493-06FF74C32EA8}"/>
              </a:ext>
            </a:extLst>
          </p:cNvPr>
          <p:cNvPicPr>
            <a:picLocks noGrp="1" noChangeAspect="1"/>
          </p:cNvPicPr>
          <p:nvPr>
            <p:ph type="pic" sz="quarter" idx="16"/>
          </p:nvPr>
        </p:nvPicPr>
        <p:blipFill rotWithShape="1">
          <a:blip r:embed="rId2"/>
          <a:srcRect l="34756" r="34756"/>
          <a:stretch/>
        </p:blipFill>
        <p:spPr/>
      </p:pic>
      <p:sp>
        <p:nvSpPr>
          <p:cNvPr id="8" name="Title 7">
            <a:extLst>
              <a:ext uri="{FF2B5EF4-FFF2-40B4-BE49-F238E27FC236}">
                <a16:creationId xmlns:a16="http://schemas.microsoft.com/office/drawing/2014/main" xmlns="" id="{EF0240E2-270B-47F4-97C1-065A42CC2737}"/>
              </a:ext>
            </a:extLst>
          </p:cNvPr>
          <p:cNvSpPr>
            <a:spLocks noGrp="1"/>
          </p:cNvSpPr>
          <p:nvPr>
            <p:ph type="title"/>
          </p:nvPr>
        </p:nvSpPr>
        <p:spPr/>
        <p:txBody>
          <a:bodyPr anchor="t">
            <a:normAutofit/>
          </a:bodyPr>
          <a:lstStyle/>
          <a:p>
            <a:r>
              <a:rPr lang="hi-IN" dirty="0"/>
              <a:t>परिचय</a:t>
            </a:r>
            <a:endParaRPr lang="en-US" dirty="0"/>
          </a:p>
        </p:txBody>
      </p:sp>
      <p:sp>
        <p:nvSpPr>
          <p:cNvPr id="9" name="Text Placeholder 8">
            <a:extLst>
              <a:ext uri="{FF2B5EF4-FFF2-40B4-BE49-F238E27FC236}">
                <a16:creationId xmlns:a16="http://schemas.microsoft.com/office/drawing/2014/main" xmlns="" id="{06A574E0-4F1C-4569-ABD3-9707A8CD1831}"/>
              </a:ext>
            </a:extLst>
          </p:cNvPr>
          <p:cNvSpPr>
            <a:spLocks noGrp="1"/>
          </p:cNvSpPr>
          <p:nvPr>
            <p:ph type="body" sz="quarter" idx="12"/>
          </p:nvPr>
        </p:nvSpPr>
        <p:spPr/>
        <p:txBody>
          <a:bodyPr anchor="b">
            <a:normAutofit/>
          </a:bodyPr>
          <a:lstStyle/>
          <a:p>
            <a:r>
              <a:rPr lang="hi-IN" dirty="0" smtClean="0"/>
              <a:t>शीर्षक का विवरण यहाँ लिखें </a:t>
            </a:r>
            <a:endParaRPr lang="en-US" dirty="0"/>
          </a:p>
        </p:txBody>
      </p:sp>
      <p:sp>
        <p:nvSpPr>
          <p:cNvPr id="11" name="Text Placeholder 10">
            <a:extLst>
              <a:ext uri="{FF2B5EF4-FFF2-40B4-BE49-F238E27FC236}">
                <a16:creationId xmlns:a16="http://schemas.microsoft.com/office/drawing/2014/main" xmlns="" id="{C752924E-B022-4FF4-B161-31F5531EC8DA}"/>
              </a:ext>
            </a:extLst>
          </p:cNvPr>
          <p:cNvSpPr>
            <a:spLocks noGrp="1"/>
          </p:cNvSpPr>
          <p:nvPr>
            <p:ph type="body" sz="quarter" idx="15"/>
          </p:nvPr>
        </p:nvSpPr>
        <p:spPr/>
        <p:txBody>
          <a:bodyPr>
            <a:normAutofit/>
          </a:bodyPr>
          <a:lstStyle/>
          <a:p>
            <a:pPr marL="274320">
              <a:buClr>
                <a:schemeClr val="bg1"/>
              </a:buClr>
              <a:buFont typeface="Arial" pitchFamily="34" charset="0"/>
              <a:buChar char="•"/>
            </a:pPr>
            <a:r>
              <a:rPr lang="hi-IN" dirty="0" smtClean="0"/>
              <a:t>यह </a:t>
            </a:r>
            <a:r>
              <a:rPr lang="hi-IN" dirty="0"/>
              <a:t>उप शीर्षक के संदर्भ के लिए एक बिंदु है </a:t>
            </a:r>
            <a:r>
              <a:rPr lang="hi-IN" dirty="0" smtClean="0"/>
              <a:t>यहाँ </a:t>
            </a:r>
            <a:r>
              <a:rPr lang="hi-IN" dirty="0"/>
              <a:t>पर उप शीर्षक  से सम्बंधित बिंदु </a:t>
            </a:r>
            <a:r>
              <a:rPr lang="hi-IN" dirty="0" smtClean="0"/>
              <a:t>लिखें |  </a:t>
            </a:r>
          </a:p>
          <a:p>
            <a:pPr marL="274320">
              <a:buClr>
                <a:schemeClr val="bg1"/>
              </a:buClr>
              <a:buFont typeface="Arial" pitchFamily="34" charset="0"/>
              <a:buChar char="•"/>
            </a:pPr>
            <a:r>
              <a:rPr lang="hi-IN" dirty="0"/>
              <a:t>यह उप शीर्षक के संदर्भ के लिए एक बिंदु है यहाँ पर उप शीर्षक  से सम्बंधित बिंदु </a:t>
            </a:r>
            <a:r>
              <a:rPr lang="hi-IN" dirty="0" smtClean="0"/>
              <a:t>लिखें |  </a:t>
            </a:r>
            <a:endParaRPr lang="en-US" dirty="0"/>
          </a:p>
          <a:p>
            <a:pPr marL="274320">
              <a:buClr>
                <a:schemeClr val="bg1"/>
              </a:buClr>
              <a:buFont typeface="Arial" pitchFamily="34" charset="0"/>
              <a:buChar char="•"/>
            </a:pPr>
            <a:r>
              <a:rPr lang="hi-IN" dirty="0"/>
              <a:t>यह उप शीर्षक के संदर्भ के लिए एक बिंदु है यहाँ पर उप शीर्षक  से सम्बंधित बिंदु लिखें </a:t>
            </a:r>
            <a:r>
              <a:rPr lang="hi-IN" dirty="0" smtClean="0"/>
              <a:t>| </a:t>
            </a:r>
            <a:endParaRPr lang="en-US" dirty="0"/>
          </a:p>
          <a:p>
            <a:pPr marL="274320">
              <a:buClr>
                <a:schemeClr val="bg1"/>
              </a:buClr>
              <a:buFont typeface="Arial" pitchFamily="34" charset="0"/>
              <a:buChar char="•"/>
            </a:pPr>
            <a:r>
              <a:rPr lang="hi-IN" dirty="0"/>
              <a:t>यह उप शीर्षक के संदर्भ के लिए एक बिंदु है यहाँ पर उप शीर्षक  से सम्बंधित बिंदु </a:t>
            </a:r>
            <a:r>
              <a:rPr lang="hi-IN" dirty="0" smtClean="0"/>
              <a:t>लिखें |  </a:t>
            </a:r>
            <a:endParaRPr lang="en-US" dirty="0"/>
          </a:p>
          <a:p>
            <a:pPr marL="274320">
              <a:buClr>
                <a:schemeClr val="bg1"/>
              </a:buClr>
              <a:buFont typeface="Arial" pitchFamily="34" charset="0"/>
              <a:buChar char="•"/>
            </a:pPr>
            <a:r>
              <a:rPr lang="hi-IN" dirty="0"/>
              <a:t>यह उप शीर्षक के संदर्भ के लिए एक बिंदु है यहाँ पर उप शीर्षक  से सम्बंधित बिंदु </a:t>
            </a:r>
            <a:r>
              <a:rPr lang="hi-IN" dirty="0" smtClean="0"/>
              <a:t>लिखें |  </a:t>
            </a:r>
            <a:endParaRPr lang="en-US" dirty="0"/>
          </a:p>
          <a:p>
            <a:pPr marL="274320" indent="0">
              <a:buClr>
                <a:schemeClr val="bg1"/>
              </a:buClr>
              <a:buNone/>
            </a:pPr>
            <a:endParaRPr lang="en-US" dirty="0"/>
          </a:p>
        </p:txBody>
      </p:sp>
      <p:sp>
        <p:nvSpPr>
          <p:cNvPr id="2" name="Picture Placeholder 1"/>
          <p:cNvSpPr>
            <a:spLocks noGrp="1"/>
          </p:cNvSpPr>
          <p:nvPr>
            <p:ph type="pic" sz="quarter" idx="17"/>
          </p:nvPr>
        </p:nvSpPr>
        <p:spPr/>
      </p:sp>
      <p:pic>
        <p:nvPicPr>
          <p:cNvPr id="12" name="Picture Placeholder 4">
            <a:extLst>
              <a:ext uri="{FF2B5EF4-FFF2-40B4-BE49-F238E27FC236}">
                <a16:creationId xmlns:a16="http://schemas.microsoft.com/office/drawing/2014/main" xmlns="" id="{370DEAAB-668A-402F-ADAD-B5026D6E33C7}"/>
              </a:ext>
            </a:extLst>
          </p:cNvPr>
          <p:cNvPicPr>
            <a:picLocks noChangeAspect="1"/>
          </p:cNvPicPr>
          <p:nvPr/>
        </p:nvPicPr>
        <p:blipFill rotWithShape="1">
          <a:blip r:embed="rId3"/>
          <a:srcRect l="29471" r="16420" b="-1"/>
          <a:stretch/>
        </p:blipFill>
        <p:spPr>
          <a:xfrm>
            <a:off x="8483600" y="10"/>
            <a:ext cx="3708400" cy="6853702"/>
          </a:xfrm>
          <a:prstGeom prst="rect">
            <a:avLst/>
          </a:prstGeom>
          <a:noFill/>
        </p:spPr>
      </p:pic>
    </p:spTree>
    <p:extLst>
      <p:ext uri="{BB962C8B-B14F-4D97-AF65-F5344CB8AC3E}">
        <p14:creationId xmlns:p14="http://schemas.microsoft.com/office/powerpoint/2010/main" val="2885941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a:t>स्लाइड का शीर्षक</a:t>
            </a:r>
            <a:endParaRPr lang="en-GB" b="0" i="0" dirty="0"/>
          </a:p>
        </p:txBody>
      </p:sp>
      <p:grpSp>
        <p:nvGrpSpPr>
          <p:cNvPr id="21" name="Group 20"/>
          <p:cNvGrpSpPr/>
          <p:nvPr/>
        </p:nvGrpSpPr>
        <p:grpSpPr>
          <a:xfrm>
            <a:off x="2133440" y="2088346"/>
            <a:ext cx="6557601" cy="4095177"/>
            <a:chOff x="4410596" y="2628503"/>
            <a:chExt cx="5663864" cy="3325892"/>
          </a:xfrm>
        </p:grpSpPr>
        <p:grpSp>
          <p:nvGrpSpPr>
            <p:cNvPr id="22" name="Group 21"/>
            <p:cNvGrpSpPr/>
            <p:nvPr/>
          </p:nvGrpSpPr>
          <p:grpSpPr>
            <a:xfrm>
              <a:off x="4410596" y="2628503"/>
              <a:ext cx="5663864" cy="2107110"/>
              <a:chOff x="452175" y="1354978"/>
              <a:chExt cx="5663864" cy="2107110"/>
            </a:xfrm>
          </p:grpSpPr>
          <p:sp>
            <p:nvSpPr>
              <p:cNvPr id="41" name="TextBox 40"/>
              <p:cNvSpPr txBox="1"/>
              <p:nvPr/>
            </p:nvSpPr>
            <p:spPr>
              <a:xfrm>
                <a:off x="4640039" y="1454014"/>
                <a:ext cx="1476000" cy="1768814"/>
              </a:xfrm>
              <a:prstGeom prst="rect">
                <a:avLst/>
              </a:prstGeom>
              <a:noFill/>
            </p:spPr>
            <p:txBody>
              <a:bodyPr wrap="square" lIns="0" tIns="0" rIns="0" bIns="0" rtlCol="0">
                <a:noAutofit/>
              </a:bodyPr>
              <a:lstStyle/>
              <a:p>
                <a:pPr indent="-248808" defTabSz="829361">
                  <a:spcAft>
                    <a:spcPts val="816"/>
                  </a:spcAft>
                  <a:defRPr/>
                </a:pPr>
                <a:r>
                  <a:rPr lang="hi-IN" i="1" kern="0" dirty="0">
                    <a:solidFill>
                      <a:schemeClr val="tx2"/>
                    </a:solidFill>
                    <a:latin typeface="Cambria" panose="02040503050406030204" pitchFamily="18" charset="0"/>
                    <a:ea typeface="Cambria" panose="02040503050406030204" pitchFamily="18" charset="0"/>
                  </a:rPr>
                  <a:t>संक्षिप्त सारांश</a:t>
                </a:r>
                <a:endParaRPr lang="en-GB" i="1" kern="0" dirty="0">
                  <a:solidFill>
                    <a:schemeClr val="tx2"/>
                  </a:solidFill>
                  <a:latin typeface="Cambria" panose="02040503050406030204" pitchFamily="18" charset="0"/>
                  <a:ea typeface="Cambria" panose="02040503050406030204" pitchFamily="18" charset="0"/>
                </a:endParaRPr>
              </a:p>
            </p:txBody>
          </p:sp>
          <p:sp>
            <p:nvSpPr>
              <p:cNvPr id="42" name="Rectangle 41"/>
              <p:cNvSpPr/>
              <p:nvPr/>
            </p:nvSpPr>
            <p:spPr bwMode="ltGray">
              <a:xfrm>
                <a:off x="452175" y="1354978"/>
                <a:ext cx="3989195" cy="331623"/>
              </a:xfrm>
              <a:prstGeom prst="rect">
                <a:avLst/>
              </a:prstGeom>
              <a:solidFill>
                <a:schemeClr val="accent5">
                  <a:lumMod val="90000"/>
                  <a:lumOff val="1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1.	</a:t>
                </a:r>
                <a:r>
                  <a:rPr lang="hi-IN" sz="1600" b="1" i="1" kern="0" dirty="0" smtClean="0">
                    <a:solidFill>
                      <a:srgbClr val="FFFFFF"/>
                    </a:solidFill>
                    <a:latin typeface="Cambria" panose="02040503050406030204" pitchFamily="18" charset="0"/>
                    <a:ea typeface="Cambria" panose="02040503050406030204" pitchFamily="18" charset="0"/>
                  </a:rPr>
                  <a:t>उपशीर्षक</a:t>
                </a:r>
                <a:r>
                  <a:rPr lang="en-GB" sz="1600" b="1" i="1" kern="0" dirty="0" smtClean="0">
                    <a:solidFill>
                      <a:srgbClr val="FFFFFF"/>
                    </a:solidFill>
                    <a:latin typeface="Cambria" panose="02040503050406030204" pitchFamily="18" charset="0"/>
                    <a:ea typeface="Cambria" panose="02040503050406030204" pitchFamily="18" charset="0"/>
                  </a:rPr>
                  <a:t> </a:t>
                </a:r>
                <a:r>
                  <a:rPr lang="hi-IN" sz="1600" b="1" i="1" kern="0" dirty="0" smtClean="0">
                    <a:solidFill>
                      <a:srgbClr val="FFFFFF"/>
                    </a:solidFill>
                    <a:latin typeface="Cambria" panose="02040503050406030204" pitchFamily="18" charset="0"/>
                    <a:ea typeface="Cambria" panose="02040503050406030204" pitchFamily="18" charset="0"/>
                  </a:rPr>
                  <a:t> </a:t>
                </a:r>
                <a:r>
                  <a:rPr lang="en-GB" sz="1600" b="1" i="1" kern="0" dirty="0" smtClean="0">
                    <a:solidFill>
                      <a:srgbClr val="FFFFFF"/>
                    </a:solidFill>
                    <a:latin typeface="Cambria" panose="02040503050406030204" pitchFamily="18" charset="0"/>
                    <a:ea typeface="Cambria" panose="02040503050406030204" pitchFamily="18" charset="0"/>
                  </a:rPr>
                  <a:t>1</a:t>
                </a:r>
                <a:r>
                  <a:rPr lang="en-GB" sz="1600" b="1" i="1" kern="0" dirty="0">
                    <a:solidFill>
                      <a:srgbClr val="FFFFFF"/>
                    </a:solidFill>
                    <a:latin typeface="Cambria" panose="02040503050406030204" pitchFamily="18" charset="0"/>
                    <a:ea typeface="Cambria" panose="02040503050406030204" pitchFamily="18" charset="0"/>
                  </a:rPr>
                  <a:t>		</a:t>
                </a:r>
              </a:p>
            </p:txBody>
          </p:sp>
          <p:sp>
            <p:nvSpPr>
              <p:cNvPr id="43" name="Rectangle 42"/>
              <p:cNvSpPr/>
              <p:nvPr/>
            </p:nvSpPr>
            <p:spPr bwMode="ltGray">
              <a:xfrm>
                <a:off x="452175" y="1710075"/>
                <a:ext cx="3989196" cy="331623"/>
              </a:xfrm>
              <a:prstGeom prst="rect">
                <a:avLst/>
              </a:prstGeom>
              <a:solidFill>
                <a:schemeClr val="accent5">
                  <a:lumMod val="75000"/>
                  <a:lumOff val="25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2.	</a:t>
                </a:r>
                <a:r>
                  <a:rPr lang="hi-IN" sz="1600" b="1" i="1" kern="0" dirty="0" smtClean="0">
                    <a:solidFill>
                      <a:srgbClr val="FFFFFF"/>
                    </a:solidFill>
                    <a:latin typeface="Cambria" panose="02040503050406030204" pitchFamily="18" charset="0"/>
                    <a:ea typeface="Cambria" panose="02040503050406030204" pitchFamily="18" charset="0"/>
                  </a:rPr>
                  <a:t>उपशीर्षक</a:t>
                </a:r>
                <a:r>
                  <a:rPr lang="en-GB" sz="1600" b="1" i="1" kern="0" dirty="0" smtClean="0">
                    <a:solidFill>
                      <a:srgbClr val="FFFFFF"/>
                    </a:solidFill>
                    <a:latin typeface="Cambria" panose="02040503050406030204" pitchFamily="18" charset="0"/>
                    <a:ea typeface="Cambria" panose="02040503050406030204" pitchFamily="18" charset="0"/>
                  </a:rPr>
                  <a:t> </a:t>
                </a:r>
                <a:r>
                  <a:rPr lang="hi-IN" sz="1600" b="1" i="1" kern="0" dirty="0" smtClean="0">
                    <a:solidFill>
                      <a:srgbClr val="FFFFFF"/>
                    </a:solidFill>
                    <a:latin typeface="Cambria" panose="02040503050406030204" pitchFamily="18" charset="0"/>
                    <a:ea typeface="Cambria" panose="02040503050406030204" pitchFamily="18" charset="0"/>
                  </a:rPr>
                  <a:t> 2</a:t>
                </a:r>
                <a:r>
                  <a:rPr lang="en-GB" sz="1600" b="1" i="1" kern="0" dirty="0">
                    <a:solidFill>
                      <a:srgbClr val="FFFFFF"/>
                    </a:solidFill>
                    <a:latin typeface="Cambria" panose="02040503050406030204" pitchFamily="18" charset="0"/>
                    <a:ea typeface="Cambria" panose="02040503050406030204" pitchFamily="18" charset="0"/>
                  </a:rPr>
                  <a:t>	</a:t>
                </a:r>
              </a:p>
            </p:txBody>
          </p:sp>
          <p:sp>
            <p:nvSpPr>
              <p:cNvPr id="44" name="Rectangle 43"/>
              <p:cNvSpPr/>
              <p:nvPr/>
            </p:nvSpPr>
            <p:spPr bwMode="ltGray">
              <a:xfrm>
                <a:off x="452175" y="2065172"/>
                <a:ext cx="3989196" cy="331623"/>
              </a:xfrm>
              <a:prstGeom prst="rect">
                <a:avLst/>
              </a:prstGeom>
              <a:solidFill>
                <a:schemeClr val="accent5">
                  <a:lumMod val="50000"/>
                  <a:lumOff val="5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3.	</a:t>
                </a:r>
                <a:r>
                  <a:rPr lang="hi-IN" sz="1600" b="1" i="1" kern="0" dirty="0" smtClean="0">
                    <a:solidFill>
                      <a:srgbClr val="FFFFFF"/>
                    </a:solidFill>
                    <a:latin typeface="Cambria" panose="02040503050406030204" pitchFamily="18" charset="0"/>
                    <a:ea typeface="Cambria" panose="02040503050406030204" pitchFamily="18" charset="0"/>
                  </a:rPr>
                  <a:t>उपशीर्षक</a:t>
                </a:r>
                <a:r>
                  <a:rPr lang="en-GB" sz="1600" b="1" i="1" kern="0" dirty="0" smtClean="0">
                    <a:solidFill>
                      <a:srgbClr val="FFFFFF"/>
                    </a:solidFill>
                    <a:latin typeface="Cambria" panose="02040503050406030204" pitchFamily="18" charset="0"/>
                    <a:ea typeface="Cambria" panose="02040503050406030204" pitchFamily="18" charset="0"/>
                  </a:rPr>
                  <a:t> </a:t>
                </a:r>
                <a:r>
                  <a:rPr lang="hi-IN" sz="1600" b="1" i="1" kern="0" dirty="0" smtClean="0">
                    <a:solidFill>
                      <a:srgbClr val="FFFFFF"/>
                    </a:solidFill>
                    <a:latin typeface="Cambria" panose="02040503050406030204" pitchFamily="18" charset="0"/>
                    <a:ea typeface="Cambria" panose="02040503050406030204" pitchFamily="18" charset="0"/>
                  </a:rPr>
                  <a:t> 3</a:t>
                </a:r>
                <a:r>
                  <a:rPr lang="en-GB" sz="1600" b="1" i="1" kern="0" dirty="0">
                    <a:solidFill>
                      <a:srgbClr val="FFFFFF"/>
                    </a:solidFill>
                    <a:latin typeface="Cambria" panose="02040503050406030204" pitchFamily="18" charset="0"/>
                    <a:ea typeface="Cambria" panose="02040503050406030204" pitchFamily="18" charset="0"/>
                  </a:rPr>
                  <a:t>	</a:t>
                </a:r>
              </a:p>
            </p:txBody>
          </p:sp>
          <p:sp>
            <p:nvSpPr>
              <p:cNvPr id="45" name="Rectangle 44"/>
              <p:cNvSpPr/>
              <p:nvPr/>
            </p:nvSpPr>
            <p:spPr bwMode="ltGray">
              <a:xfrm>
                <a:off x="452175" y="2420269"/>
                <a:ext cx="3989196" cy="331623"/>
              </a:xfrm>
              <a:prstGeom prst="rect">
                <a:avLst/>
              </a:prstGeom>
              <a:solidFill>
                <a:schemeClr val="accent3">
                  <a:lumMod val="60000"/>
                  <a:lumOff val="4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4.	</a:t>
                </a:r>
                <a:r>
                  <a:rPr lang="hi-IN" sz="1600" b="1" i="1" kern="0" dirty="0" smtClean="0">
                    <a:solidFill>
                      <a:srgbClr val="FFFFFF"/>
                    </a:solidFill>
                    <a:latin typeface="Cambria" panose="02040503050406030204" pitchFamily="18" charset="0"/>
                    <a:ea typeface="Cambria" panose="02040503050406030204" pitchFamily="18" charset="0"/>
                  </a:rPr>
                  <a:t>उपशीर्षक</a:t>
                </a:r>
                <a:r>
                  <a:rPr lang="en-GB" sz="1600" b="1" i="1" kern="0" dirty="0" smtClean="0">
                    <a:solidFill>
                      <a:srgbClr val="FFFFFF"/>
                    </a:solidFill>
                    <a:latin typeface="Cambria" panose="02040503050406030204" pitchFamily="18" charset="0"/>
                    <a:ea typeface="Cambria" panose="02040503050406030204" pitchFamily="18" charset="0"/>
                  </a:rPr>
                  <a:t> </a:t>
                </a:r>
                <a:r>
                  <a:rPr lang="hi-IN" sz="1600" b="1" i="1" kern="0" dirty="0" smtClean="0">
                    <a:solidFill>
                      <a:srgbClr val="FFFFFF"/>
                    </a:solidFill>
                    <a:latin typeface="Cambria" panose="02040503050406030204" pitchFamily="18" charset="0"/>
                    <a:ea typeface="Cambria" panose="02040503050406030204" pitchFamily="18" charset="0"/>
                  </a:rPr>
                  <a:t> 4</a:t>
                </a:r>
                <a:r>
                  <a:rPr lang="en-GB" sz="1600" b="1" i="1" kern="0" dirty="0">
                    <a:solidFill>
                      <a:srgbClr val="FFFFFF"/>
                    </a:solidFill>
                    <a:latin typeface="Cambria" panose="02040503050406030204" pitchFamily="18" charset="0"/>
                    <a:ea typeface="Cambria" panose="02040503050406030204" pitchFamily="18" charset="0"/>
                  </a:rPr>
                  <a:t>	</a:t>
                </a:r>
              </a:p>
            </p:txBody>
          </p:sp>
          <p:sp>
            <p:nvSpPr>
              <p:cNvPr id="46" name="Rectangle 45"/>
              <p:cNvSpPr/>
              <p:nvPr/>
            </p:nvSpPr>
            <p:spPr bwMode="ltGray">
              <a:xfrm>
                <a:off x="452175" y="2775366"/>
                <a:ext cx="3989196" cy="331623"/>
              </a:xfrm>
              <a:prstGeom prst="rect">
                <a:avLst/>
              </a:prstGeom>
              <a:solidFill>
                <a:schemeClr val="accent3">
                  <a:lumMod val="20000"/>
                  <a:lumOff val="80000"/>
                </a:schemeClr>
              </a:solidFill>
              <a:ln w="9525" cap="flat" cmpd="sng" algn="ctr">
                <a:noFill/>
                <a:prstDash val="solid"/>
              </a:ln>
              <a:effectLst/>
            </p:spPr>
            <p:txBody>
              <a:bodyPr rtlCol="0" anchor="ctr"/>
              <a:lstStyle/>
              <a:p>
                <a:pPr marL="246217" indent="-246217" defTabSz="829361">
                  <a:defRPr/>
                </a:pPr>
                <a:r>
                  <a:rPr lang="en-GB" sz="1600" b="1" i="1" kern="0" dirty="0">
                    <a:solidFill>
                      <a:schemeClr val="tx2"/>
                    </a:solidFill>
                    <a:latin typeface="Cambria" panose="02040503050406030204" pitchFamily="18" charset="0"/>
                    <a:ea typeface="Cambria" panose="02040503050406030204" pitchFamily="18" charset="0"/>
                  </a:rPr>
                  <a:t>5.	</a:t>
                </a:r>
                <a:r>
                  <a:rPr lang="hi-IN" sz="1600" b="1" i="1" kern="0" dirty="0" smtClean="0">
                    <a:solidFill>
                      <a:schemeClr val="tx2"/>
                    </a:solidFill>
                    <a:latin typeface="Cambria" panose="02040503050406030204" pitchFamily="18" charset="0"/>
                    <a:ea typeface="Cambria" panose="02040503050406030204" pitchFamily="18" charset="0"/>
                  </a:rPr>
                  <a:t>उपशीर्षक</a:t>
                </a:r>
                <a:r>
                  <a:rPr lang="en-GB" sz="1600" b="1" i="1" kern="0" dirty="0" smtClean="0">
                    <a:solidFill>
                      <a:schemeClr val="tx2"/>
                    </a:solidFill>
                    <a:latin typeface="Cambria" panose="02040503050406030204" pitchFamily="18" charset="0"/>
                    <a:ea typeface="Cambria" panose="02040503050406030204" pitchFamily="18" charset="0"/>
                  </a:rPr>
                  <a:t> </a:t>
                </a:r>
                <a:r>
                  <a:rPr lang="hi-IN" sz="1600" b="1" i="1" kern="0" dirty="0" smtClean="0">
                    <a:solidFill>
                      <a:schemeClr val="tx2"/>
                    </a:solidFill>
                    <a:latin typeface="Cambria" panose="02040503050406030204" pitchFamily="18" charset="0"/>
                    <a:ea typeface="Cambria" panose="02040503050406030204" pitchFamily="18" charset="0"/>
                  </a:rPr>
                  <a:t> 5</a:t>
                </a:r>
                <a:r>
                  <a:rPr lang="en-GB" sz="1600" b="1" i="1" kern="0" dirty="0">
                    <a:solidFill>
                      <a:srgbClr val="FFFFFF"/>
                    </a:solidFill>
                    <a:latin typeface="Cambria" panose="02040503050406030204" pitchFamily="18" charset="0"/>
                    <a:ea typeface="Cambria" panose="02040503050406030204" pitchFamily="18" charset="0"/>
                  </a:rPr>
                  <a:t>	</a:t>
                </a:r>
              </a:p>
            </p:txBody>
          </p:sp>
          <p:sp>
            <p:nvSpPr>
              <p:cNvPr id="47" name="Rectangle 46"/>
              <p:cNvSpPr/>
              <p:nvPr/>
            </p:nvSpPr>
            <p:spPr bwMode="ltGray">
              <a:xfrm>
                <a:off x="452175" y="3130465"/>
                <a:ext cx="3989196" cy="331623"/>
              </a:xfrm>
              <a:prstGeom prst="rect">
                <a:avLst/>
              </a:prstGeom>
              <a:solidFill>
                <a:schemeClr val="tx2">
                  <a:lumMod val="50000"/>
                </a:schemeClr>
              </a:solidFill>
              <a:ln w="9525" cap="flat" cmpd="sng" algn="ctr">
                <a:noFill/>
                <a:prstDash val="solid"/>
              </a:ln>
              <a:effectLst/>
            </p:spPr>
            <p:txBody>
              <a:bodyPr rtlCol="0" anchor="ctr"/>
              <a:lstStyle/>
              <a:p>
                <a:pPr marL="246217" indent="-246217" defTabSz="829361">
                  <a:defRPr/>
                </a:pPr>
                <a:r>
                  <a:rPr lang="en-GB" sz="1600" b="1" i="1" kern="0" dirty="0">
                    <a:solidFill>
                      <a:srgbClr val="FFFFFF"/>
                    </a:solidFill>
                    <a:latin typeface="Cambria" panose="02040503050406030204" pitchFamily="18" charset="0"/>
                    <a:ea typeface="Cambria" panose="02040503050406030204" pitchFamily="18" charset="0"/>
                  </a:rPr>
                  <a:t>6.	</a:t>
                </a:r>
                <a:r>
                  <a:rPr lang="hi-IN" sz="1600" b="1" i="1" kern="0" dirty="0" smtClean="0">
                    <a:solidFill>
                      <a:srgbClr val="FFFFFF"/>
                    </a:solidFill>
                    <a:latin typeface="Cambria" panose="02040503050406030204" pitchFamily="18" charset="0"/>
                    <a:ea typeface="Cambria" panose="02040503050406030204" pitchFamily="18" charset="0"/>
                  </a:rPr>
                  <a:t>उपशीर्षक</a:t>
                </a:r>
                <a:r>
                  <a:rPr lang="en-GB" sz="1600" b="1" i="1" kern="0" dirty="0" smtClean="0">
                    <a:solidFill>
                      <a:srgbClr val="FFFFFF"/>
                    </a:solidFill>
                    <a:latin typeface="Cambria" panose="02040503050406030204" pitchFamily="18" charset="0"/>
                    <a:ea typeface="Cambria" panose="02040503050406030204" pitchFamily="18" charset="0"/>
                  </a:rPr>
                  <a:t> </a:t>
                </a:r>
                <a:r>
                  <a:rPr lang="hi-IN" sz="1600" b="1" i="1" kern="0" dirty="0" smtClean="0">
                    <a:solidFill>
                      <a:srgbClr val="FFFFFF"/>
                    </a:solidFill>
                    <a:latin typeface="Cambria" panose="02040503050406030204" pitchFamily="18" charset="0"/>
                    <a:ea typeface="Cambria" panose="02040503050406030204" pitchFamily="18" charset="0"/>
                  </a:rPr>
                  <a:t> 6</a:t>
                </a:r>
                <a:r>
                  <a:rPr lang="en-GB" sz="1600" b="1" i="1" kern="0" dirty="0">
                    <a:solidFill>
                      <a:srgbClr val="FFFFFF"/>
                    </a:solidFill>
                    <a:latin typeface="Cambria" panose="02040503050406030204" pitchFamily="18" charset="0"/>
                    <a:ea typeface="Cambria" panose="02040503050406030204" pitchFamily="18" charset="0"/>
                  </a:rPr>
                  <a:t>	</a:t>
                </a:r>
              </a:p>
            </p:txBody>
          </p:sp>
          <p:cxnSp>
            <p:nvCxnSpPr>
              <p:cNvPr id="48" name="Straight Connector 47"/>
              <p:cNvCxnSpPr/>
              <p:nvPr/>
            </p:nvCxnSpPr>
            <p:spPr>
              <a:xfrm>
                <a:off x="4640039" y="1358795"/>
                <a:ext cx="1465537" cy="0"/>
              </a:xfrm>
              <a:prstGeom prst="line">
                <a:avLst/>
              </a:prstGeom>
              <a:noFill/>
              <a:ln w="9525" cap="flat" cmpd="sng" algn="ctr">
                <a:solidFill>
                  <a:srgbClr val="A32020"/>
                </a:solidFill>
                <a:prstDash val="sysDot"/>
              </a:ln>
              <a:effectLst/>
            </p:spPr>
          </p:cxnSp>
          <p:cxnSp>
            <p:nvCxnSpPr>
              <p:cNvPr id="49" name="Straight Connector 48"/>
              <p:cNvCxnSpPr/>
              <p:nvPr/>
            </p:nvCxnSpPr>
            <p:spPr>
              <a:xfrm>
                <a:off x="4640039" y="3455939"/>
                <a:ext cx="1465537" cy="0"/>
              </a:xfrm>
              <a:prstGeom prst="line">
                <a:avLst/>
              </a:prstGeom>
              <a:noFill/>
              <a:ln w="9525" cap="flat" cmpd="sng" algn="ctr">
                <a:solidFill>
                  <a:srgbClr val="A32020"/>
                </a:solidFill>
                <a:prstDash val="sysDot"/>
              </a:ln>
              <a:effectLst/>
            </p:spPr>
          </p:cxnSp>
        </p:grpSp>
        <p:sp>
          <p:nvSpPr>
            <p:cNvPr id="39" name="Oval 38"/>
            <p:cNvSpPr/>
            <p:nvPr/>
          </p:nvSpPr>
          <p:spPr bwMode="ltGray">
            <a:xfrm>
              <a:off x="4553541" y="5234271"/>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37" name="Oval 36"/>
            <p:cNvSpPr/>
            <p:nvPr/>
          </p:nvSpPr>
          <p:spPr bwMode="ltGray">
            <a:xfrm>
              <a:off x="6046009" y="5230988"/>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25" name="Oval 24"/>
            <p:cNvSpPr/>
            <p:nvPr/>
          </p:nvSpPr>
          <p:spPr bwMode="ltGray">
            <a:xfrm>
              <a:off x="7602528" y="5236025"/>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26" name="TextBox 25"/>
            <p:cNvSpPr txBox="1"/>
            <p:nvPr/>
          </p:nvSpPr>
          <p:spPr>
            <a:xfrm>
              <a:off x="5346700"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7" name="TextBox 26"/>
            <p:cNvSpPr txBox="1"/>
            <p:nvPr/>
          </p:nvSpPr>
          <p:spPr>
            <a:xfrm>
              <a:off x="6878721"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8" name="TextBox 27"/>
            <p:cNvSpPr txBox="1"/>
            <p:nvPr/>
          </p:nvSpPr>
          <p:spPr>
            <a:xfrm>
              <a:off x="8443044" y="5178647"/>
              <a:ext cx="648072" cy="648072"/>
            </a:xfrm>
            <a:prstGeom prst="rect">
              <a:avLst/>
            </a:prstGeom>
            <a:noFill/>
          </p:spPr>
          <p:txBody>
            <a:bodyPr wrap="none" lIns="0" tIns="0" rIns="0" bIns="0" rtlCol="0" anchor="ctr">
              <a:noAutofit/>
            </a:bodyPr>
            <a:lstStyle/>
            <a:p>
              <a:pPr algn="ctr" defTabSz="829361">
                <a:spcAft>
                  <a:spcPts val="816"/>
                </a:spcAft>
                <a:defRPr/>
              </a:pPr>
              <a:r>
                <a:rPr lang="en-GB" sz="5442" b="1" kern="0" dirty="0">
                  <a:solidFill>
                    <a:schemeClr val="accent3"/>
                  </a:solidFill>
                  <a:latin typeface="Cambria" panose="02040503050406030204" pitchFamily="18" charset="0"/>
                  <a:ea typeface="Cambria" panose="02040503050406030204" pitchFamily="18" charset="0"/>
                </a:rPr>
                <a:t>=</a:t>
              </a:r>
            </a:p>
          </p:txBody>
        </p:sp>
        <p:sp>
          <p:nvSpPr>
            <p:cNvPr id="29" name="Oval 28"/>
            <p:cNvSpPr/>
            <p:nvPr/>
          </p:nvSpPr>
          <p:spPr bwMode="ltGray">
            <a:xfrm>
              <a:off x="9174654" y="5236025"/>
              <a:ext cx="718370" cy="718370"/>
            </a:xfrm>
            <a:prstGeom prst="ellipse">
              <a:avLst/>
            </a:prstGeom>
            <a:solidFill>
              <a:schemeClr val="accent3">
                <a:lumMod val="75000"/>
              </a:schemeClr>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sp>
          <p:nvSpPr>
            <p:cNvPr id="30" name="Oval 29"/>
            <p:cNvSpPr/>
            <p:nvPr/>
          </p:nvSpPr>
          <p:spPr bwMode="ltGray">
            <a:xfrm>
              <a:off x="9221560" y="5283567"/>
              <a:ext cx="619398" cy="619398"/>
            </a:xfrm>
            <a:prstGeom prst="ellipse">
              <a:avLst/>
            </a:prstGeom>
            <a:solidFill>
              <a:srgbClr val="FFFFFF"/>
            </a:solidFill>
            <a:ln w="3175" cap="flat" cmpd="sng" algn="ctr">
              <a:noFill/>
              <a:prstDash val="solid"/>
            </a:ln>
            <a:effectLst/>
          </p:spPr>
          <p:txBody>
            <a:bodyPr rtlCol="0" anchor="ctr"/>
            <a:lstStyle/>
            <a:p>
              <a:pPr algn="ctr" defTabSz="829361">
                <a:defRPr/>
              </a:pPr>
              <a:endParaRPr lang="en-GB" sz="2540" kern="0" dirty="0" err="1">
                <a:solidFill>
                  <a:srgbClr val="FFFFFF"/>
                </a:solidFill>
                <a:latin typeface="Cambria" panose="02040503050406030204" pitchFamily="18" charset="0"/>
                <a:ea typeface="Cambria" panose="02040503050406030204" pitchFamily="18" charset="0"/>
              </a:endParaRPr>
            </a:p>
          </p:txBody>
        </p:sp>
        <p:cxnSp>
          <p:nvCxnSpPr>
            <p:cNvPr id="31" name="Straight Arrow Connector 30"/>
            <p:cNvCxnSpPr/>
            <p:nvPr/>
          </p:nvCxnSpPr>
          <p:spPr>
            <a:xfrm flipH="1" flipV="1">
              <a:off x="9527328" y="5365370"/>
              <a:ext cx="0" cy="432000"/>
            </a:xfrm>
            <a:prstGeom prst="straightConnector1">
              <a:avLst/>
            </a:prstGeom>
            <a:noFill/>
            <a:ln w="53975" cap="rnd" cmpd="sng" algn="ctr">
              <a:solidFill>
                <a:srgbClr val="849FBB"/>
              </a:solidFill>
              <a:prstDash val="solid"/>
              <a:tailEnd type="arrow" w="lg" len="med"/>
            </a:ln>
            <a:effectLst/>
          </p:spPr>
        </p:cxnSp>
        <p:cxnSp>
          <p:nvCxnSpPr>
            <p:cNvPr id="32" name="Straight Arrow Connector 31"/>
            <p:cNvCxnSpPr/>
            <p:nvPr/>
          </p:nvCxnSpPr>
          <p:spPr>
            <a:xfrm flipH="1" flipV="1">
              <a:off x="4923012" y="4840982"/>
              <a:ext cx="0" cy="252000"/>
            </a:xfrm>
            <a:prstGeom prst="straightConnector1">
              <a:avLst/>
            </a:prstGeom>
            <a:noFill/>
            <a:ln w="38100" cap="rnd" cmpd="sng" algn="ctr">
              <a:solidFill>
                <a:srgbClr val="849FBB"/>
              </a:solidFill>
              <a:prstDash val="solid"/>
              <a:tailEnd type="arrow" w="lg" len="med"/>
            </a:ln>
            <a:effectLst/>
          </p:spPr>
        </p:cxnSp>
        <p:cxnSp>
          <p:nvCxnSpPr>
            <p:cNvPr id="33" name="Straight Arrow Connector 32"/>
            <p:cNvCxnSpPr/>
            <p:nvPr/>
          </p:nvCxnSpPr>
          <p:spPr>
            <a:xfrm flipH="1" flipV="1">
              <a:off x="6414928" y="4840982"/>
              <a:ext cx="0" cy="252000"/>
            </a:xfrm>
            <a:prstGeom prst="straightConnector1">
              <a:avLst/>
            </a:prstGeom>
            <a:noFill/>
            <a:ln w="38100" cap="rnd" cmpd="sng" algn="ctr">
              <a:solidFill>
                <a:srgbClr val="849FBB"/>
              </a:solidFill>
              <a:prstDash val="solid"/>
              <a:tailEnd type="arrow" w="lg" len="med"/>
            </a:ln>
            <a:effectLst/>
          </p:spPr>
        </p:cxnSp>
        <p:cxnSp>
          <p:nvCxnSpPr>
            <p:cNvPr id="34" name="Straight Arrow Connector 33"/>
            <p:cNvCxnSpPr/>
            <p:nvPr/>
          </p:nvCxnSpPr>
          <p:spPr>
            <a:xfrm flipH="1" flipV="1">
              <a:off x="7971012" y="4840982"/>
              <a:ext cx="0" cy="252000"/>
            </a:xfrm>
            <a:prstGeom prst="straightConnector1">
              <a:avLst/>
            </a:prstGeom>
            <a:noFill/>
            <a:ln w="38100" cap="rnd" cmpd="sng" algn="ctr">
              <a:solidFill>
                <a:srgbClr val="849FBB"/>
              </a:solidFill>
              <a:prstDash val="solid"/>
              <a:tailEnd type="arrow" w="lg" len="med"/>
            </a:ln>
            <a:effectLst/>
          </p:spPr>
        </p:cxnSp>
      </p:grpSp>
      <p:sp>
        <p:nvSpPr>
          <p:cNvPr id="51" name="Rectangle 50"/>
          <p:cNvSpPr/>
          <p:nvPr/>
        </p:nvSpPr>
        <p:spPr bwMode="ltGray">
          <a:xfrm>
            <a:off x="4251553" y="6902454"/>
            <a:ext cx="1200021" cy="362446"/>
          </a:xfrm>
          <a:prstGeom prst="rect">
            <a:avLst/>
          </a:prstGeom>
          <a:noFill/>
          <a:ln w="9525" cap="flat" cmpd="sng" algn="ctr">
            <a:noFill/>
            <a:prstDash val="solid"/>
          </a:ln>
          <a:effectLst/>
        </p:spPr>
        <p:txBody>
          <a:bodyPr rtlCol="0" anchor="ctr"/>
          <a:lstStyle/>
          <a:p>
            <a:pPr algn="ctr" defTabSz="829361">
              <a:defRPr/>
            </a:pPr>
            <a:r>
              <a:rPr lang="en-GB" sz="1088" b="1" i="1" kern="0" dirty="0">
                <a:solidFill>
                  <a:schemeClr val="bg1"/>
                </a:solidFill>
                <a:latin typeface="Georgia" pitchFamily="18" charset="0"/>
              </a:rPr>
              <a:t>Smart Device</a:t>
            </a:r>
          </a:p>
        </p:txBody>
      </p:sp>
      <p:pic>
        <p:nvPicPr>
          <p:cNvPr id="35" name="Graphic 34" descr="Heart with pulse">
            <a:extLst>
              <a:ext uri="{FF2B5EF4-FFF2-40B4-BE49-F238E27FC236}">
                <a16:creationId xmlns:a16="http://schemas.microsoft.com/office/drawing/2014/main" xmlns="" id="{31F1591F-CB04-4787-8A66-00A1FF3A929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431080" y="-34402"/>
            <a:ext cx="914400" cy="914400"/>
          </a:xfrm>
          <a:prstGeom prst="rect">
            <a:avLst/>
          </a:prstGeom>
        </p:spPr>
      </p:pic>
      <p:pic>
        <p:nvPicPr>
          <p:cNvPr id="36" name="Graphic 35" descr="Family with two children">
            <a:extLst>
              <a:ext uri="{FF2B5EF4-FFF2-40B4-BE49-F238E27FC236}">
                <a16:creationId xmlns:a16="http://schemas.microsoft.com/office/drawing/2014/main" xmlns="" id="{9A814FB0-9878-4775-B65E-9D42DF2E9BD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277600" y="-41704"/>
            <a:ext cx="914400" cy="914400"/>
          </a:xfrm>
          <a:prstGeom prst="rect">
            <a:avLst/>
          </a:prstGeom>
        </p:spPr>
      </p:pic>
      <p:pic>
        <p:nvPicPr>
          <p:cNvPr id="40" name="Graphic 39" descr="Stethoscope">
            <a:extLst>
              <a:ext uri="{FF2B5EF4-FFF2-40B4-BE49-F238E27FC236}">
                <a16:creationId xmlns:a16="http://schemas.microsoft.com/office/drawing/2014/main" xmlns="" id="{F490C428-6350-497F-B886-8D29A5D2E82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236708" y="5525426"/>
            <a:ext cx="473577" cy="473577"/>
          </a:xfrm>
          <a:prstGeom prst="rect">
            <a:avLst/>
          </a:prstGeom>
        </p:spPr>
      </p:pic>
      <p:pic>
        <p:nvPicPr>
          <p:cNvPr id="50" name="Graphic 49" descr="Inpatient with solid fill">
            <a:extLst>
              <a:ext uri="{FF2B5EF4-FFF2-40B4-BE49-F238E27FC236}">
                <a16:creationId xmlns:a16="http://schemas.microsoft.com/office/drawing/2014/main" xmlns="" id="{C49AA492-424C-45AF-A88F-ABFB04C7BB3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flipH="1">
            <a:off x="2425023" y="5433366"/>
            <a:ext cx="603380" cy="603380"/>
          </a:xfrm>
          <a:prstGeom prst="rect">
            <a:avLst/>
          </a:prstGeom>
        </p:spPr>
      </p:pic>
      <p:pic>
        <p:nvPicPr>
          <p:cNvPr id="55" name="Graphic 54" descr="Lunch Box with solid fill">
            <a:extLst>
              <a:ext uri="{FF2B5EF4-FFF2-40B4-BE49-F238E27FC236}">
                <a16:creationId xmlns:a16="http://schemas.microsoft.com/office/drawing/2014/main" xmlns="" id="{701A5769-E610-49FE-8B81-451695D10819}"/>
              </a:ext>
            </a:extLst>
          </p:cNvPr>
          <p:cNvPicPr>
            <a:picLocks noChangeAspect="1"/>
          </p:cNvPicPr>
          <p:nvPr/>
        </p:nvPicPr>
        <p:blipFill>
          <a:blip r:embed="rId11">
            <a:extLst>
              <a:ext uri="{96DAC541-7B7A-43D3-8B79-37D633B846F1}">
                <asvg:svgBlip xmlns:asvg="http://schemas.microsoft.com/office/drawing/2016/SVG/main" xmlns="" r:embed="rId16"/>
              </a:ext>
            </a:extLst>
          </a:blip>
          <a:stretch>
            <a:fillRect/>
          </a:stretch>
        </p:blipFill>
        <p:spPr>
          <a:xfrm>
            <a:off x="5978293" y="5504818"/>
            <a:ext cx="534267" cy="534267"/>
          </a:xfrm>
          <a:prstGeom prst="rect">
            <a:avLst/>
          </a:prstGeom>
        </p:spPr>
      </p:pic>
    </p:spTree>
    <p:extLst>
      <p:ext uri="{BB962C8B-B14F-4D97-AF65-F5344CB8AC3E}">
        <p14:creationId xmlns:p14="http://schemas.microsoft.com/office/powerpoint/2010/main" val="2900749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lstStyle/>
          <a:p>
            <a:r>
              <a:rPr lang="hi-IN" dirty="0"/>
              <a:t>स्लाइड का शीर्षक</a:t>
            </a:r>
            <a:endParaRPr lang="en-IN" dirty="0"/>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12"/>
          </p:nvPr>
        </p:nvSpPr>
        <p:spPr>
          <a:prstGeom prst="rect">
            <a:avLst/>
          </a:prstGeom>
        </p:spPr>
        <p:txBody>
          <a:bodyPr/>
          <a:lstStyle/>
          <a:p>
            <a:fld id="{D495E168-DA5E-4888-8D8A-92B118324C14}" type="slidenum">
              <a:rPr lang="ru-RU" smtClean="0"/>
              <a:pPr/>
              <a:t>14</a:t>
            </a:fld>
            <a:endParaRPr lang="ru-RU" dirty="0"/>
          </a:p>
        </p:txBody>
      </p:sp>
      <p:pic>
        <p:nvPicPr>
          <p:cNvPr id="19" name="Content Placeholder 6" descr="Stethoscope with solid fill">
            <a:extLst>
              <a:ext uri="{FF2B5EF4-FFF2-40B4-BE49-F238E27FC236}">
                <a16:creationId xmlns:a16="http://schemas.microsoft.com/office/drawing/2014/main" xmlns="" id="{EEB06B3D-7521-484B-9B0A-3DFC9E33E5A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45480" y="0"/>
            <a:ext cx="751840" cy="751840"/>
          </a:xfrm>
          <a:prstGeom prst="rect">
            <a:avLst/>
          </a:prstGeom>
        </p:spPr>
      </p:pic>
      <p:pic>
        <p:nvPicPr>
          <p:cNvPr id="20" name="Graphic 19" descr="Meditation with solid fill">
            <a:extLst>
              <a:ext uri="{FF2B5EF4-FFF2-40B4-BE49-F238E27FC236}">
                <a16:creationId xmlns:a16="http://schemas.microsoft.com/office/drawing/2014/main" xmlns="" id="{66BC2357-5F0D-45CE-9B69-F7EFAEBD50E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31056" y="-47625"/>
            <a:ext cx="914400" cy="914400"/>
          </a:xfrm>
          <a:prstGeom prst="rect">
            <a:avLst/>
          </a:prstGeom>
        </p:spPr>
      </p:pic>
      <p:sp>
        <p:nvSpPr>
          <p:cNvPr id="21" name="Rectangle 20">
            <a:extLst>
              <a:ext uri="{FF2B5EF4-FFF2-40B4-BE49-F238E27FC236}">
                <a16:creationId xmlns="" xmlns:a16="http://schemas.microsoft.com/office/drawing/2014/main" id="{CA6D5FA7-80FC-4BFE-942A-4B38ED60C20E}"/>
              </a:ext>
            </a:extLst>
          </p:cNvPr>
          <p:cNvSpPr/>
          <p:nvPr/>
        </p:nvSpPr>
        <p:spPr>
          <a:xfrm>
            <a:off x="3101564" y="5006090"/>
            <a:ext cx="1781175" cy="1066800"/>
          </a:xfrm>
          <a:prstGeom prst="rect">
            <a:avLst/>
          </a:prstGeom>
          <a:solidFill>
            <a:schemeClr val="bg1"/>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r>
              <a:rPr lang="hi-IN" dirty="0">
                <a:solidFill>
                  <a:schemeClr val="tx2"/>
                </a:solidFill>
                <a:latin typeface="Cambria" panose="02040503050406030204" pitchFamily="18" charset="0"/>
                <a:ea typeface="Cambria" panose="02040503050406030204" pitchFamily="18" charset="0"/>
              </a:rPr>
              <a:t>फ्लोचार्ट चरण 1</a:t>
            </a:r>
            <a:endParaRPr lang="en-IN" dirty="0">
              <a:solidFill>
                <a:schemeClr val="tx2"/>
              </a:solidFill>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 xmlns:a16="http://schemas.microsoft.com/office/drawing/2014/main" id="{299B69D6-2E25-4AE7-8DB6-00CD670DD69E}"/>
              </a:ext>
            </a:extLst>
          </p:cNvPr>
          <p:cNvSpPr/>
          <p:nvPr/>
        </p:nvSpPr>
        <p:spPr>
          <a:xfrm>
            <a:off x="5004904" y="5006090"/>
            <a:ext cx="1781175" cy="1066800"/>
          </a:xfrm>
          <a:prstGeom prst="rect">
            <a:avLst/>
          </a:prstGeom>
          <a:solidFill>
            <a:schemeClr val="bg1"/>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r>
              <a:rPr lang="hi-IN" dirty="0">
                <a:solidFill>
                  <a:schemeClr val="tx2"/>
                </a:solidFill>
                <a:latin typeface="Cambria" panose="02040503050406030204" pitchFamily="18" charset="0"/>
                <a:ea typeface="Cambria" panose="02040503050406030204" pitchFamily="18" charset="0"/>
              </a:rPr>
              <a:t>फ्लोचार्ट चरण 2</a:t>
            </a:r>
            <a:endParaRPr lang="en-IN" dirty="0">
              <a:solidFill>
                <a:schemeClr val="tx2"/>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 xmlns:a16="http://schemas.microsoft.com/office/drawing/2014/main" id="{1C88476F-CCD7-4EFE-A487-D531E75BA5D4}"/>
              </a:ext>
            </a:extLst>
          </p:cNvPr>
          <p:cNvSpPr/>
          <p:nvPr/>
        </p:nvSpPr>
        <p:spPr>
          <a:xfrm>
            <a:off x="6908246" y="5006090"/>
            <a:ext cx="1781175" cy="1066800"/>
          </a:xfrm>
          <a:prstGeom prst="rect">
            <a:avLst/>
          </a:prstGeom>
          <a:solidFill>
            <a:schemeClr val="bg1"/>
          </a:solidFill>
          <a:ln>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r>
              <a:rPr lang="hi-IN" dirty="0">
                <a:solidFill>
                  <a:schemeClr val="tx2"/>
                </a:solidFill>
                <a:latin typeface="Cambria" panose="02040503050406030204" pitchFamily="18" charset="0"/>
                <a:ea typeface="Cambria" panose="02040503050406030204" pitchFamily="18" charset="0"/>
              </a:rPr>
              <a:t>फ्लोचार्ट चरण 3</a:t>
            </a:r>
            <a:endParaRPr lang="en-IN" dirty="0">
              <a:solidFill>
                <a:schemeClr val="tx2"/>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 xmlns:a16="http://schemas.microsoft.com/office/drawing/2014/main" id="{D9125917-95B6-4EB6-AD7F-D5963A1F573E}"/>
              </a:ext>
            </a:extLst>
          </p:cNvPr>
          <p:cNvSpPr/>
          <p:nvPr/>
        </p:nvSpPr>
        <p:spPr>
          <a:xfrm>
            <a:off x="3101564" y="2167640"/>
            <a:ext cx="1781175" cy="1066800"/>
          </a:xfrm>
          <a:prstGeom prst="rect">
            <a:avLst/>
          </a:prstGeom>
          <a:solidFill>
            <a:schemeClr val="bg1"/>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r>
              <a:rPr lang="hi-IN" dirty="0" smtClean="0">
                <a:solidFill>
                  <a:schemeClr val="tx2"/>
                </a:solidFill>
                <a:latin typeface="Cambria" panose="02040503050406030204" pitchFamily="18" charset="0"/>
                <a:ea typeface="Cambria" panose="02040503050406030204" pitchFamily="18" charset="0"/>
              </a:rPr>
              <a:t>फ्लोचार्ट चरण 1</a:t>
            </a:r>
            <a:endParaRPr lang="en-IN" dirty="0">
              <a:solidFill>
                <a:schemeClr val="tx2"/>
              </a:solidFill>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 xmlns:a16="http://schemas.microsoft.com/office/drawing/2014/main" id="{023219EB-C6E5-49D3-98D8-619CA22264C5}"/>
              </a:ext>
            </a:extLst>
          </p:cNvPr>
          <p:cNvSpPr/>
          <p:nvPr/>
        </p:nvSpPr>
        <p:spPr>
          <a:xfrm>
            <a:off x="5004904" y="2167640"/>
            <a:ext cx="1781175" cy="1066800"/>
          </a:xfrm>
          <a:prstGeom prst="rect">
            <a:avLst/>
          </a:prstGeom>
          <a:solidFill>
            <a:schemeClr val="bg1"/>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r>
              <a:rPr lang="hi-IN" dirty="0">
                <a:solidFill>
                  <a:schemeClr val="tx2"/>
                </a:solidFill>
                <a:latin typeface="Cambria" panose="02040503050406030204" pitchFamily="18" charset="0"/>
                <a:ea typeface="Cambria" panose="02040503050406030204" pitchFamily="18" charset="0"/>
              </a:rPr>
              <a:t>फ्लोचार्ट चरण </a:t>
            </a:r>
            <a:r>
              <a:rPr lang="hi-IN" dirty="0" smtClean="0">
                <a:solidFill>
                  <a:schemeClr val="tx2"/>
                </a:solidFill>
                <a:latin typeface="Cambria" panose="02040503050406030204" pitchFamily="18" charset="0"/>
                <a:ea typeface="Cambria" panose="02040503050406030204" pitchFamily="18" charset="0"/>
              </a:rPr>
              <a:t>2</a:t>
            </a:r>
            <a:endParaRPr lang="en-IN" dirty="0">
              <a:solidFill>
                <a:schemeClr val="tx2"/>
              </a:solidFill>
              <a:latin typeface="Cambria" panose="02040503050406030204" pitchFamily="18" charset="0"/>
              <a:ea typeface="Cambria" panose="02040503050406030204" pitchFamily="18" charset="0"/>
            </a:endParaRPr>
          </a:p>
        </p:txBody>
      </p:sp>
      <p:sp>
        <p:nvSpPr>
          <p:cNvPr id="27" name="Rectangle 26">
            <a:extLst>
              <a:ext uri="{FF2B5EF4-FFF2-40B4-BE49-F238E27FC236}">
                <a16:creationId xmlns="" xmlns:a16="http://schemas.microsoft.com/office/drawing/2014/main" id="{ADFBC4AE-351C-449B-8D86-86021AC48235}"/>
              </a:ext>
            </a:extLst>
          </p:cNvPr>
          <p:cNvSpPr/>
          <p:nvPr/>
        </p:nvSpPr>
        <p:spPr>
          <a:xfrm>
            <a:off x="6908246" y="2167640"/>
            <a:ext cx="1781175" cy="1066800"/>
          </a:xfrm>
          <a:prstGeom prst="rect">
            <a:avLst/>
          </a:prstGeom>
          <a:solidFill>
            <a:schemeClr val="bg1"/>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r>
              <a:rPr lang="hi-IN" dirty="0">
                <a:solidFill>
                  <a:schemeClr val="tx2"/>
                </a:solidFill>
                <a:latin typeface="Cambria" panose="02040503050406030204" pitchFamily="18" charset="0"/>
                <a:ea typeface="Cambria" panose="02040503050406030204" pitchFamily="18" charset="0"/>
              </a:rPr>
              <a:t>फ्लोचार्ट चरण </a:t>
            </a:r>
            <a:r>
              <a:rPr lang="hi-IN" dirty="0" smtClean="0">
                <a:solidFill>
                  <a:schemeClr val="tx2"/>
                </a:solidFill>
                <a:latin typeface="Cambria" panose="02040503050406030204" pitchFamily="18" charset="0"/>
                <a:ea typeface="Cambria" panose="02040503050406030204" pitchFamily="18" charset="0"/>
              </a:rPr>
              <a:t>3</a:t>
            </a:r>
            <a:endParaRPr lang="en-IN" dirty="0">
              <a:solidFill>
                <a:schemeClr val="tx2"/>
              </a:solidFill>
              <a:latin typeface="Cambria" panose="02040503050406030204" pitchFamily="18" charset="0"/>
              <a:ea typeface="Cambria" panose="02040503050406030204" pitchFamily="18" charset="0"/>
            </a:endParaRPr>
          </a:p>
        </p:txBody>
      </p:sp>
      <p:sp>
        <p:nvSpPr>
          <p:cNvPr id="28" name="Rectangle 27">
            <a:extLst>
              <a:ext uri="{FF2B5EF4-FFF2-40B4-BE49-F238E27FC236}">
                <a16:creationId xmlns="" xmlns:a16="http://schemas.microsoft.com/office/drawing/2014/main" id="{7C9C8B25-91B3-4E25-9349-3610A7696105}"/>
              </a:ext>
            </a:extLst>
          </p:cNvPr>
          <p:cNvSpPr/>
          <p:nvPr/>
        </p:nvSpPr>
        <p:spPr>
          <a:xfrm>
            <a:off x="3101564" y="3586865"/>
            <a:ext cx="1781175" cy="10668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hi-IN" dirty="0">
                <a:solidFill>
                  <a:schemeClr val="tx2"/>
                </a:solidFill>
                <a:latin typeface="Cambria" panose="02040503050406030204" pitchFamily="18" charset="0"/>
                <a:ea typeface="Cambria" panose="02040503050406030204" pitchFamily="18" charset="0"/>
              </a:rPr>
              <a:t>फ्लोचार्ट चरण 1</a:t>
            </a:r>
            <a:endParaRPr lang="en-IN" dirty="0">
              <a:solidFill>
                <a:schemeClr val="tx2"/>
              </a:solidFill>
              <a:latin typeface="Cambria" panose="02040503050406030204" pitchFamily="18" charset="0"/>
              <a:ea typeface="Cambria" panose="02040503050406030204" pitchFamily="18" charset="0"/>
            </a:endParaRPr>
          </a:p>
        </p:txBody>
      </p:sp>
      <p:sp>
        <p:nvSpPr>
          <p:cNvPr id="29" name="Rectangle 28">
            <a:extLst>
              <a:ext uri="{FF2B5EF4-FFF2-40B4-BE49-F238E27FC236}">
                <a16:creationId xmlns="" xmlns:a16="http://schemas.microsoft.com/office/drawing/2014/main" id="{33F50275-E561-4FD6-8359-CEF960DCF626}"/>
              </a:ext>
            </a:extLst>
          </p:cNvPr>
          <p:cNvSpPr/>
          <p:nvPr/>
        </p:nvSpPr>
        <p:spPr>
          <a:xfrm>
            <a:off x="5004904" y="3586865"/>
            <a:ext cx="1781175" cy="10668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hi-IN" dirty="0">
                <a:solidFill>
                  <a:schemeClr val="tx2"/>
                </a:solidFill>
                <a:latin typeface="Cambria" panose="02040503050406030204" pitchFamily="18" charset="0"/>
                <a:ea typeface="Cambria" panose="02040503050406030204" pitchFamily="18" charset="0"/>
              </a:rPr>
              <a:t>फ्लोचार्ट चरण 2</a:t>
            </a:r>
            <a:endParaRPr lang="en-IN" dirty="0">
              <a:solidFill>
                <a:schemeClr val="tx2"/>
              </a:solidFill>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 xmlns:a16="http://schemas.microsoft.com/office/drawing/2014/main" id="{78F26AE2-4336-4458-BE3C-B72F8FA1C8DE}"/>
              </a:ext>
            </a:extLst>
          </p:cNvPr>
          <p:cNvSpPr/>
          <p:nvPr/>
        </p:nvSpPr>
        <p:spPr>
          <a:xfrm>
            <a:off x="6908246" y="3586865"/>
            <a:ext cx="1781175" cy="10668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hi-IN" dirty="0">
                <a:solidFill>
                  <a:schemeClr val="tx2"/>
                </a:solidFill>
                <a:latin typeface="Cambria" panose="02040503050406030204" pitchFamily="18" charset="0"/>
                <a:ea typeface="Cambria" panose="02040503050406030204" pitchFamily="18" charset="0"/>
              </a:rPr>
              <a:t>फ्लोचार्ट चरण 3</a:t>
            </a:r>
            <a:endParaRPr lang="en-IN" dirty="0">
              <a:solidFill>
                <a:schemeClr val="tx2"/>
              </a:solidFill>
              <a:latin typeface="Cambria" panose="02040503050406030204" pitchFamily="18" charset="0"/>
              <a:ea typeface="Cambria" panose="02040503050406030204" pitchFamily="18" charset="0"/>
            </a:endParaRPr>
          </a:p>
        </p:txBody>
      </p:sp>
      <p:sp>
        <p:nvSpPr>
          <p:cNvPr id="31" name="Rectangle 30">
            <a:extLst>
              <a:ext uri="{FF2B5EF4-FFF2-40B4-BE49-F238E27FC236}">
                <a16:creationId xmlns="" xmlns:a16="http://schemas.microsoft.com/office/drawing/2014/main" id="{DEB81C95-D8E7-4F82-BDFB-C4967669B3CF}"/>
              </a:ext>
            </a:extLst>
          </p:cNvPr>
          <p:cNvSpPr/>
          <p:nvPr/>
        </p:nvSpPr>
        <p:spPr>
          <a:xfrm>
            <a:off x="1499704" y="2182670"/>
            <a:ext cx="1353764" cy="1051769"/>
          </a:xfrm>
          <a:prstGeom prst="rect">
            <a:avLst/>
          </a:prstGeom>
          <a:solidFill>
            <a:srgbClr val="FF0000"/>
          </a:solidFill>
          <a:ln w="12700" cap="flat">
            <a:noFill/>
            <a:prstDash val="solid"/>
            <a:miter/>
          </a:ln>
        </p:spPr>
        <p:txBody>
          <a:bodyPr rtlCol="0" anchor="ctr"/>
          <a:lstStyle/>
          <a:p>
            <a:pPr algn="l"/>
            <a:r>
              <a:rPr lang="hi-IN" dirty="0" smtClean="0">
                <a:latin typeface="Cambria" panose="02040503050406030204" pitchFamily="18" charset="0"/>
                <a:ea typeface="Cambria" panose="02040503050406030204" pitchFamily="18" charset="0"/>
              </a:rPr>
              <a:t>उपशीर्षक 1</a:t>
            </a:r>
            <a:endParaRPr lang="en-IN" dirty="0">
              <a:latin typeface="Cambria" panose="02040503050406030204" pitchFamily="18" charset="0"/>
              <a:ea typeface="Cambria" panose="02040503050406030204" pitchFamily="18" charset="0"/>
            </a:endParaRPr>
          </a:p>
        </p:txBody>
      </p:sp>
      <p:sp>
        <p:nvSpPr>
          <p:cNvPr id="32" name="Rectangle 31">
            <a:extLst>
              <a:ext uri="{FF2B5EF4-FFF2-40B4-BE49-F238E27FC236}">
                <a16:creationId xmlns="" xmlns:a16="http://schemas.microsoft.com/office/drawing/2014/main" id="{14502A9A-C408-46A2-9C03-FF0663C13F6C}"/>
              </a:ext>
            </a:extLst>
          </p:cNvPr>
          <p:cNvSpPr/>
          <p:nvPr/>
        </p:nvSpPr>
        <p:spPr>
          <a:xfrm>
            <a:off x="1499704" y="3586865"/>
            <a:ext cx="1353764" cy="1051769"/>
          </a:xfrm>
          <a:prstGeom prst="rect">
            <a:avLst/>
          </a:prstGeom>
          <a:solidFill>
            <a:srgbClr val="FFC000"/>
          </a:solidFill>
          <a:ln w="12700" cap="flat">
            <a:noFill/>
            <a:prstDash val="solid"/>
            <a:miter/>
          </a:ln>
        </p:spPr>
        <p:txBody>
          <a:bodyPr rtlCol="0" anchor="ctr"/>
          <a:lstStyle/>
          <a:p>
            <a:r>
              <a:rPr lang="hi-IN" dirty="0" smtClean="0">
                <a:latin typeface="Cambria" panose="02040503050406030204" pitchFamily="18" charset="0"/>
                <a:ea typeface="Cambria" panose="02040503050406030204" pitchFamily="18" charset="0"/>
              </a:rPr>
              <a:t>उपशीर्षक 2</a:t>
            </a:r>
            <a:endParaRPr lang="en-IN" dirty="0">
              <a:latin typeface="Cambria" panose="02040503050406030204" pitchFamily="18" charset="0"/>
              <a:ea typeface="Cambria" panose="02040503050406030204" pitchFamily="18" charset="0"/>
            </a:endParaRPr>
          </a:p>
        </p:txBody>
      </p:sp>
      <p:sp>
        <p:nvSpPr>
          <p:cNvPr id="33" name="Rectangle 32">
            <a:extLst>
              <a:ext uri="{FF2B5EF4-FFF2-40B4-BE49-F238E27FC236}">
                <a16:creationId xmlns="" xmlns:a16="http://schemas.microsoft.com/office/drawing/2014/main" id="{6F6A90EC-82D4-4F4F-A304-FDDEAB873563}"/>
              </a:ext>
            </a:extLst>
          </p:cNvPr>
          <p:cNvSpPr/>
          <p:nvPr/>
        </p:nvSpPr>
        <p:spPr>
          <a:xfrm>
            <a:off x="1499704" y="5014632"/>
            <a:ext cx="1353764" cy="1051769"/>
          </a:xfrm>
          <a:prstGeom prst="rect">
            <a:avLst/>
          </a:prstGeom>
          <a:solidFill>
            <a:srgbClr val="00B050"/>
          </a:solidFill>
          <a:ln w="12700" cap="flat">
            <a:noFill/>
            <a:prstDash val="solid"/>
            <a:miter/>
          </a:ln>
        </p:spPr>
        <p:txBody>
          <a:bodyPr rtlCol="0" anchor="ctr"/>
          <a:lstStyle/>
          <a:p>
            <a:r>
              <a:rPr lang="hi-IN" dirty="0" smtClean="0">
                <a:latin typeface="Cambria" panose="02040503050406030204" pitchFamily="18" charset="0"/>
                <a:ea typeface="Cambria" panose="02040503050406030204" pitchFamily="18" charset="0"/>
              </a:rPr>
              <a:t>उपशीर्षक 3</a:t>
            </a:r>
            <a:endParaRPr lang="en-IN" dirty="0">
              <a:latin typeface="Cambria" panose="02040503050406030204" pitchFamily="18" charset="0"/>
              <a:ea typeface="Cambria" panose="02040503050406030204" pitchFamily="18" charset="0"/>
            </a:endParaRPr>
          </a:p>
        </p:txBody>
      </p:sp>
      <p:sp>
        <p:nvSpPr>
          <p:cNvPr id="34" name="Text Placeholder 5">
            <a:extLst>
              <a:ext uri="{FF2B5EF4-FFF2-40B4-BE49-F238E27FC236}">
                <a16:creationId xmlns="" xmlns:a16="http://schemas.microsoft.com/office/drawing/2014/main" id="{960B354D-4C5A-477C-84D7-40B82F143E15}"/>
              </a:ext>
            </a:extLst>
          </p:cNvPr>
          <p:cNvSpPr txBox="1">
            <a:spLocks/>
          </p:cNvSpPr>
          <p:nvPr/>
        </p:nvSpPr>
        <p:spPr>
          <a:xfrm>
            <a:off x="9336936" y="2617032"/>
            <a:ext cx="2790825"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2000" b="1" dirty="0">
                <a:latin typeface="Cambria" panose="02040503050406030204" pitchFamily="18" charset="0"/>
                <a:ea typeface="Cambria" panose="02040503050406030204" pitchFamily="18" charset="0"/>
              </a:rPr>
              <a:t>हाइलाइट</a:t>
            </a:r>
            <a:endParaRPr lang="en-US" sz="2000" b="1" dirty="0">
              <a:latin typeface="Cambria" panose="02040503050406030204" pitchFamily="18" charset="0"/>
              <a:ea typeface="Cambria" panose="02040503050406030204" pitchFamily="18" charset="0"/>
            </a:endParaRPr>
          </a:p>
          <a:p>
            <a:pPr marL="285750" indent="-285750"/>
            <a:r>
              <a:rPr lang="hi-IN" sz="2000" dirty="0">
                <a:latin typeface="Cambria" panose="02040503050406030204" pitchFamily="18" charset="0"/>
                <a:ea typeface="Cambria" panose="02040503050406030204" pitchFamily="18" charset="0"/>
              </a:rPr>
              <a:t>ट्रेंड </a:t>
            </a:r>
            <a:r>
              <a:rPr lang="en-US" sz="2000" dirty="0">
                <a:latin typeface="Cambria" panose="02040503050406030204" pitchFamily="18" charset="0"/>
                <a:ea typeface="Cambria" panose="02040503050406030204" pitchFamily="18" charset="0"/>
              </a:rPr>
              <a:t>1</a:t>
            </a:r>
          </a:p>
          <a:p>
            <a:pPr marL="285750" indent="-285750"/>
            <a:r>
              <a:rPr lang="hi-IN" sz="2000" dirty="0">
                <a:latin typeface="Cambria" panose="02040503050406030204" pitchFamily="18" charset="0"/>
                <a:ea typeface="Cambria" panose="02040503050406030204" pitchFamily="18" charset="0"/>
              </a:rPr>
              <a:t>ट्रेंड 2</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3459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lstStyle/>
          <a:p>
            <a:r>
              <a:rPr lang="hi-IN" dirty="0"/>
              <a:t>स्लाइड का शीर्षक</a:t>
            </a:r>
            <a:endParaRPr lang="en-IN" dirty="0"/>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12"/>
          </p:nvPr>
        </p:nvSpPr>
        <p:spPr>
          <a:prstGeom prst="rect">
            <a:avLst/>
          </a:prstGeom>
        </p:spPr>
        <p:txBody>
          <a:bodyPr/>
          <a:lstStyle/>
          <a:p>
            <a:fld id="{D495E168-DA5E-4888-8D8A-92B118324C14}" type="slidenum">
              <a:rPr lang="ru-RU" smtClean="0"/>
              <a:pPr/>
              <a:t>15</a:t>
            </a:fld>
            <a:endParaRPr lang="ru-RU" dirty="0"/>
          </a:p>
        </p:txBody>
      </p:sp>
      <p:sp>
        <p:nvSpPr>
          <p:cNvPr id="26" name="Text Placeholder 5">
            <a:extLst>
              <a:ext uri="{FF2B5EF4-FFF2-40B4-BE49-F238E27FC236}">
                <a16:creationId xmlns:a16="http://schemas.microsoft.com/office/drawing/2014/main" xmlns="" id="{960B354D-4C5A-477C-84D7-40B82F143E15}"/>
              </a:ext>
            </a:extLst>
          </p:cNvPr>
          <p:cNvSpPr txBox="1">
            <a:spLocks/>
          </p:cNvSpPr>
          <p:nvPr/>
        </p:nvSpPr>
        <p:spPr>
          <a:xfrm>
            <a:off x="9620248" y="2321757"/>
            <a:ext cx="2790825"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2000" b="1" dirty="0">
                <a:latin typeface="Cambria" panose="02040503050406030204" pitchFamily="18" charset="0"/>
                <a:ea typeface="Cambria" panose="02040503050406030204" pitchFamily="18" charset="0"/>
              </a:rPr>
              <a:t>हाइलाइट</a:t>
            </a:r>
            <a:endParaRPr lang="en-US" sz="2000" b="1" dirty="0">
              <a:latin typeface="Cambria" panose="02040503050406030204" pitchFamily="18" charset="0"/>
              <a:ea typeface="Cambria" panose="02040503050406030204" pitchFamily="18" charset="0"/>
            </a:endParaRPr>
          </a:p>
          <a:p>
            <a:pPr marL="285750" indent="-285750"/>
            <a:r>
              <a:rPr lang="hi-IN" sz="2000" dirty="0">
                <a:latin typeface="Cambria" panose="02040503050406030204" pitchFamily="18" charset="0"/>
                <a:ea typeface="Cambria" panose="02040503050406030204" pitchFamily="18" charset="0"/>
              </a:rPr>
              <a:t>ट्रेंड </a:t>
            </a:r>
            <a:r>
              <a:rPr lang="en-US" sz="2000" dirty="0">
                <a:latin typeface="Cambria" panose="02040503050406030204" pitchFamily="18" charset="0"/>
                <a:ea typeface="Cambria" panose="02040503050406030204" pitchFamily="18" charset="0"/>
              </a:rPr>
              <a:t>1</a:t>
            </a:r>
          </a:p>
          <a:p>
            <a:pPr marL="285750" indent="-285750"/>
            <a:r>
              <a:rPr lang="hi-IN" sz="2000" dirty="0">
                <a:latin typeface="Cambria" panose="02040503050406030204" pitchFamily="18" charset="0"/>
                <a:ea typeface="Cambria" panose="02040503050406030204" pitchFamily="18" charset="0"/>
              </a:rPr>
              <a:t>ट्रेंड 2</a:t>
            </a:r>
            <a:endParaRPr lang="en-US" sz="2000" dirty="0">
              <a:latin typeface="Cambria" panose="02040503050406030204" pitchFamily="18" charset="0"/>
              <a:ea typeface="Cambria" panose="02040503050406030204" pitchFamily="18" charset="0"/>
            </a:endParaRPr>
          </a:p>
        </p:txBody>
      </p:sp>
      <p:graphicFrame>
        <p:nvGraphicFramePr>
          <p:cNvPr id="20" name="Diagram 19">
            <a:extLst>
              <a:ext uri="{FF2B5EF4-FFF2-40B4-BE49-F238E27FC236}">
                <a16:creationId xmlns:a16="http://schemas.microsoft.com/office/drawing/2014/main" xmlns="" id="{5989A8D8-1682-4301-A988-ABE5B7131B46}"/>
              </a:ext>
            </a:extLst>
          </p:cNvPr>
          <p:cNvGraphicFramePr/>
          <p:nvPr>
            <p:extLst>
              <p:ext uri="{D42A27DB-BD31-4B8C-83A1-F6EECF244321}">
                <p14:modId xmlns:p14="http://schemas.microsoft.com/office/powerpoint/2010/main" val="836784953"/>
              </p:ext>
            </p:extLst>
          </p:nvPr>
        </p:nvGraphicFramePr>
        <p:xfrm>
          <a:off x="2245896" y="1902197"/>
          <a:ext cx="6711950" cy="4322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4" descr="Hospital">
            <a:extLst>
              <a:ext uri="{FF2B5EF4-FFF2-40B4-BE49-F238E27FC236}">
                <a16:creationId xmlns:a16="http://schemas.microsoft.com/office/drawing/2014/main" xmlns="" id="{6B27EDA6-BE9A-42A2-B8AE-7BED5F47510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331496" y="4783346"/>
            <a:ext cx="914400" cy="914400"/>
          </a:xfrm>
          <a:prstGeom prst="rect">
            <a:avLst/>
          </a:prstGeom>
        </p:spPr>
      </p:pic>
      <p:pic>
        <p:nvPicPr>
          <p:cNvPr id="14" name="Graphic 13" descr="Heart with pulse">
            <a:extLst>
              <a:ext uri="{FF2B5EF4-FFF2-40B4-BE49-F238E27FC236}">
                <a16:creationId xmlns:a16="http://schemas.microsoft.com/office/drawing/2014/main" xmlns="" id="{B3089BAA-BABF-40D6-9789-430D41872C1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331496" y="2410226"/>
            <a:ext cx="914400" cy="914400"/>
          </a:xfrm>
          <a:prstGeom prst="rect">
            <a:avLst/>
          </a:prstGeom>
        </p:spPr>
      </p:pic>
      <p:pic>
        <p:nvPicPr>
          <p:cNvPr id="15" name="Content Placeholder 6" descr="Stethoscope with solid fill">
            <a:extLst>
              <a:ext uri="{FF2B5EF4-FFF2-40B4-BE49-F238E27FC236}">
                <a16:creationId xmlns:a16="http://schemas.microsoft.com/office/drawing/2014/main" xmlns="" id="{65E4D544-4BEF-4FF8-ABA0-3410E42E070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345480" y="0"/>
            <a:ext cx="751840" cy="751840"/>
          </a:xfrm>
          <a:prstGeom prst="rect">
            <a:avLst/>
          </a:prstGeom>
        </p:spPr>
      </p:pic>
      <p:pic>
        <p:nvPicPr>
          <p:cNvPr id="16" name="Graphic 15" descr="Meditation with solid fill">
            <a:extLst>
              <a:ext uri="{FF2B5EF4-FFF2-40B4-BE49-F238E27FC236}">
                <a16:creationId xmlns:a16="http://schemas.microsoft.com/office/drawing/2014/main" xmlns="" id="{0F9AD2E9-9CCB-4DA3-ABD8-2F30A0094C8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631056" y="-47625"/>
            <a:ext cx="914400" cy="914400"/>
          </a:xfrm>
          <a:prstGeom prst="rect">
            <a:avLst/>
          </a:prstGeom>
        </p:spPr>
      </p:pic>
      <p:pic>
        <p:nvPicPr>
          <p:cNvPr id="17" name="Graphic 16" descr="IV">
            <a:extLst>
              <a:ext uri="{FF2B5EF4-FFF2-40B4-BE49-F238E27FC236}">
                <a16:creationId xmlns:a16="http://schemas.microsoft.com/office/drawing/2014/main" xmlns="" id="{F67786CD-4F3C-4392-B141-D61BEDF6910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331496" y="3526030"/>
            <a:ext cx="914400" cy="914400"/>
          </a:xfrm>
          <a:prstGeom prst="rect">
            <a:avLst/>
          </a:prstGeom>
        </p:spPr>
      </p:pic>
    </p:spTree>
    <p:extLst>
      <p:ext uri="{BB962C8B-B14F-4D97-AF65-F5344CB8AC3E}">
        <p14:creationId xmlns:p14="http://schemas.microsoft.com/office/powerpoint/2010/main" val="2970161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hi-IN" dirty="0"/>
              <a:t>स्लाइड का शीर्षक</a:t>
            </a:r>
            <a:endParaRPr lang="en-IN" dirty="0"/>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12"/>
          </p:nvPr>
        </p:nvSpPr>
        <p:spPr>
          <a:prstGeom prst="rect">
            <a:avLst/>
          </a:prstGeom>
        </p:spPr>
        <p:txBody>
          <a:bodyPr/>
          <a:lstStyle/>
          <a:p>
            <a:fld id="{D495E168-DA5E-4888-8D8A-92B118324C14}" type="slidenum">
              <a:rPr lang="ru-RU" smtClean="0"/>
              <a:pPr/>
              <a:t>16</a:t>
            </a:fld>
            <a:endParaRPr lang="ru-RU" dirty="0"/>
          </a:p>
        </p:txBody>
      </p:sp>
      <p:sp>
        <p:nvSpPr>
          <p:cNvPr id="26" name="Text Placeholder 5">
            <a:extLst>
              <a:ext uri="{FF2B5EF4-FFF2-40B4-BE49-F238E27FC236}">
                <a16:creationId xmlns:a16="http://schemas.microsoft.com/office/drawing/2014/main" xmlns="" id="{960B354D-4C5A-477C-84D7-40B82F143E15}"/>
              </a:ext>
            </a:extLst>
          </p:cNvPr>
          <p:cNvSpPr txBox="1">
            <a:spLocks/>
          </p:cNvSpPr>
          <p:nvPr/>
        </p:nvSpPr>
        <p:spPr>
          <a:xfrm>
            <a:off x="9220200" y="2617032"/>
            <a:ext cx="2790825" cy="3702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b="1" dirty="0">
                <a:latin typeface="Cambria" panose="02040503050406030204" pitchFamily="18" charset="0"/>
                <a:ea typeface="Cambria" panose="02040503050406030204" pitchFamily="18" charset="0"/>
              </a:rPr>
              <a:t>हाइलाइट</a:t>
            </a:r>
            <a:endParaRPr lang="en-US" b="1" dirty="0">
              <a:latin typeface="Cambria" panose="02040503050406030204" pitchFamily="18" charset="0"/>
              <a:ea typeface="Cambria" panose="02040503050406030204" pitchFamily="18" charset="0"/>
            </a:endParaRPr>
          </a:p>
          <a:p>
            <a:pPr marL="285750" indent="-285750"/>
            <a:r>
              <a:rPr lang="hi-IN" dirty="0">
                <a:latin typeface="Cambria" panose="02040503050406030204" pitchFamily="18" charset="0"/>
                <a:ea typeface="Cambria" panose="02040503050406030204" pitchFamily="18" charset="0"/>
              </a:rPr>
              <a:t>ट्रेंड </a:t>
            </a:r>
            <a:r>
              <a:rPr lang="en-US" dirty="0">
                <a:latin typeface="Cambria" panose="02040503050406030204" pitchFamily="18" charset="0"/>
                <a:ea typeface="Cambria" panose="02040503050406030204" pitchFamily="18" charset="0"/>
              </a:rPr>
              <a:t>1</a:t>
            </a:r>
          </a:p>
          <a:p>
            <a:pPr marL="285750" indent="-285750"/>
            <a:r>
              <a:rPr lang="hi-IN" dirty="0">
                <a:latin typeface="Cambria" panose="02040503050406030204" pitchFamily="18" charset="0"/>
                <a:ea typeface="Cambria" panose="02040503050406030204" pitchFamily="18" charset="0"/>
              </a:rPr>
              <a:t>ट्रेंड 2</a:t>
            </a:r>
            <a:endParaRPr lang="en-US" dirty="0">
              <a:latin typeface="Cambria" panose="02040503050406030204" pitchFamily="18" charset="0"/>
              <a:ea typeface="Cambria" panose="02040503050406030204" pitchFamily="18" charset="0"/>
            </a:endParaRPr>
          </a:p>
        </p:txBody>
      </p:sp>
      <p:pic>
        <p:nvPicPr>
          <p:cNvPr id="9" name="Content Placeholder 6" descr="Stethoscope with solid fill">
            <a:extLst>
              <a:ext uri="{FF2B5EF4-FFF2-40B4-BE49-F238E27FC236}">
                <a16:creationId xmlns:a16="http://schemas.microsoft.com/office/drawing/2014/main" xmlns="" id="{0EF2890C-A99B-4A2E-9C07-2435E1D445FE}"/>
              </a:ext>
            </a:extLst>
          </p:cNvPr>
          <p:cNvPicPr>
            <a:picLocks noChangeAspect="1"/>
          </p:cNvPicPr>
          <p:nvPr/>
        </p:nvPicPr>
        <p:blipFill>
          <a:blip r:embed="rId2">
            <a:extLst>
              <a:ext uri="{96DAC541-7B7A-43D3-8B79-37D633B846F1}">
                <asvg:svgBlip xmlns:asvg="http://schemas.microsoft.com/office/drawing/2016/SVG/main" xmlns="" r:embed="rId8"/>
              </a:ext>
            </a:extLst>
          </a:blip>
          <a:stretch>
            <a:fillRect/>
          </a:stretch>
        </p:blipFill>
        <p:spPr>
          <a:xfrm>
            <a:off x="11345480" y="0"/>
            <a:ext cx="751840" cy="751840"/>
          </a:xfrm>
          <a:prstGeom prst="rect">
            <a:avLst/>
          </a:prstGeom>
        </p:spPr>
      </p:pic>
      <p:pic>
        <p:nvPicPr>
          <p:cNvPr id="10" name="Graphic 9" descr="Meditation with solid fill">
            <a:extLst>
              <a:ext uri="{FF2B5EF4-FFF2-40B4-BE49-F238E27FC236}">
                <a16:creationId xmlns:a16="http://schemas.microsoft.com/office/drawing/2014/main" xmlns="" id="{C4420DE9-1FFB-4706-9932-04965F85C61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631056" y="-47625"/>
            <a:ext cx="914400" cy="914400"/>
          </a:xfrm>
          <a:prstGeom prst="rect">
            <a:avLst/>
          </a:prstGeom>
        </p:spPr>
      </p:pic>
      <p:graphicFrame>
        <p:nvGraphicFramePr>
          <p:cNvPr id="11" name="Diagram 10">
            <a:extLst>
              <a:ext uri="{FF2B5EF4-FFF2-40B4-BE49-F238E27FC236}">
                <a16:creationId xmlns:a16="http://schemas.microsoft.com/office/drawing/2014/main" xmlns="" id="{53C79FF8-A17F-46DD-9420-542D17D9457C}"/>
              </a:ext>
            </a:extLst>
          </p:cNvPr>
          <p:cNvGraphicFramePr/>
          <p:nvPr>
            <p:extLst>
              <p:ext uri="{D42A27DB-BD31-4B8C-83A1-F6EECF244321}">
                <p14:modId xmlns:p14="http://schemas.microsoft.com/office/powerpoint/2010/main" val="2027054596"/>
              </p:ext>
            </p:extLst>
          </p:nvPr>
        </p:nvGraphicFramePr>
        <p:xfrm>
          <a:off x="1809345" y="2003154"/>
          <a:ext cx="6727379" cy="409675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946847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hi-IN" dirty="0"/>
              <a:t>स्लाइड का शीर्षक</a:t>
            </a:r>
            <a:endParaRPr lang="en-IN" dirty="0"/>
          </a:p>
        </p:txBody>
      </p:sp>
      <p:pic>
        <p:nvPicPr>
          <p:cNvPr id="8" name="Content Placeholder 6" descr="Stethoscope with solid fill">
            <a:extLst>
              <a:ext uri="{FF2B5EF4-FFF2-40B4-BE49-F238E27FC236}">
                <a16:creationId xmlns:a16="http://schemas.microsoft.com/office/drawing/2014/main" xmlns="" id="{F62BBD53-24F8-4505-98B0-2BD32602A796}"/>
              </a:ext>
            </a:extLst>
          </p:cNvPr>
          <p:cNvPicPr>
            <a:picLocks noChangeAspect="1"/>
          </p:cNvPicPr>
          <p:nvPr/>
        </p:nvPicPr>
        <p:blipFill>
          <a:blip r:embed="rId2">
            <a:extLst>
              <a:ext uri="{96DAC541-7B7A-43D3-8B79-37D633B846F1}">
                <asvg:svgBlip xmlns:asvg="http://schemas.microsoft.com/office/drawing/2016/SVG/main" xmlns="" r:embed="rId8"/>
              </a:ext>
            </a:extLst>
          </a:blip>
          <a:stretch>
            <a:fillRect/>
          </a:stretch>
        </p:blipFill>
        <p:spPr>
          <a:xfrm>
            <a:off x="11345480" y="0"/>
            <a:ext cx="751840" cy="751840"/>
          </a:xfrm>
          <a:prstGeom prst="rect">
            <a:avLst/>
          </a:prstGeom>
        </p:spPr>
      </p:pic>
      <p:pic>
        <p:nvPicPr>
          <p:cNvPr id="9" name="Graphic 8" descr="Meditation with solid fill">
            <a:extLst>
              <a:ext uri="{FF2B5EF4-FFF2-40B4-BE49-F238E27FC236}">
                <a16:creationId xmlns:a16="http://schemas.microsoft.com/office/drawing/2014/main" xmlns="" id="{B398634C-F03F-4264-A293-23A1B6BC351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631056" y="-47625"/>
            <a:ext cx="914400" cy="914400"/>
          </a:xfrm>
          <a:prstGeom prst="rect">
            <a:avLst/>
          </a:prstGeom>
        </p:spPr>
      </p:pic>
      <p:graphicFrame>
        <p:nvGraphicFramePr>
          <p:cNvPr id="6" name="Diagram 5"/>
          <p:cNvGraphicFramePr/>
          <p:nvPr>
            <p:extLst>
              <p:ext uri="{D42A27DB-BD31-4B8C-83A1-F6EECF244321}">
                <p14:modId xmlns:p14="http://schemas.microsoft.com/office/powerpoint/2010/main" val="590120784"/>
              </p:ext>
            </p:extLst>
          </p:nvPr>
        </p:nvGraphicFramePr>
        <p:xfrm>
          <a:off x="2756315" y="2063056"/>
          <a:ext cx="6679371" cy="401216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488323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indoor, hospital room, room&#10;&#10;Description automatically generated">
            <a:extLst>
              <a:ext uri="{FF2B5EF4-FFF2-40B4-BE49-F238E27FC236}">
                <a16:creationId xmlns:a16="http://schemas.microsoft.com/office/drawing/2014/main" xmlns="" id="{57229A08-8EF8-4681-826A-4D8ABFBEA142}"/>
              </a:ext>
            </a:extLst>
          </p:cNvPr>
          <p:cNvPicPr>
            <a:picLocks noGrp="1" noChangeAspect="1"/>
          </p:cNvPicPr>
          <p:nvPr>
            <p:ph type="pic" sz="quarter" idx="10"/>
          </p:nvPr>
        </p:nvPicPr>
        <p:blipFill>
          <a:blip r:embed="rId2"/>
          <a:srcRect t="26977" b="26977"/>
          <a:stretch>
            <a:fillRect/>
          </a:stretch>
        </p:blipFill>
        <p:spPr/>
      </p:pic>
      <p:sp>
        <p:nvSpPr>
          <p:cNvPr id="5" name="Title 4">
            <a:extLst>
              <a:ext uri="{FF2B5EF4-FFF2-40B4-BE49-F238E27FC236}">
                <a16:creationId xmlns:a16="http://schemas.microsoft.com/office/drawing/2014/main" xmlns="" id="{44A0257C-3D98-4E46-86D3-1B752C8374C9}"/>
              </a:ext>
            </a:extLst>
          </p:cNvPr>
          <p:cNvSpPr>
            <a:spLocks noGrp="1"/>
          </p:cNvSpPr>
          <p:nvPr>
            <p:ph type="title"/>
          </p:nvPr>
        </p:nvSpPr>
        <p:spPr/>
        <p:txBody>
          <a:bodyPr>
            <a:normAutofit fontScale="90000"/>
          </a:bodyPr>
          <a:lstStyle/>
          <a:p>
            <a:r>
              <a:rPr lang="hi-IN" b="1" dirty="0"/>
              <a:t>सफलता की कहानी</a:t>
            </a:r>
            <a:endParaRPr lang="en-US" b="1" dirty="0"/>
          </a:p>
        </p:txBody>
      </p:sp>
      <p:sp>
        <p:nvSpPr>
          <p:cNvPr id="7" name="Text Placeholder 6">
            <a:extLst>
              <a:ext uri="{FF2B5EF4-FFF2-40B4-BE49-F238E27FC236}">
                <a16:creationId xmlns:a16="http://schemas.microsoft.com/office/drawing/2014/main" xmlns="" id="{A07FC37E-9058-4ED1-8333-F003F720C943}"/>
              </a:ext>
            </a:extLst>
          </p:cNvPr>
          <p:cNvSpPr>
            <a:spLocks noGrp="1"/>
          </p:cNvSpPr>
          <p:nvPr>
            <p:ph type="body" sz="quarter" idx="12"/>
          </p:nvPr>
        </p:nvSpPr>
        <p:spPr/>
        <p:txBody>
          <a:bodyPr>
            <a:normAutofit fontScale="92500" lnSpcReduction="10000"/>
          </a:bodyPr>
          <a:lstStyle/>
          <a:p>
            <a:r>
              <a:rPr lang="hi-IN" sz="2800" dirty="0" smtClean="0"/>
              <a:t>स्लाइड का उपशीर्षक लिखें</a:t>
            </a:r>
            <a:endParaRPr lang="en-US" sz="2800" dirty="0"/>
          </a:p>
        </p:txBody>
      </p:sp>
      <p:sp>
        <p:nvSpPr>
          <p:cNvPr id="8" name="Text Placeholder 7">
            <a:extLst>
              <a:ext uri="{FF2B5EF4-FFF2-40B4-BE49-F238E27FC236}">
                <a16:creationId xmlns:a16="http://schemas.microsoft.com/office/drawing/2014/main" xmlns="" id="{8DB1292A-975D-418D-86AF-8C3CD2A23AC3}"/>
              </a:ext>
            </a:extLst>
          </p:cNvPr>
          <p:cNvSpPr>
            <a:spLocks noGrp="1"/>
          </p:cNvSpPr>
          <p:nvPr>
            <p:ph type="body" sz="quarter" idx="15"/>
          </p:nvPr>
        </p:nvSpPr>
        <p:spPr/>
        <p:txBody>
          <a:bodyPr>
            <a:noAutofit/>
          </a:bodyPr>
          <a:lstStyle/>
          <a:p>
            <a:r>
              <a:rPr lang="hi-IN" dirty="0"/>
              <a:t>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|यह उप शीर्षक के संदर्भ के लिए एक विषय  है यहाँ पर उप शीर्षक के सम्बन्ध </a:t>
            </a:r>
            <a:r>
              <a:rPr lang="hi-IN" dirty="0" smtClean="0"/>
              <a:t>में लिखें |</a:t>
            </a:r>
            <a:endParaRPr lang="en-US" dirty="0"/>
          </a:p>
        </p:txBody>
      </p:sp>
      <p:sp>
        <p:nvSpPr>
          <p:cNvPr id="9" name="Text Placeholder 8"/>
          <p:cNvSpPr>
            <a:spLocks noGrp="1"/>
          </p:cNvSpPr>
          <p:nvPr>
            <p:ph type="body" sz="quarter" idx="16"/>
          </p:nvPr>
        </p:nvSpPr>
        <p:spPr/>
        <p:txBody>
          <a:bodyPr>
            <a:noAutofit/>
          </a:bodyPr>
          <a:lstStyle/>
          <a:p>
            <a:r>
              <a:rPr lang="hi-IN" sz="1400" dirty="0"/>
              <a:t>यह उप शीर्षक के संदर्भ के लिए एक विषय  है यहाँ पर उप शीर्षक के सम्बन्ध में लिखें </a:t>
            </a:r>
            <a:r>
              <a:rPr lang="hi-IN" sz="1400" dirty="0" smtClean="0"/>
              <a:t>| </a:t>
            </a:r>
            <a:r>
              <a:rPr lang="hi-IN" sz="1400" dirty="0"/>
              <a:t>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a:t>
            </a:r>
            <a:r>
              <a:rPr lang="hi-IN" sz="1400" dirty="0" smtClean="0"/>
              <a:t>| </a:t>
            </a:r>
            <a:r>
              <a:rPr lang="hi-IN" sz="1400" dirty="0"/>
              <a:t>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a:t>
            </a:r>
            <a:r>
              <a:rPr lang="hi-IN" sz="1400" dirty="0" smtClean="0"/>
              <a:t>|</a:t>
            </a:r>
            <a:endParaRPr lang="en-US" sz="1400" dirty="0"/>
          </a:p>
        </p:txBody>
      </p:sp>
    </p:spTree>
    <p:extLst>
      <p:ext uri="{BB962C8B-B14F-4D97-AF65-F5344CB8AC3E}">
        <p14:creationId xmlns:p14="http://schemas.microsoft.com/office/powerpoint/2010/main" val="268795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87FCC6D1-213C-4A86-A2D0-742E15438C09}"/>
              </a:ext>
            </a:extLst>
          </p:cNvPr>
          <p:cNvSpPr>
            <a:spLocks noGrp="1"/>
          </p:cNvSpPr>
          <p:nvPr>
            <p:ph type="body" sz="quarter" idx="17"/>
          </p:nvPr>
        </p:nvSpPr>
        <p:spPr>
          <a:xfrm>
            <a:off x="7718323" y="753162"/>
            <a:ext cx="3977648" cy="731694"/>
          </a:xfrm>
        </p:spPr>
        <p:txBody>
          <a:bodyPr>
            <a:noAutofit/>
          </a:bodyPr>
          <a:lstStyle/>
          <a:p>
            <a:r>
              <a:rPr lang="hi-IN" sz="1600" dirty="0"/>
              <a:t>यह उप शीर्षक के संदर्भ के लिए एक बिंदु है यहाँ पर उप शीर्षक  से सम्बंधित बिंदु लिखें  </a:t>
            </a:r>
            <a:endParaRPr lang="en-US" sz="1600" dirty="0"/>
          </a:p>
        </p:txBody>
      </p:sp>
      <p:sp>
        <p:nvSpPr>
          <p:cNvPr id="20" name="Text Placeholder 19">
            <a:extLst>
              <a:ext uri="{FF2B5EF4-FFF2-40B4-BE49-F238E27FC236}">
                <a16:creationId xmlns:a16="http://schemas.microsoft.com/office/drawing/2014/main" xmlns="" id="{82414D74-66D2-4C65-A48E-39F723FB2B2F}"/>
              </a:ext>
            </a:extLst>
          </p:cNvPr>
          <p:cNvSpPr>
            <a:spLocks noGrp="1"/>
          </p:cNvSpPr>
          <p:nvPr>
            <p:ph type="body" sz="quarter" idx="18"/>
          </p:nvPr>
        </p:nvSpPr>
        <p:spPr/>
        <p:txBody>
          <a:bodyPr>
            <a:noAutofit/>
          </a:bodyPr>
          <a:lstStyle/>
          <a:p>
            <a:r>
              <a:rPr lang="hi-IN" sz="1600" dirty="0"/>
              <a:t>यह उप शीर्षक के संदर्भ के लिए एक बिंदु है यहाँ पर उप शीर्षक  से सम्बंधित बिंदु लिखें  </a:t>
            </a:r>
            <a:endParaRPr lang="en-US" sz="1600" dirty="0"/>
          </a:p>
        </p:txBody>
      </p:sp>
      <p:sp>
        <p:nvSpPr>
          <p:cNvPr id="21" name="Text Placeholder 20">
            <a:extLst>
              <a:ext uri="{FF2B5EF4-FFF2-40B4-BE49-F238E27FC236}">
                <a16:creationId xmlns:a16="http://schemas.microsoft.com/office/drawing/2014/main" xmlns="" id="{E4D7EF6E-37B1-4694-B769-3DDEC29D8381}"/>
              </a:ext>
            </a:extLst>
          </p:cNvPr>
          <p:cNvSpPr>
            <a:spLocks noGrp="1"/>
          </p:cNvSpPr>
          <p:nvPr>
            <p:ph type="body" sz="quarter" idx="19"/>
          </p:nvPr>
        </p:nvSpPr>
        <p:spPr/>
        <p:txBody>
          <a:bodyPr>
            <a:noAutofit/>
          </a:bodyPr>
          <a:lstStyle/>
          <a:p>
            <a:r>
              <a:rPr lang="hi-IN" sz="1600" dirty="0"/>
              <a:t>यह उप शीर्षक के संदर्भ के लिए एक बिंदु है यहाँ पर उप शीर्षक  से सम्बंधित बिंदु लिखें  </a:t>
            </a:r>
            <a:endParaRPr lang="en-US" sz="1600" dirty="0"/>
          </a:p>
        </p:txBody>
      </p:sp>
      <p:sp>
        <p:nvSpPr>
          <p:cNvPr id="22" name="Text Placeholder 21">
            <a:extLst>
              <a:ext uri="{FF2B5EF4-FFF2-40B4-BE49-F238E27FC236}">
                <a16:creationId xmlns:a16="http://schemas.microsoft.com/office/drawing/2014/main" xmlns="" id="{ABF89FBA-20AC-4FD7-833B-ADA0EEFFCADC}"/>
              </a:ext>
            </a:extLst>
          </p:cNvPr>
          <p:cNvSpPr>
            <a:spLocks noGrp="1"/>
          </p:cNvSpPr>
          <p:nvPr>
            <p:ph type="body" sz="quarter" idx="20"/>
          </p:nvPr>
        </p:nvSpPr>
        <p:spPr/>
        <p:txBody>
          <a:bodyPr>
            <a:noAutofit/>
          </a:bodyPr>
          <a:lstStyle/>
          <a:p>
            <a:r>
              <a:rPr lang="hi-IN" sz="1600" dirty="0"/>
              <a:t>यह उप शीर्षक के संदर्भ के लिए एक बिंदु है यहाँ पर उप शीर्षक  से सम्बंधित बिंदु लिखें  </a:t>
            </a:r>
            <a:endParaRPr lang="en-US" sz="1600" dirty="0"/>
          </a:p>
        </p:txBody>
      </p:sp>
      <p:sp>
        <p:nvSpPr>
          <p:cNvPr id="5" name="Title 4">
            <a:extLst>
              <a:ext uri="{FF2B5EF4-FFF2-40B4-BE49-F238E27FC236}">
                <a16:creationId xmlns:a16="http://schemas.microsoft.com/office/drawing/2014/main" xmlns="" id="{96DBE169-BA91-4B17-9AF2-4BAD528BEE06}"/>
              </a:ext>
            </a:extLst>
          </p:cNvPr>
          <p:cNvSpPr>
            <a:spLocks noGrp="1"/>
          </p:cNvSpPr>
          <p:nvPr>
            <p:ph type="title"/>
          </p:nvPr>
        </p:nvSpPr>
        <p:spPr/>
        <p:txBody>
          <a:bodyPr>
            <a:normAutofit/>
          </a:bodyPr>
          <a:lstStyle/>
          <a:p>
            <a:r>
              <a:rPr lang="hi-IN" dirty="0"/>
              <a:t>सारांश</a:t>
            </a:r>
            <a:endParaRPr lang="en-US" dirty="0"/>
          </a:p>
        </p:txBody>
      </p:sp>
      <p:sp>
        <p:nvSpPr>
          <p:cNvPr id="66" name="Text Placeholder 65">
            <a:extLst>
              <a:ext uri="{FF2B5EF4-FFF2-40B4-BE49-F238E27FC236}">
                <a16:creationId xmlns:a16="http://schemas.microsoft.com/office/drawing/2014/main" xmlns="" id="{1AEF3ED8-A75C-4318-877C-139C98C0007D}"/>
              </a:ext>
            </a:extLst>
          </p:cNvPr>
          <p:cNvSpPr>
            <a:spLocks noGrp="1"/>
          </p:cNvSpPr>
          <p:nvPr>
            <p:ph type="body" sz="quarter" idx="12"/>
          </p:nvPr>
        </p:nvSpPr>
        <p:spPr/>
        <p:txBody>
          <a:bodyPr>
            <a:normAutofit/>
          </a:bodyPr>
          <a:lstStyle/>
          <a:p>
            <a:r>
              <a:rPr lang="hi-IN" sz="2000" spc="0" dirty="0" smtClean="0"/>
              <a:t>विवरण</a:t>
            </a:r>
            <a:endParaRPr lang="en-US" sz="2000" spc="0" dirty="0"/>
          </a:p>
        </p:txBody>
      </p:sp>
      <p:sp>
        <p:nvSpPr>
          <p:cNvPr id="8" name="Text Placeholder 7">
            <a:extLst>
              <a:ext uri="{FF2B5EF4-FFF2-40B4-BE49-F238E27FC236}">
                <a16:creationId xmlns:a16="http://schemas.microsoft.com/office/drawing/2014/main" xmlns="" id="{D9C2EAA8-D3C6-403B-B439-F95C60D0B3B9}"/>
              </a:ext>
            </a:extLst>
          </p:cNvPr>
          <p:cNvSpPr>
            <a:spLocks noGrp="1"/>
          </p:cNvSpPr>
          <p:nvPr>
            <p:ph type="body" sz="quarter" idx="11"/>
          </p:nvPr>
        </p:nvSpPr>
        <p:spPr/>
        <p:txBody>
          <a:bodyPr/>
          <a:lstStyle/>
          <a:p>
            <a:r>
              <a:rPr lang="hi-IN" sz="1600" dirty="0"/>
              <a:t>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|यह उप शीर्षक के संदर्भ के लिए एक विषय  है |</a:t>
            </a:r>
            <a:endParaRPr lang="en-US" sz="1600" dirty="0"/>
          </a:p>
        </p:txBody>
      </p:sp>
      <p:pic>
        <p:nvPicPr>
          <p:cNvPr id="18" name="Graphic 17" descr="Heartbeat">
            <a:extLst>
              <a:ext uri="{FF2B5EF4-FFF2-40B4-BE49-F238E27FC236}">
                <a16:creationId xmlns:a16="http://schemas.microsoft.com/office/drawing/2014/main" xmlns="" id="{45CADDAF-6DAD-43AF-8DB8-676AD3CDA54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546000" y="707290"/>
            <a:ext cx="914400" cy="914400"/>
          </a:xfrm>
          <a:prstGeom prst="rect">
            <a:avLst/>
          </a:prstGeom>
        </p:spPr>
      </p:pic>
      <p:pic>
        <p:nvPicPr>
          <p:cNvPr id="23" name="Graphic 22" descr="Medical">
            <a:extLst>
              <a:ext uri="{FF2B5EF4-FFF2-40B4-BE49-F238E27FC236}">
                <a16:creationId xmlns:a16="http://schemas.microsoft.com/office/drawing/2014/main" xmlns="" id="{43AD5C5F-564F-4F8C-8E07-27FF500D9B5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503878" y="2103959"/>
            <a:ext cx="914400" cy="914400"/>
          </a:xfrm>
          <a:prstGeom prst="rect">
            <a:avLst/>
          </a:prstGeom>
        </p:spPr>
      </p:pic>
      <p:pic>
        <p:nvPicPr>
          <p:cNvPr id="25" name="Graphic 24" descr="IV">
            <a:extLst>
              <a:ext uri="{FF2B5EF4-FFF2-40B4-BE49-F238E27FC236}">
                <a16:creationId xmlns:a16="http://schemas.microsoft.com/office/drawing/2014/main" xmlns="" id="{5631DD45-05DF-4392-8997-8736A4A883A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03878" y="3493255"/>
            <a:ext cx="914400" cy="914400"/>
          </a:xfrm>
          <a:prstGeom prst="rect">
            <a:avLst/>
          </a:prstGeom>
        </p:spPr>
      </p:pic>
      <p:pic>
        <p:nvPicPr>
          <p:cNvPr id="27" name="Graphic 26" descr="First aid kit">
            <a:extLst>
              <a:ext uri="{FF2B5EF4-FFF2-40B4-BE49-F238E27FC236}">
                <a16:creationId xmlns:a16="http://schemas.microsoft.com/office/drawing/2014/main" xmlns="" id="{5645EC9C-15A4-417B-9A19-7B092B23711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546000" y="4779110"/>
            <a:ext cx="914400" cy="914400"/>
          </a:xfrm>
          <a:prstGeom prst="rect">
            <a:avLst/>
          </a:prstGeom>
        </p:spPr>
      </p:pic>
    </p:spTree>
    <p:extLst>
      <p:ext uri="{BB962C8B-B14F-4D97-AF65-F5344CB8AC3E}">
        <p14:creationId xmlns:p14="http://schemas.microsoft.com/office/powerpoint/2010/main" val="2032607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A91053-64F9-4E98-827B-DD79353D0653}"/>
              </a:ext>
            </a:extLst>
          </p:cNvPr>
          <p:cNvSpPr>
            <a:spLocks noGrp="1"/>
          </p:cNvSpPr>
          <p:nvPr>
            <p:ph type="title"/>
          </p:nvPr>
        </p:nvSpPr>
        <p:spPr/>
        <p:txBody>
          <a:bodyPr/>
          <a:lstStyle/>
          <a:p>
            <a:r>
              <a:rPr lang="hi-IN" dirty="0"/>
              <a:t>उद्देश्य</a:t>
            </a:r>
            <a:endParaRPr lang="en-IN" dirty="0"/>
          </a:p>
        </p:txBody>
      </p:sp>
      <p:sp>
        <p:nvSpPr>
          <p:cNvPr id="4" name="Slide Number Placeholder 3">
            <a:extLst>
              <a:ext uri="{FF2B5EF4-FFF2-40B4-BE49-F238E27FC236}">
                <a16:creationId xmlns:a16="http://schemas.microsoft.com/office/drawing/2014/main" xmlns="" id="{2FD32708-7532-4DBB-B99A-31CC5CA145F8}"/>
              </a:ext>
            </a:extLst>
          </p:cNvPr>
          <p:cNvSpPr>
            <a:spLocks noGrp="1"/>
          </p:cNvSpPr>
          <p:nvPr>
            <p:ph type="sldNum" sz="quarter" idx="12"/>
          </p:nvPr>
        </p:nvSpPr>
        <p:spPr/>
        <p:txBody>
          <a:bodyPr/>
          <a:lstStyle/>
          <a:p>
            <a:fld id="{FEBD7F86-1881-4698-8703-FB80B0800997}" type="slidenum">
              <a:rPr lang="en-GB" smtClean="0"/>
              <a:pPr/>
              <a:t>2</a:t>
            </a:fld>
            <a:endParaRPr lang="en-GB"/>
          </a:p>
        </p:txBody>
      </p:sp>
      <p:sp>
        <p:nvSpPr>
          <p:cNvPr id="5" name="Content Placeholder 3">
            <a:extLst>
              <a:ext uri="{FF2B5EF4-FFF2-40B4-BE49-F238E27FC236}">
                <a16:creationId xmlns:a16="http://schemas.microsoft.com/office/drawing/2014/main" xmlns="" id="{136C9BA0-F9EE-4279-8992-83BCCF140463}"/>
              </a:ext>
            </a:extLst>
          </p:cNvPr>
          <p:cNvSpPr txBox="1">
            <a:spLocks/>
          </p:cNvSpPr>
          <p:nvPr/>
        </p:nvSpPr>
        <p:spPr>
          <a:xfrm>
            <a:off x="838200" y="2906406"/>
            <a:ext cx="10515600" cy="1694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dirty="0"/>
              <a:t>“</a:t>
            </a:r>
            <a:r>
              <a:rPr lang="hi-IN" dirty="0"/>
              <a:t>यह उप शीर्षक के सन्दर्भ के लिए एक विषय है .......................................</a:t>
            </a:r>
            <a:r>
              <a:rPr lang="en-IN" b="1" dirty="0"/>
              <a:t>”</a:t>
            </a:r>
          </a:p>
        </p:txBody>
      </p:sp>
      <p:pic>
        <p:nvPicPr>
          <p:cNvPr id="8" name="Content Placeholder 6" descr="Stethoscope with solid fill">
            <a:extLst>
              <a:ext uri="{FF2B5EF4-FFF2-40B4-BE49-F238E27FC236}">
                <a16:creationId xmlns:a16="http://schemas.microsoft.com/office/drawing/2014/main" xmlns="" id="{443EB5F9-4C80-4A05-9F17-651FCC6252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45480" y="0"/>
            <a:ext cx="751840" cy="751840"/>
          </a:xfrm>
          <a:prstGeom prst="rect">
            <a:avLst/>
          </a:prstGeom>
        </p:spPr>
      </p:pic>
      <p:pic>
        <p:nvPicPr>
          <p:cNvPr id="9" name="Graphic 8" descr="Meditation with solid fill">
            <a:extLst>
              <a:ext uri="{FF2B5EF4-FFF2-40B4-BE49-F238E27FC236}">
                <a16:creationId xmlns:a16="http://schemas.microsoft.com/office/drawing/2014/main" xmlns="" id="{3CB351FA-F57E-4849-9E5F-31171FEAB3D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3807749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39AE0A8A-2B01-FC43-AA90-88BA2A4E3F7F}"/>
              </a:ext>
            </a:extLst>
          </p:cNvPr>
          <p:cNvSpPr>
            <a:spLocks noGrp="1"/>
          </p:cNvSpPr>
          <p:nvPr>
            <p:ph type="title"/>
          </p:nvPr>
        </p:nvSpPr>
        <p:spPr>
          <a:xfrm>
            <a:off x="838200" y="-58205"/>
            <a:ext cx="10896924" cy="1359726"/>
          </a:xfrm>
        </p:spPr>
        <p:txBody>
          <a:bodyPr/>
          <a:lstStyle/>
          <a:p>
            <a:r>
              <a:rPr lang="hi-IN" b="1" dirty="0">
                <a:ea typeface="Roboto Black" panose="02000000000000000000" pitchFamily="2" charset="0"/>
              </a:rPr>
              <a:t>मूल्य निर्धारण तालिका</a:t>
            </a:r>
            <a:endParaRPr lang="en-US" b="1" dirty="0"/>
          </a:p>
        </p:txBody>
      </p:sp>
      <p:graphicFrame>
        <p:nvGraphicFramePr>
          <p:cNvPr id="12" name="Table 2" descr="Table">
            <a:extLst>
              <a:ext uri="{FF2B5EF4-FFF2-40B4-BE49-F238E27FC236}">
                <a16:creationId xmlns:a16="http://schemas.microsoft.com/office/drawing/2014/main" xmlns="" id="{6B27A8E2-B17E-3949-8E3A-8111DF5F8DF8}"/>
              </a:ext>
            </a:extLst>
          </p:cNvPr>
          <p:cNvGraphicFramePr>
            <a:graphicFrameLocks noGrp="1"/>
          </p:cNvGraphicFramePr>
          <p:nvPr>
            <p:ph sz="quarter" idx="10"/>
            <p:extLst>
              <p:ext uri="{D42A27DB-BD31-4B8C-83A1-F6EECF244321}">
                <p14:modId xmlns:p14="http://schemas.microsoft.com/office/powerpoint/2010/main" val="4138750340"/>
              </p:ext>
            </p:extLst>
          </p:nvPr>
        </p:nvGraphicFramePr>
        <p:xfrm>
          <a:off x="838200" y="1690688"/>
          <a:ext cx="10896924" cy="4324667"/>
        </p:xfrm>
        <a:graphic>
          <a:graphicData uri="http://schemas.openxmlformats.org/drawingml/2006/table">
            <a:tbl>
              <a:tblPr firstRow="1" bandRow="1">
                <a:tableStyleId>{125E5076-3810-47DD-B79F-674D7AD40C01}</a:tableStyleId>
              </a:tblPr>
              <a:tblGrid>
                <a:gridCol w="2724231">
                  <a:extLst>
                    <a:ext uri="{9D8B030D-6E8A-4147-A177-3AD203B41FA5}">
                      <a16:colId xmlns:a16="http://schemas.microsoft.com/office/drawing/2014/main" xmlns="" val="2481577866"/>
                    </a:ext>
                  </a:extLst>
                </a:gridCol>
                <a:gridCol w="2724231">
                  <a:extLst>
                    <a:ext uri="{9D8B030D-6E8A-4147-A177-3AD203B41FA5}">
                      <a16:colId xmlns:a16="http://schemas.microsoft.com/office/drawing/2014/main" xmlns="" val="2836427615"/>
                    </a:ext>
                  </a:extLst>
                </a:gridCol>
                <a:gridCol w="2724231">
                  <a:extLst>
                    <a:ext uri="{9D8B030D-6E8A-4147-A177-3AD203B41FA5}">
                      <a16:colId xmlns:a16="http://schemas.microsoft.com/office/drawing/2014/main" xmlns="" val="310093864"/>
                    </a:ext>
                  </a:extLst>
                </a:gridCol>
                <a:gridCol w="2724231">
                  <a:extLst>
                    <a:ext uri="{9D8B030D-6E8A-4147-A177-3AD203B41FA5}">
                      <a16:colId xmlns:a16="http://schemas.microsoft.com/office/drawing/2014/main" xmlns="" val="2023951014"/>
                    </a:ext>
                  </a:extLst>
                </a:gridCol>
              </a:tblGrid>
              <a:tr h="442369">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hi-IN" sz="1600" b="1" i="0" dirty="0" smtClean="0">
                          <a:solidFill>
                            <a:schemeClr val="bg1"/>
                          </a:solidFill>
                          <a:latin typeface="Cambria" panose="02040503050406030204" pitchFamily="18" charset="0"/>
                          <a:ea typeface="Cambria" panose="02040503050406030204" pitchFamily="18" charset="0"/>
                          <a:cs typeface="Gill Sans" panose="020B0502020104020203" pitchFamily="34" charset="-79"/>
                        </a:rPr>
                        <a:t>उप शीर्षक</a:t>
                      </a:r>
                      <a:endParaRPr lang="ru-RU" sz="1600" b="1" i="0" dirty="0">
                        <a:solidFill>
                          <a:schemeClr val="bg1"/>
                        </a:solidFill>
                        <a:latin typeface="Cambria" panose="02040503050406030204" pitchFamily="18" charset="0"/>
                        <a:ea typeface="Cambria" panose="02040503050406030204" pitchFamily="18" charset="0"/>
                        <a:cs typeface="Gill Sans" panose="020B0502020104020203" pitchFamily="34" charset="-79"/>
                      </a:endParaRPr>
                    </a:p>
                  </a:txBody>
                  <a:tcPr marL="69909" marR="69909" marT="34995" marB="34995" anchor="ct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hi-IN" sz="1600" b="1" i="0" smtClean="0">
                          <a:solidFill>
                            <a:schemeClr val="bg1"/>
                          </a:solidFill>
                          <a:latin typeface="Cambria" panose="02040503050406030204" pitchFamily="18" charset="0"/>
                          <a:ea typeface="Cambria" panose="02040503050406030204" pitchFamily="18" charset="0"/>
                          <a:cs typeface="Gill Sans" panose="020B0502020104020203" pitchFamily="34" charset="-79"/>
                        </a:rPr>
                        <a:t>उप शीर्षक</a:t>
                      </a:r>
                      <a:endParaRPr lang="ru-RU" sz="1600" b="1" i="0" dirty="0">
                        <a:solidFill>
                          <a:schemeClr val="bg1"/>
                        </a:solidFill>
                        <a:latin typeface="Cambria" panose="02040503050406030204" pitchFamily="18" charset="0"/>
                        <a:ea typeface="Cambria" panose="02040503050406030204" pitchFamily="18" charset="0"/>
                        <a:cs typeface="Gill Sans" panose="020B0502020104020203" pitchFamily="34" charset="-79"/>
                      </a:endParaRPr>
                    </a:p>
                  </a:txBody>
                  <a:tcPr marL="69909" marR="69909" marT="34995" marB="34995" anchor="ct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hi-IN" sz="1600" b="1" i="0" smtClean="0">
                          <a:solidFill>
                            <a:schemeClr val="bg1"/>
                          </a:solidFill>
                          <a:latin typeface="Cambria" panose="02040503050406030204" pitchFamily="18" charset="0"/>
                          <a:ea typeface="Cambria" panose="02040503050406030204" pitchFamily="18" charset="0"/>
                          <a:cs typeface="Gill Sans" panose="020B0502020104020203" pitchFamily="34" charset="-79"/>
                        </a:rPr>
                        <a:t>उप शीर्षक</a:t>
                      </a:r>
                      <a:endParaRPr lang="ru-RU" sz="1600" b="1" i="0" dirty="0">
                        <a:solidFill>
                          <a:schemeClr val="bg1"/>
                        </a:solidFill>
                        <a:latin typeface="Cambria" panose="02040503050406030204" pitchFamily="18" charset="0"/>
                        <a:ea typeface="Cambria" panose="02040503050406030204" pitchFamily="18" charset="0"/>
                        <a:cs typeface="Gill Sans" panose="020B0502020104020203" pitchFamily="34" charset="-79"/>
                      </a:endParaRPr>
                    </a:p>
                  </a:txBody>
                  <a:tcPr marL="69909" marR="69909" marT="34995" marB="34995" anchor="ctr"/>
                </a:tc>
                <a:tc>
                  <a:txBody>
                    <a:bodyPr/>
                    <a:lstStyle>
                      <a:lvl1pPr marL="0" algn="l" defTabSz="914400" rtl="0" eaLnBrk="1" latinLnBrk="0" hangingPunct="1">
                        <a:defRPr sz="1800" b="1" kern="1200">
                          <a:solidFill>
                            <a:schemeClr val="lt1"/>
                          </a:solidFill>
                          <a:latin typeface="Gill Sans MT" panose="020B0502020104020203"/>
                        </a:defRPr>
                      </a:lvl1pPr>
                      <a:lvl2pPr marL="457200" algn="l" defTabSz="914400" rtl="0" eaLnBrk="1" latinLnBrk="0" hangingPunct="1">
                        <a:defRPr sz="1800" b="1" kern="1200">
                          <a:solidFill>
                            <a:schemeClr val="lt1"/>
                          </a:solidFill>
                          <a:latin typeface="Gill Sans MT" panose="020B0502020104020203"/>
                        </a:defRPr>
                      </a:lvl2pPr>
                      <a:lvl3pPr marL="914400" algn="l" defTabSz="914400" rtl="0" eaLnBrk="1" latinLnBrk="0" hangingPunct="1">
                        <a:defRPr sz="1800" b="1" kern="1200">
                          <a:solidFill>
                            <a:schemeClr val="lt1"/>
                          </a:solidFill>
                          <a:latin typeface="Gill Sans MT" panose="020B0502020104020203"/>
                        </a:defRPr>
                      </a:lvl3pPr>
                      <a:lvl4pPr marL="1371600" algn="l" defTabSz="914400" rtl="0" eaLnBrk="1" latinLnBrk="0" hangingPunct="1">
                        <a:defRPr sz="1800" b="1" kern="1200">
                          <a:solidFill>
                            <a:schemeClr val="lt1"/>
                          </a:solidFill>
                          <a:latin typeface="Gill Sans MT" panose="020B0502020104020203"/>
                        </a:defRPr>
                      </a:lvl4pPr>
                      <a:lvl5pPr marL="1828800" algn="l" defTabSz="914400" rtl="0" eaLnBrk="1" latinLnBrk="0" hangingPunct="1">
                        <a:defRPr sz="1800" b="1" kern="1200">
                          <a:solidFill>
                            <a:schemeClr val="lt1"/>
                          </a:solidFill>
                          <a:latin typeface="Gill Sans MT" panose="020B0502020104020203"/>
                        </a:defRPr>
                      </a:lvl5pPr>
                      <a:lvl6pPr marL="2286000" algn="l" defTabSz="914400" rtl="0" eaLnBrk="1" latinLnBrk="0" hangingPunct="1">
                        <a:defRPr sz="1800" b="1" kern="1200">
                          <a:solidFill>
                            <a:schemeClr val="lt1"/>
                          </a:solidFill>
                          <a:latin typeface="Gill Sans MT" panose="020B0502020104020203"/>
                        </a:defRPr>
                      </a:lvl6pPr>
                      <a:lvl7pPr marL="2743200" algn="l" defTabSz="914400" rtl="0" eaLnBrk="1" latinLnBrk="0" hangingPunct="1">
                        <a:defRPr sz="1800" b="1" kern="1200">
                          <a:solidFill>
                            <a:schemeClr val="lt1"/>
                          </a:solidFill>
                          <a:latin typeface="Gill Sans MT" panose="020B0502020104020203"/>
                        </a:defRPr>
                      </a:lvl7pPr>
                      <a:lvl8pPr marL="3200400" algn="l" defTabSz="914400" rtl="0" eaLnBrk="1" latinLnBrk="0" hangingPunct="1">
                        <a:defRPr sz="1800" b="1" kern="1200">
                          <a:solidFill>
                            <a:schemeClr val="lt1"/>
                          </a:solidFill>
                          <a:latin typeface="Gill Sans MT" panose="020B0502020104020203"/>
                        </a:defRPr>
                      </a:lvl8pPr>
                      <a:lvl9pPr marL="3657600" algn="l" defTabSz="914400" rtl="0" eaLnBrk="1" latinLnBrk="0" hangingPunct="1">
                        <a:defRPr sz="1800" b="1" kern="1200">
                          <a:solidFill>
                            <a:schemeClr val="lt1"/>
                          </a:solidFill>
                          <a:latin typeface="Gill Sans MT" panose="020B0502020104020203"/>
                        </a:defRPr>
                      </a:lvl9pPr>
                    </a:lstStyle>
                    <a:p>
                      <a:pPr algn="ctr"/>
                      <a:r>
                        <a:rPr lang="hi-IN" sz="1600" b="1" i="0" dirty="0" smtClean="0">
                          <a:solidFill>
                            <a:schemeClr val="bg1"/>
                          </a:solidFill>
                          <a:latin typeface="Cambria" panose="02040503050406030204" pitchFamily="18" charset="0"/>
                          <a:ea typeface="Cambria" panose="02040503050406030204" pitchFamily="18" charset="0"/>
                          <a:cs typeface="Gill Sans" panose="020B0502020104020203" pitchFamily="34" charset="-79"/>
                        </a:rPr>
                        <a:t>उप शीर्षक</a:t>
                      </a:r>
                      <a:endParaRPr lang="ru-RU" sz="1600" b="1" i="0" dirty="0">
                        <a:solidFill>
                          <a:schemeClr val="bg1"/>
                        </a:solidFill>
                        <a:latin typeface="Cambria" panose="02040503050406030204" pitchFamily="18" charset="0"/>
                        <a:ea typeface="Cambria" panose="02040503050406030204" pitchFamily="18" charset="0"/>
                        <a:cs typeface="Gill Sans" panose="020B0502020104020203" pitchFamily="34" charset="-79"/>
                      </a:endParaRPr>
                    </a:p>
                  </a:txBody>
                  <a:tcPr marL="69909" marR="69909" marT="34995" marB="34995" anchor="ctr"/>
                </a:tc>
                <a:extLst>
                  <a:ext uri="{0D108BD9-81ED-4DB2-BD59-A6C34878D82A}">
                    <a16:rowId xmlns:a16="http://schemas.microsoft.com/office/drawing/2014/main" xmlns="" val="983420419"/>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xmlns="" val="3883246291"/>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xmlns="" val="3502607855"/>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xmlns="" val="3557125802"/>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xmlns="" val="1055255528"/>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xmlns="" val="1449646690"/>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xmlns="" val="1173117077"/>
                  </a:ext>
                </a:extLst>
              </a:tr>
              <a:tr h="554614">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tc>
                  <a:txBody>
                    <a:bodyPr/>
                    <a:lstStyle>
                      <a:lvl1pPr marL="0" algn="l" defTabSz="914400" rtl="0" eaLnBrk="1" latinLnBrk="0" hangingPunct="1">
                        <a:defRPr sz="1800" kern="1200">
                          <a:solidFill>
                            <a:schemeClr val="dk1"/>
                          </a:solidFill>
                          <a:latin typeface="Gill Sans MT" panose="020B0502020104020203"/>
                        </a:defRPr>
                      </a:lvl1pPr>
                      <a:lvl2pPr marL="457200" algn="l" defTabSz="914400" rtl="0" eaLnBrk="1" latinLnBrk="0" hangingPunct="1">
                        <a:defRPr sz="1800" kern="1200">
                          <a:solidFill>
                            <a:schemeClr val="dk1"/>
                          </a:solidFill>
                          <a:latin typeface="Gill Sans MT" panose="020B0502020104020203"/>
                        </a:defRPr>
                      </a:lvl2pPr>
                      <a:lvl3pPr marL="914400" algn="l" defTabSz="914400" rtl="0" eaLnBrk="1" latinLnBrk="0" hangingPunct="1">
                        <a:defRPr sz="1800" kern="1200">
                          <a:solidFill>
                            <a:schemeClr val="dk1"/>
                          </a:solidFill>
                          <a:latin typeface="Gill Sans MT" panose="020B0502020104020203"/>
                        </a:defRPr>
                      </a:lvl3pPr>
                      <a:lvl4pPr marL="1371600" algn="l" defTabSz="914400" rtl="0" eaLnBrk="1" latinLnBrk="0" hangingPunct="1">
                        <a:defRPr sz="1800" kern="1200">
                          <a:solidFill>
                            <a:schemeClr val="dk1"/>
                          </a:solidFill>
                          <a:latin typeface="Gill Sans MT" panose="020B0502020104020203"/>
                        </a:defRPr>
                      </a:lvl4pPr>
                      <a:lvl5pPr marL="1828800" algn="l" defTabSz="914400" rtl="0" eaLnBrk="1" latinLnBrk="0" hangingPunct="1">
                        <a:defRPr sz="1800" kern="1200">
                          <a:solidFill>
                            <a:schemeClr val="dk1"/>
                          </a:solidFill>
                          <a:latin typeface="Gill Sans MT" panose="020B0502020104020203"/>
                        </a:defRPr>
                      </a:lvl5pPr>
                      <a:lvl6pPr marL="2286000" algn="l" defTabSz="914400" rtl="0" eaLnBrk="1" latinLnBrk="0" hangingPunct="1">
                        <a:defRPr sz="1800" kern="1200">
                          <a:solidFill>
                            <a:schemeClr val="dk1"/>
                          </a:solidFill>
                          <a:latin typeface="Gill Sans MT" panose="020B0502020104020203"/>
                        </a:defRPr>
                      </a:lvl6pPr>
                      <a:lvl7pPr marL="2743200" algn="l" defTabSz="914400" rtl="0" eaLnBrk="1" latinLnBrk="0" hangingPunct="1">
                        <a:defRPr sz="1800" kern="1200">
                          <a:solidFill>
                            <a:schemeClr val="dk1"/>
                          </a:solidFill>
                          <a:latin typeface="Gill Sans MT" panose="020B0502020104020203"/>
                        </a:defRPr>
                      </a:lvl7pPr>
                      <a:lvl8pPr marL="3200400" algn="l" defTabSz="914400" rtl="0" eaLnBrk="1" latinLnBrk="0" hangingPunct="1">
                        <a:defRPr sz="1800" kern="1200">
                          <a:solidFill>
                            <a:schemeClr val="dk1"/>
                          </a:solidFill>
                          <a:latin typeface="Gill Sans MT" panose="020B0502020104020203"/>
                        </a:defRPr>
                      </a:lvl8pPr>
                      <a:lvl9pPr marL="3657600" algn="l" defTabSz="914400" rtl="0" eaLnBrk="1" latinLnBrk="0" hangingPunct="1">
                        <a:defRPr sz="1800" kern="1200">
                          <a:solidFill>
                            <a:schemeClr val="dk1"/>
                          </a:solidFill>
                          <a:latin typeface="Gill Sans MT" panose="020B0502020104020203"/>
                        </a:defRPr>
                      </a:lvl9p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ru-RU" sz="1600" b="0" i="0" dirty="0">
                        <a:solidFill>
                          <a:schemeClr val="bg1"/>
                        </a:solidFill>
                        <a:latin typeface="Cambria" panose="02040503050406030204" pitchFamily="18" charset="0"/>
                        <a:ea typeface="Cambria" panose="02040503050406030204" pitchFamily="18" charset="0"/>
                        <a:cs typeface="Gill Sans Light" panose="020B0302020104020203" pitchFamily="34" charset="-79"/>
                      </a:endParaRPr>
                    </a:p>
                  </a:txBody>
                  <a:tcPr marL="64576" marR="64576" marT="34995" marB="34995" anchor="ctr"/>
                </a:tc>
                <a:extLst>
                  <a:ext uri="{0D108BD9-81ED-4DB2-BD59-A6C34878D82A}">
                    <a16:rowId xmlns:a16="http://schemas.microsoft.com/office/drawing/2014/main" xmlns="" val="43970745"/>
                  </a:ext>
                </a:extLst>
              </a:tr>
            </a:tbl>
          </a:graphicData>
        </a:graphic>
      </p:graphicFrame>
      <p:sp>
        <p:nvSpPr>
          <p:cNvPr id="13" name="Text Placeholder 12">
            <a:extLst>
              <a:ext uri="{FF2B5EF4-FFF2-40B4-BE49-F238E27FC236}">
                <a16:creationId xmlns:a16="http://schemas.microsoft.com/office/drawing/2014/main" xmlns="" id="{D8714EE5-8E15-6B41-9518-644A043BB8FC}"/>
              </a:ext>
            </a:extLst>
          </p:cNvPr>
          <p:cNvSpPr>
            <a:spLocks noGrp="1"/>
          </p:cNvSpPr>
          <p:nvPr>
            <p:ph type="body" sz="quarter" idx="12"/>
          </p:nvPr>
        </p:nvSpPr>
        <p:spPr>
          <a:xfrm>
            <a:off x="838200" y="1234025"/>
            <a:ext cx="10896924" cy="320447"/>
          </a:xfrm>
        </p:spPr>
        <p:txBody>
          <a:bodyPr>
            <a:normAutofit fontScale="92500" lnSpcReduction="10000"/>
          </a:bodyPr>
          <a:lstStyle/>
          <a:p>
            <a:r>
              <a:rPr lang="hi-IN" sz="1800" spc="0" dirty="0"/>
              <a:t>शीर्षक का विवरण यहाँ </a:t>
            </a:r>
            <a:r>
              <a:rPr lang="hi-IN" sz="1800" spc="0" dirty="0" smtClean="0"/>
              <a:t>लिखें</a:t>
            </a:r>
            <a:endParaRPr lang="en-US" sz="1800" spc="0" dirty="0"/>
          </a:p>
        </p:txBody>
      </p:sp>
      <p:pic>
        <p:nvPicPr>
          <p:cNvPr id="7" name="Content Placeholder 6" descr="Stethoscope with solid fill">
            <a:extLst>
              <a:ext uri="{FF2B5EF4-FFF2-40B4-BE49-F238E27FC236}">
                <a16:creationId xmlns:a16="http://schemas.microsoft.com/office/drawing/2014/main" xmlns="" id="{FC429A24-3011-4D3B-AC17-138AE16CD8B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45480" y="0"/>
            <a:ext cx="751840" cy="751840"/>
          </a:xfrm>
          <a:prstGeom prst="rect">
            <a:avLst/>
          </a:prstGeom>
        </p:spPr>
      </p:pic>
      <p:pic>
        <p:nvPicPr>
          <p:cNvPr id="10" name="Graphic 9" descr="Meditation with solid fill">
            <a:extLst>
              <a:ext uri="{FF2B5EF4-FFF2-40B4-BE49-F238E27FC236}">
                <a16:creationId xmlns:a16="http://schemas.microsoft.com/office/drawing/2014/main" xmlns="" id="{8F7083D1-7343-4FA3-8120-C17A92D9A7F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574524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97EAB6E-5FFF-4923-BC7F-D2C71AD246DB}"/>
              </a:ext>
            </a:extLst>
          </p:cNvPr>
          <p:cNvSpPr>
            <a:spLocks noGrp="1"/>
          </p:cNvSpPr>
          <p:nvPr>
            <p:ph type="title"/>
          </p:nvPr>
        </p:nvSpPr>
        <p:spPr/>
        <p:txBody>
          <a:bodyPr>
            <a:normAutofit/>
          </a:bodyPr>
          <a:lstStyle/>
          <a:p>
            <a:r>
              <a:rPr lang="hi-IN" sz="4000" dirty="0" smtClean="0"/>
              <a:t>अन्य स्लाइड्स</a:t>
            </a:r>
            <a:endParaRPr lang="en-US" sz="4000" dirty="0"/>
          </a:p>
        </p:txBody>
      </p:sp>
      <p:sp>
        <p:nvSpPr>
          <p:cNvPr id="5" name="Text Placeholder 4">
            <a:extLst>
              <a:ext uri="{FF2B5EF4-FFF2-40B4-BE49-F238E27FC236}">
                <a16:creationId xmlns:a16="http://schemas.microsoft.com/office/drawing/2014/main" xmlns="" id="{DBE20D5C-43B3-4BCF-8700-BD30912F7568}"/>
              </a:ext>
            </a:extLst>
          </p:cNvPr>
          <p:cNvSpPr>
            <a:spLocks noGrp="1"/>
          </p:cNvSpPr>
          <p:nvPr>
            <p:ph type="body" sz="quarter" idx="10"/>
          </p:nvPr>
        </p:nvSpPr>
        <p:spPr>
          <a:xfrm>
            <a:off x="8530361" y="4554447"/>
            <a:ext cx="2489200" cy="2303553"/>
          </a:xfrm>
        </p:spPr>
        <p:txBody>
          <a:bodyPr/>
          <a:lstStyle/>
          <a:p>
            <a:r>
              <a:rPr lang="en-US" sz="7200" dirty="0"/>
              <a:t>1</a:t>
            </a:r>
          </a:p>
        </p:txBody>
      </p:sp>
    </p:spTree>
    <p:extLst>
      <p:ext uri="{BB962C8B-B14F-4D97-AF65-F5344CB8AC3E}">
        <p14:creationId xmlns:p14="http://schemas.microsoft.com/office/powerpoint/2010/main" val="660194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hi-IN" dirty="0"/>
              <a:t>स्लाइड का शीर्षक</a:t>
            </a:r>
            <a:endParaRPr lang="en-IN" dirty="0"/>
          </a:p>
        </p:txBody>
      </p:sp>
      <p:graphicFrame>
        <p:nvGraphicFramePr>
          <p:cNvPr id="2" name="Diagram 1">
            <a:extLst>
              <a:ext uri="{FF2B5EF4-FFF2-40B4-BE49-F238E27FC236}">
                <a16:creationId xmlns:a16="http://schemas.microsoft.com/office/drawing/2014/main" xmlns="" id="{E4C0CE26-67E0-4DEC-B3C8-053DA078BFD1}"/>
              </a:ext>
            </a:extLst>
          </p:cNvPr>
          <p:cNvGraphicFramePr/>
          <p:nvPr>
            <p:extLst>
              <p:ext uri="{D42A27DB-BD31-4B8C-83A1-F6EECF244321}">
                <p14:modId xmlns:p14="http://schemas.microsoft.com/office/powerpoint/2010/main" val="1492879874"/>
              </p:ext>
            </p:extLst>
          </p:nvPr>
        </p:nvGraphicFramePr>
        <p:xfrm>
          <a:off x="1828801" y="1894115"/>
          <a:ext cx="8696088" cy="4320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6" descr="Stethoscope with solid fill">
            <a:extLst>
              <a:ext uri="{FF2B5EF4-FFF2-40B4-BE49-F238E27FC236}">
                <a16:creationId xmlns:a16="http://schemas.microsoft.com/office/drawing/2014/main" xmlns="" id="{A8C6D9A0-5E88-4A76-BB99-FF9F6A2FDE0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345480" y="0"/>
            <a:ext cx="751840" cy="751840"/>
          </a:xfrm>
          <a:prstGeom prst="rect">
            <a:avLst/>
          </a:prstGeom>
        </p:spPr>
      </p:pic>
      <p:pic>
        <p:nvPicPr>
          <p:cNvPr id="11" name="Graphic 10" descr="Meditation with solid fill">
            <a:extLst>
              <a:ext uri="{FF2B5EF4-FFF2-40B4-BE49-F238E27FC236}">
                <a16:creationId xmlns:a16="http://schemas.microsoft.com/office/drawing/2014/main" xmlns="" id="{B3F68FC6-51F9-48A1-8773-3E1F25E355D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631056" y="-47625"/>
            <a:ext cx="914400" cy="914400"/>
          </a:xfrm>
          <a:prstGeom prst="rect">
            <a:avLst/>
          </a:prstGeom>
        </p:spPr>
      </p:pic>
      <p:pic>
        <p:nvPicPr>
          <p:cNvPr id="12" name="Graphic 11" descr="Medical with solid fill">
            <a:extLst>
              <a:ext uri="{FF2B5EF4-FFF2-40B4-BE49-F238E27FC236}">
                <a16:creationId xmlns:a16="http://schemas.microsoft.com/office/drawing/2014/main" xmlns="" id="{8744E723-CCCA-4BF9-8534-2374A6D2086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345650" y="3074936"/>
            <a:ext cx="2005496" cy="2005496"/>
          </a:xfrm>
          <a:prstGeom prst="rect">
            <a:avLst/>
          </a:prstGeom>
        </p:spPr>
      </p:pic>
    </p:spTree>
    <p:extLst>
      <p:ext uri="{BB962C8B-B14F-4D97-AF65-F5344CB8AC3E}">
        <p14:creationId xmlns:p14="http://schemas.microsoft.com/office/powerpoint/2010/main" val="3990365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hi-IN" dirty="0"/>
              <a:t>स्लाइड का शीर्षक</a:t>
            </a:r>
            <a:endParaRPr lang="en-IN" dirty="0"/>
          </a:p>
        </p:txBody>
      </p:sp>
      <p:pic>
        <p:nvPicPr>
          <p:cNvPr id="8" name="Content Placeholder 6" descr="Stethoscope with solid fill">
            <a:extLst>
              <a:ext uri="{FF2B5EF4-FFF2-40B4-BE49-F238E27FC236}">
                <a16:creationId xmlns:a16="http://schemas.microsoft.com/office/drawing/2014/main" xmlns="" id="{48830BDD-97AB-4D05-AEA2-EB5B4A310373}"/>
              </a:ext>
            </a:extLst>
          </p:cNvPr>
          <p:cNvPicPr>
            <a:picLocks noChangeAspect="1"/>
          </p:cNvPicPr>
          <p:nvPr/>
        </p:nvPicPr>
        <p:blipFill>
          <a:blip r:embed="rId2">
            <a:extLst>
              <a:ext uri="{96DAC541-7B7A-43D3-8B79-37D633B846F1}">
                <asvg:svgBlip xmlns:asvg="http://schemas.microsoft.com/office/drawing/2016/SVG/main" xmlns="" r:embed="rId8"/>
              </a:ext>
            </a:extLst>
          </a:blip>
          <a:stretch>
            <a:fillRect/>
          </a:stretch>
        </p:blipFill>
        <p:spPr>
          <a:xfrm>
            <a:off x="11345480" y="0"/>
            <a:ext cx="751840" cy="751840"/>
          </a:xfrm>
          <a:prstGeom prst="rect">
            <a:avLst/>
          </a:prstGeom>
        </p:spPr>
      </p:pic>
      <p:pic>
        <p:nvPicPr>
          <p:cNvPr id="9" name="Graphic 8" descr="Meditation with solid fill">
            <a:extLst>
              <a:ext uri="{FF2B5EF4-FFF2-40B4-BE49-F238E27FC236}">
                <a16:creationId xmlns:a16="http://schemas.microsoft.com/office/drawing/2014/main" xmlns="" id="{F81F5B87-E839-4202-8EEA-08DB969F019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631056" y="-47625"/>
            <a:ext cx="914400" cy="914400"/>
          </a:xfrm>
          <a:prstGeom prst="rect">
            <a:avLst/>
          </a:prstGeom>
        </p:spPr>
      </p:pic>
      <p:graphicFrame>
        <p:nvGraphicFramePr>
          <p:cNvPr id="6" name="Diagram 5"/>
          <p:cNvGraphicFramePr/>
          <p:nvPr>
            <p:extLst>
              <p:ext uri="{D42A27DB-BD31-4B8C-83A1-F6EECF244321}">
                <p14:modId xmlns:p14="http://schemas.microsoft.com/office/powerpoint/2010/main" val="1060517163"/>
              </p:ext>
            </p:extLst>
          </p:nvPr>
        </p:nvGraphicFramePr>
        <p:xfrm>
          <a:off x="2278736" y="2261278"/>
          <a:ext cx="7634528" cy="369730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465930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hi-IN" dirty="0"/>
              <a:t>स्लाइड का शीर्षक</a:t>
            </a:r>
            <a:endParaRPr lang="en-IN" dirty="0"/>
          </a:p>
        </p:txBody>
      </p:sp>
      <p:pic>
        <p:nvPicPr>
          <p:cNvPr id="8" name="Content Placeholder 6" descr="Stethoscope with solid fill">
            <a:extLst>
              <a:ext uri="{FF2B5EF4-FFF2-40B4-BE49-F238E27FC236}">
                <a16:creationId xmlns:a16="http://schemas.microsoft.com/office/drawing/2014/main" xmlns="" id="{221E8DA0-99A5-4080-98A5-02F9D90AF422}"/>
              </a:ext>
            </a:extLst>
          </p:cNvPr>
          <p:cNvPicPr>
            <a:picLocks noChangeAspect="1"/>
          </p:cNvPicPr>
          <p:nvPr/>
        </p:nvPicPr>
        <p:blipFill>
          <a:blip r:embed="rId2">
            <a:extLst>
              <a:ext uri="{96DAC541-7B7A-43D3-8B79-37D633B846F1}">
                <asvg:svgBlip xmlns:asvg="http://schemas.microsoft.com/office/drawing/2016/SVG/main" xmlns="" r:embed="rId8"/>
              </a:ext>
            </a:extLst>
          </a:blip>
          <a:stretch>
            <a:fillRect/>
          </a:stretch>
        </p:blipFill>
        <p:spPr>
          <a:xfrm>
            <a:off x="11345480" y="0"/>
            <a:ext cx="751840" cy="751840"/>
          </a:xfrm>
          <a:prstGeom prst="rect">
            <a:avLst/>
          </a:prstGeom>
        </p:spPr>
      </p:pic>
      <p:pic>
        <p:nvPicPr>
          <p:cNvPr id="9" name="Graphic 8" descr="Meditation with solid fill">
            <a:extLst>
              <a:ext uri="{FF2B5EF4-FFF2-40B4-BE49-F238E27FC236}">
                <a16:creationId xmlns:a16="http://schemas.microsoft.com/office/drawing/2014/main" xmlns="" id="{1289FBBB-34F1-4488-8B8F-19BA89C7AEC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631056" y="-47625"/>
            <a:ext cx="914400" cy="914400"/>
          </a:xfrm>
          <a:prstGeom prst="rect">
            <a:avLst/>
          </a:prstGeom>
        </p:spPr>
      </p:pic>
      <p:graphicFrame>
        <p:nvGraphicFramePr>
          <p:cNvPr id="7" name="Diagram 6">
            <a:extLst>
              <a:ext uri="{FF2B5EF4-FFF2-40B4-BE49-F238E27FC236}">
                <a16:creationId xmlns:a16="http://schemas.microsoft.com/office/drawing/2014/main" xmlns="" id="{98ACB459-5421-4A84-9881-399BF71B5404}"/>
              </a:ext>
            </a:extLst>
          </p:cNvPr>
          <p:cNvGraphicFramePr/>
          <p:nvPr>
            <p:extLst>
              <p:ext uri="{D42A27DB-BD31-4B8C-83A1-F6EECF244321}">
                <p14:modId xmlns:p14="http://schemas.microsoft.com/office/powerpoint/2010/main" val="430761018"/>
              </p:ext>
            </p:extLst>
          </p:nvPr>
        </p:nvGraphicFramePr>
        <p:xfrm>
          <a:off x="2032000" y="2137558"/>
          <a:ext cx="8128000" cy="489513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47443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a:t>स्लाइड का शीर्षक</a:t>
            </a:r>
            <a:endParaRPr lang="en-GB" b="0" i="0" dirty="0"/>
          </a:p>
        </p:txBody>
      </p:sp>
      <p:sp>
        <p:nvSpPr>
          <p:cNvPr id="7" name="Slide Number Placeholder 6"/>
          <p:cNvSpPr>
            <a:spLocks noGrp="1"/>
          </p:cNvSpPr>
          <p:nvPr>
            <p:ph type="sldNum" sz="quarter" idx="12"/>
          </p:nvPr>
        </p:nvSpPr>
        <p:spPr/>
        <p:txBody>
          <a:bodyPr/>
          <a:lstStyle/>
          <a:p>
            <a:fld id="{FEBD7F86-1881-4698-8703-FB80B0800997}" type="slidenum">
              <a:rPr lang="en-GB" smtClean="0"/>
              <a:pPr/>
              <a:t>25</a:t>
            </a:fld>
            <a:endParaRPr lang="en-GB"/>
          </a:p>
        </p:txBody>
      </p:sp>
      <p:pic>
        <p:nvPicPr>
          <p:cNvPr id="44" name="Content Placeholder 6" descr="Stethoscope with solid fill">
            <a:extLst>
              <a:ext uri="{FF2B5EF4-FFF2-40B4-BE49-F238E27FC236}">
                <a16:creationId xmlns:a16="http://schemas.microsoft.com/office/drawing/2014/main" xmlns="" id="{E8E85F4D-ABAE-4603-BC92-9A7CC74AA7B0}"/>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11345480" y="0"/>
            <a:ext cx="751840" cy="751840"/>
          </a:xfrm>
          <a:prstGeom prst="rect">
            <a:avLst/>
          </a:prstGeom>
        </p:spPr>
      </p:pic>
      <p:pic>
        <p:nvPicPr>
          <p:cNvPr id="49" name="Graphic 48" descr="Meditation with solid fill">
            <a:extLst>
              <a:ext uri="{FF2B5EF4-FFF2-40B4-BE49-F238E27FC236}">
                <a16:creationId xmlns:a16="http://schemas.microsoft.com/office/drawing/2014/main" xmlns="" id="{D6AAC705-EAE1-4270-8B6E-4C9CBA6E579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631056" y="-47625"/>
            <a:ext cx="914400" cy="914400"/>
          </a:xfrm>
          <a:prstGeom prst="rect">
            <a:avLst/>
          </a:prstGeom>
        </p:spPr>
      </p:pic>
      <p:sp>
        <p:nvSpPr>
          <p:cNvPr id="42" name="Rectangle 7"/>
          <p:cNvSpPr>
            <a:spLocks noChangeArrowheads="1"/>
          </p:cNvSpPr>
          <p:nvPr/>
        </p:nvSpPr>
        <p:spPr bwMode="auto">
          <a:xfrm>
            <a:off x="1768262" y="2456165"/>
            <a:ext cx="8580269" cy="3170397"/>
          </a:xfrm>
          <a:prstGeom prst="rect">
            <a:avLst/>
          </a:prstGeom>
          <a:noFill/>
          <a:ln w="3175">
            <a:solidFill>
              <a:srgbClr val="D5D1C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2935" tIns="41468" rIns="82935" bIns="41468" numCol="1" anchor="t" anchorCtr="0" compatLnSpc="1">
            <a:prstTxWarp prst="textNoShape">
              <a:avLst/>
            </a:prstTxWarp>
          </a:bodyPr>
          <a:lstStyle/>
          <a:p>
            <a:endParaRPr lang="en-GB" sz="1633">
              <a:solidFill>
                <a:schemeClr val="tx2"/>
              </a:solidFill>
              <a:latin typeface="Cambria" panose="02040503050406030204" pitchFamily="18" charset="0"/>
              <a:ea typeface="Cambria" panose="02040503050406030204" pitchFamily="18" charset="0"/>
            </a:endParaRPr>
          </a:p>
        </p:txBody>
      </p:sp>
      <p:grpSp>
        <p:nvGrpSpPr>
          <p:cNvPr id="43" name="Group 42"/>
          <p:cNvGrpSpPr/>
          <p:nvPr/>
        </p:nvGrpSpPr>
        <p:grpSpPr>
          <a:xfrm>
            <a:off x="3666137" y="2122787"/>
            <a:ext cx="2364552" cy="1331302"/>
            <a:chOff x="4317121" y="2340471"/>
            <a:chExt cx="2607028" cy="1467822"/>
          </a:xfrm>
          <a:solidFill>
            <a:schemeClr val="bg2"/>
          </a:solidFill>
        </p:grpSpPr>
        <p:sp>
          <p:nvSpPr>
            <p:cNvPr id="50" name="Freeform 49"/>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51"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58" name="Rectangle 57"/>
            <p:cNvSpPr/>
            <p:nvPr/>
          </p:nvSpPr>
          <p:spPr>
            <a:xfrm rot="2677252">
              <a:off x="5252518" y="2719997"/>
              <a:ext cx="1584176" cy="407206"/>
            </a:xfrm>
            <a:prstGeom prst="rect">
              <a:avLst/>
            </a:prstGeom>
            <a:grpFill/>
          </p:spPr>
          <p:txBody>
            <a:bodyPr wrap="square">
              <a:spAutoFit/>
            </a:bodyPr>
            <a:lstStyle/>
            <a:p>
              <a:pPr algn="r"/>
              <a:r>
                <a:rPr lang="hi-IN" i="1" dirty="0" smtClean="0">
                  <a:solidFill>
                    <a:schemeClr val="tx2"/>
                  </a:solidFill>
                  <a:latin typeface="Cambria" panose="02040503050406030204" pitchFamily="18" charset="0"/>
                  <a:ea typeface="Cambria" panose="02040503050406030204" pitchFamily="18" charset="0"/>
                </a:rPr>
                <a:t>विषय</a:t>
              </a:r>
              <a:r>
                <a:rPr lang="en-GB" i="1" dirty="0" smtClean="0">
                  <a:solidFill>
                    <a:schemeClr val="tx2"/>
                  </a:solidFill>
                  <a:latin typeface="Cambria" panose="02040503050406030204" pitchFamily="18" charset="0"/>
                  <a:ea typeface="Cambria" panose="02040503050406030204" pitchFamily="18" charset="0"/>
                </a:rPr>
                <a:t> </a:t>
              </a:r>
              <a:r>
                <a:rPr lang="hi-IN" i="1" dirty="0" smtClean="0">
                  <a:solidFill>
                    <a:schemeClr val="tx2"/>
                  </a:solidFill>
                  <a:latin typeface="Cambria" panose="02040503050406030204" pitchFamily="18" charset="0"/>
                  <a:ea typeface="Cambria" panose="02040503050406030204" pitchFamily="18" charset="0"/>
                </a:rPr>
                <a:t> </a:t>
              </a:r>
              <a:r>
                <a:rPr lang="en-GB" i="1" dirty="0" smtClean="0">
                  <a:solidFill>
                    <a:schemeClr val="tx2"/>
                  </a:solidFill>
                  <a:latin typeface="Cambria" panose="02040503050406030204" pitchFamily="18" charset="0"/>
                  <a:ea typeface="Cambria" panose="02040503050406030204" pitchFamily="18" charset="0"/>
                </a:rPr>
                <a:t>1</a:t>
              </a:r>
              <a:r>
                <a:rPr lang="en-GB" dirty="0" smtClean="0">
                  <a:solidFill>
                    <a:schemeClr val="tx2"/>
                  </a:solidFill>
                  <a:latin typeface="Cambria" panose="02040503050406030204" pitchFamily="18" charset="0"/>
                  <a:ea typeface="Cambria" panose="02040503050406030204" pitchFamily="18" charset="0"/>
                </a:rPr>
                <a:t> </a:t>
              </a:r>
              <a:endParaRPr lang="en-GB" dirty="0">
                <a:solidFill>
                  <a:schemeClr val="tx2"/>
                </a:solidFill>
                <a:latin typeface="Cambria" panose="02040503050406030204" pitchFamily="18" charset="0"/>
                <a:ea typeface="Cambria" panose="02040503050406030204" pitchFamily="18" charset="0"/>
              </a:endParaRPr>
            </a:p>
          </p:txBody>
        </p:sp>
      </p:grpSp>
      <p:grpSp>
        <p:nvGrpSpPr>
          <p:cNvPr id="61" name="Group 60"/>
          <p:cNvGrpSpPr/>
          <p:nvPr/>
        </p:nvGrpSpPr>
        <p:grpSpPr>
          <a:xfrm>
            <a:off x="6096000" y="4628638"/>
            <a:ext cx="2351304" cy="1331302"/>
            <a:chOff x="3832716" y="5103287"/>
            <a:chExt cx="2592421" cy="1467822"/>
          </a:xfrm>
          <a:solidFill>
            <a:schemeClr val="accent2">
              <a:lumMod val="40000"/>
              <a:lumOff val="60000"/>
            </a:schemeClr>
          </a:solidFill>
        </p:grpSpPr>
        <p:sp>
          <p:nvSpPr>
            <p:cNvPr id="66"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67"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69" name="Rectangle 68"/>
            <p:cNvSpPr/>
            <p:nvPr/>
          </p:nvSpPr>
          <p:spPr>
            <a:xfrm rot="2623787">
              <a:off x="3934781" y="5803018"/>
              <a:ext cx="1584176" cy="407206"/>
            </a:xfrm>
            <a:prstGeom prst="rect">
              <a:avLst/>
            </a:prstGeom>
            <a:grpFill/>
          </p:spPr>
          <p:txBody>
            <a:bodyPr wrap="square">
              <a:spAutoFit/>
            </a:bodyPr>
            <a:lstStyle/>
            <a:p>
              <a:r>
                <a:rPr lang="hi-IN" i="1" dirty="0" smtClean="0">
                  <a:solidFill>
                    <a:schemeClr val="tx2"/>
                  </a:solidFill>
                  <a:latin typeface="Cambria" panose="02040503050406030204" pitchFamily="18" charset="0"/>
                  <a:ea typeface="Cambria" panose="02040503050406030204" pitchFamily="18" charset="0"/>
                </a:rPr>
                <a:t>विषय</a:t>
              </a:r>
              <a:r>
                <a:rPr lang="en-GB" i="1" dirty="0" smtClean="0">
                  <a:solidFill>
                    <a:schemeClr val="tx2"/>
                  </a:solidFill>
                  <a:latin typeface="Cambria" panose="02040503050406030204" pitchFamily="18" charset="0"/>
                  <a:ea typeface="Cambria" panose="02040503050406030204" pitchFamily="18" charset="0"/>
                </a:rPr>
                <a:t> </a:t>
              </a:r>
              <a:r>
                <a:rPr lang="en-GB" i="1" dirty="0">
                  <a:solidFill>
                    <a:schemeClr val="tx2"/>
                  </a:solidFill>
                  <a:latin typeface="Cambria" panose="02040503050406030204" pitchFamily="18" charset="0"/>
                  <a:ea typeface="Cambria" panose="02040503050406030204" pitchFamily="18" charset="0"/>
                </a:rPr>
                <a:t>4</a:t>
              </a:r>
              <a:endParaRPr lang="en-GB" dirty="0">
                <a:solidFill>
                  <a:schemeClr val="tx2"/>
                </a:solidFill>
                <a:latin typeface="Cambria" panose="02040503050406030204" pitchFamily="18" charset="0"/>
                <a:ea typeface="Cambria" panose="02040503050406030204" pitchFamily="18" charset="0"/>
              </a:endParaRPr>
            </a:p>
          </p:txBody>
        </p:sp>
      </p:grpSp>
      <p:grpSp>
        <p:nvGrpSpPr>
          <p:cNvPr id="70" name="Group 69"/>
          <p:cNvGrpSpPr/>
          <p:nvPr/>
        </p:nvGrpSpPr>
        <p:grpSpPr>
          <a:xfrm flipH="1">
            <a:off x="6096000" y="2124560"/>
            <a:ext cx="2364552" cy="1331302"/>
            <a:chOff x="4317121" y="2340471"/>
            <a:chExt cx="2607028" cy="1467822"/>
          </a:xfrm>
          <a:solidFill>
            <a:schemeClr val="bg2"/>
          </a:solidFill>
        </p:grpSpPr>
        <p:sp>
          <p:nvSpPr>
            <p:cNvPr id="71" name="Freeform 70"/>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72"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86" name="Rectangle 85"/>
            <p:cNvSpPr/>
            <p:nvPr/>
          </p:nvSpPr>
          <p:spPr>
            <a:xfrm rot="2677252">
              <a:off x="5252518" y="2719997"/>
              <a:ext cx="1584176" cy="407206"/>
            </a:xfrm>
            <a:prstGeom prst="rect">
              <a:avLst/>
            </a:prstGeom>
            <a:grpFill/>
          </p:spPr>
          <p:txBody>
            <a:bodyPr wrap="square">
              <a:spAutoFit/>
            </a:bodyPr>
            <a:lstStyle/>
            <a:p>
              <a:r>
                <a:rPr lang="hi-IN" i="1" dirty="0" smtClean="0">
                  <a:solidFill>
                    <a:schemeClr val="tx2"/>
                  </a:solidFill>
                  <a:latin typeface="Cambria" panose="02040503050406030204" pitchFamily="18" charset="0"/>
                  <a:ea typeface="Cambria" panose="02040503050406030204" pitchFamily="18" charset="0"/>
                </a:rPr>
                <a:t>विषय</a:t>
              </a:r>
              <a:r>
                <a:rPr lang="en-GB" i="1" dirty="0" smtClean="0">
                  <a:solidFill>
                    <a:schemeClr val="tx2"/>
                  </a:solidFill>
                  <a:latin typeface="Cambria" panose="02040503050406030204" pitchFamily="18" charset="0"/>
                  <a:ea typeface="Cambria" panose="02040503050406030204" pitchFamily="18" charset="0"/>
                </a:rPr>
                <a:t> </a:t>
              </a:r>
              <a:r>
                <a:rPr lang="hi-IN" i="1" dirty="0" smtClean="0">
                  <a:solidFill>
                    <a:schemeClr val="tx2"/>
                  </a:solidFill>
                  <a:latin typeface="Cambria" panose="02040503050406030204" pitchFamily="18" charset="0"/>
                  <a:ea typeface="Cambria" panose="02040503050406030204" pitchFamily="18" charset="0"/>
                </a:rPr>
                <a:t> </a:t>
              </a:r>
              <a:r>
                <a:rPr lang="en-GB" i="1" dirty="0" smtClean="0">
                  <a:solidFill>
                    <a:schemeClr val="tx2"/>
                  </a:solidFill>
                  <a:latin typeface="Cambria" panose="02040503050406030204" pitchFamily="18" charset="0"/>
                  <a:ea typeface="Cambria" panose="02040503050406030204" pitchFamily="18" charset="0"/>
                </a:rPr>
                <a:t>2</a:t>
              </a:r>
              <a:endParaRPr lang="en-GB" dirty="0">
                <a:solidFill>
                  <a:schemeClr val="tx2"/>
                </a:solidFill>
                <a:latin typeface="Cambria" panose="02040503050406030204" pitchFamily="18" charset="0"/>
                <a:ea typeface="Cambria" panose="02040503050406030204" pitchFamily="18" charset="0"/>
              </a:endParaRPr>
            </a:p>
          </p:txBody>
        </p:sp>
      </p:grpSp>
      <p:grpSp>
        <p:nvGrpSpPr>
          <p:cNvPr id="87" name="Group 86"/>
          <p:cNvGrpSpPr/>
          <p:nvPr/>
        </p:nvGrpSpPr>
        <p:grpSpPr>
          <a:xfrm flipH="1">
            <a:off x="3679386" y="4628638"/>
            <a:ext cx="2351304" cy="1331302"/>
            <a:chOff x="3832716" y="5103287"/>
            <a:chExt cx="2592421" cy="1467822"/>
          </a:xfrm>
          <a:solidFill>
            <a:schemeClr val="accent2">
              <a:lumMod val="40000"/>
              <a:lumOff val="60000"/>
            </a:schemeClr>
          </a:solidFill>
        </p:grpSpPr>
        <p:sp>
          <p:nvSpPr>
            <p:cNvPr id="88"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89"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90" name="Rectangle 89"/>
            <p:cNvSpPr/>
            <p:nvPr/>
          </p:nvSpPr>
          <p:spPr>
            <a:xfrm rot="2623787">
              <a:off x="3934781" y="5803015"/>
              <a:ext cx="1584176" cy="407206"/>
            </a:xfrm>
            <a:prstGeom prst="rect">
              <a:avLst/>
            </a:prstGeom>
            <a:grpFill/>
          </p:spPr>
          <p:txBody>
            <a:bodyPr wrap="square">
              <a:spAutoFit/>
            </a:bodyPr>
            <a:lstStyle/>
            <a:p>
              <a:pPr algn="r"/>
              <a:r>
                <a:rPr lang="hi-IN" i="1" dirty="0" smtClean="0">
                  <a:solidFill>
                    <a:schemeClr val="tx2"/>
                  </a:solidFill>
                  <a:latin typeface="Cambria" panose="02040503050406030204" pitchFamily="18" charset="0"/>
                  <a:ea typeface="Cambria" panose="02040503050406030204" pitchFamily="18" charset="0"/>
                </a:rPr>
                <a:t>विषय</a:t>
              </a:r>
              <a:r>
                <a:rPr lang="en-GB" i="1" dirty="0" smtClean="0">
                  <a:solidFill>
                    <a:schemeClr val="tx2"/>
                  </a:solidFill>
                  <a:latin typeface="Cambria" panose="02040503050406030204" pitchFamily="18" charset="0"/>
                  <a:ea typeface="Cambria" panose="02040503050406030204" pitchFamily="18" charset="0"/>
                </a:rPr>
                <a:t> </a:t>
              </a:r>
              <a:r>
                <a:rPr lang="en-GB" i="1" dirty="0">
                  <a:solidFill>
                    <a:schemeClr val="tx2"/>
                  </a:solidFill>
                  <a:latin typeface="Cambria" panose="02040503050406030204" pitchFamily="18" charset="0"/>
                  <a:ea typeface="Cambria" panose="02040503050406030204" pitchFamily="18" charset="0"/>
                </a:rPr>
                <a:t>3</a:t>
              </a:r>
              <a:endParaRPr lang="en-GB" dirty="0">
                <a:solidFill>
                  <a:schemeClr val="tx2"/>
                </a:solidFill>
                <a:latin typeface="Cambria" panose="02040503050406030204" pitchFamily="18" charset="0"/>
                <a:ea typeface="Cambria" panose="02040503050406030204" pitchFamily="18" charset="0"/>
              </a:endParaRPr>
            </a:p>
          </p:txBody>
        </p:sp>
      </p:grpSp>
      <p:sp>
        <p:nvSpPr>
          <p:cNvPr id="91" name="TextBox 90"/>
          <p:cNvSpPr txBox="1"/>
          <p:nvPr/>
        </p:nvSpPr>
        <p:spPr>
          <a:xfrm>
            <a:off x="7815668" y="2455044"/>
            <a:ext cx="570416"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02</a:t>
            </a:r>
          </a:p>
        </p:txBody>
      </p:sp>
      <p:cxnSp>
        <p:nvCxnSpPr>
          <p:cNvPr id="92" name="Straight Connector 91"/>
          <p:cNvCxnSpPr/>
          <p:nvPr/>
        </p:nvCxnSpPr>
        <p:spPr>
          <a:xfrm flipV="1">
            <a:off x="7728766"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7815668" y="3037137"/>
            <a:ext cx="2448877" cy="553998"/>
          </a:xfrm>
          <a:prstGeom prst="rect">
            <a:avLst/>
          </a:prstGeom>
        </p:spPr>
        <p:txBody>
          <a:bodyPr wrap="square" lIns="0" tIns="0" rIns="0" bIns="0">
            <a:spAutoFit/>
          </a:bodyPr>
          <a:lstStyle/>
          <a:p>
            <a:r>
              <a:rPr lang="hi-IN" dirty="0" smtClean="0">
                <a:solidFill>
                  <a:schemeClr val="tx2"/>
                </a:solidFill>
                <a:latin typeface="Cambria" panose="02040503050406030204" pitchFamily="18" charset="0"/>
                <a:ea typeface="Cambria" panose="02040503050406030204" pitchFamily="18" charset="0"/>
              </a:rPr>
              <a:t>उपशीर्षक का विवरण यहाँ लिखें</a:t>
            </a:r>
            <a:r>
              <a:rPr lang="en-GB" dirty="0" smtClean="0">
                <a:solidFill>
                  <a:schemeClr val="tx2"/>
                </a:solidFill>
                <a:latin typeface="Cambria" panose="02040503050406030204" pitchFamily="18" charset="0"/>
                <a:ea typeface="Cambria" panose="02040503050406030204" pitchFamily="18" charset="0"/>
              </a:rPr>
              <a:t> </a:t>
            </a:r>
            <a:r>
              <a:rPr lang="en-GB" dirty="0">
                <a:solidFill>
                  <a:schemeClr val="tx2"/>
                </a:solidFill>
                <a:latin typeface="Cambria" panose="02040503050406030204" pitchFamily="18" charset="0"/>
                <a:ea typeface="Cambria" panose="02040503050406030204" pitchFamily="18" charset="0"/>
              </a:rPr>
              <a:t>3</a:t>
            </a:r>
          </a:p>
        </p:txBody>
      </p:sp>
      <p:sp>
        <p:nvSpPr>
          <p:cNvPr id="94" name="TextBox 93"/>
          <p:cNvSpPr txBox="1"/>
          <p:nvPr/>
        </p:nvSpPr>
        <p:spPr>
          <a:xfrm>
            <a:off x="7815668" y="4495399"/>
            <a:ext cx="570416"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04</a:t>
            </a:r>
          </a:p>
        </p:txBody>
      </p:sp>
      <p:cxnSp>
        <p:nvCxnSpPr>
          <p:cNvPr id="95" name="Straight Connector 94"/>
          <p:cNvCxnSpPr/>
          <p:nvPr/>
        </p:nvCxnSpPr>
        <p:spPr>
          <a:xfrm flipV="1">
            <a:off x="7728766"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7815668" y="5077492"/>
            <a:ext cx="2448877" cy="553998"/>
          </a:xfrm>
          <a:prstGeom prst="rect">
            <a:avLst/>
          </a:prstGeom>
        </p:spPr>
        <p:txBody>
          <a:bodyPr wrap="square" lIns="0" tIns="0" rIns="0" bIns="0">
            <a:spAutoFit/>
          </a:bodyPr>
          <a:lstStyle/>
          <a:p>
            <a:r>
              <a:rPr lang="hi-IN" dirty="0" smtClean="0">
                <a:solidFill>
                  <a:schemeClr val="tx2"/>
                </a:solidFill>
                <a:latin typeface="Cambria" panose="02040503050406030204" pitchFamily="18" charset="0"/>
                <a:ea typeface="Cambria" panose="02040503050406030204" pitchFamily="18" charset="0"/>
              </a:rPr>
              <a:t>उपशीर्षक का विवरण यहाँ लिखें</a:t>
            </a:r>
            <a:r>
              <a:rPr lang="en-GB" dirty="0" smtClean="0">
                <a:solidFill>
                  <a:schemeClr val="tx2"/>
                </a:solidFill>
                <a:latin typeface="Cambria" panose="02040503050406030204" pitchFamily="18" charset="0"/>
                <a:ea typeface="Cambria" panose="02040503050406030204" pitchFamily="18" charset="0"/>
              </a:rPr>
              <a:t> </a:t>
            </a:r>
            <a:endParaRPr lang="en-GB" dirty="0">
              <a:solidFill>
                <a:schemeClr val="tx2"/>
              </a:solidFill>
              <a:latin typeface="Cambria" panose="02040503050406030204" pitchFamily="18" charset="0"/>
              <a:ea typeface="Cambria" panose="02040503050406030204" pitchFamily="18" charset="0"/>
            </a:endParaRPr>
          </a:p>
        </p:txBody>
      </p:sp>
      <p:sp>
        <p:nvSpPr>
          <p:cNvPr id="97" name="Rectangle 10"/>
          <p:cNvSpPr>
            <a:spLocks noChangeArrowheads="1"/>
          </p:cNvSpPr>
          <p:nvPr/>
        </p:nvSpPr>
        <p:spPr bwMode="auto">
          <a:xfrm>
            <a:off x="5152294" y="3886175"/>
            <a:ext cx="1828698"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724251" eaLnBrk="0" hangingPunct="0">
              <a:spcAft>
                <a:spcPts val="181"/>
              </a:spcAft>
              <a:defRPr/>
            </a:pPr>
            <a:r>
              <a:rPr lang="hi-IN" sz="2000" kern="0" dirty="0" smtClean="0">
                <a:solidFill>
                  <a:schemeClr val="tx2"/>
                </a:solidFill>
                <a:latin typeface="Cambria" panose="02040503050406030204" pitchFamily="18" charset="0"/>
                <a:ea typeface="Cambria" panose="02040503050406030204" pitchFamily="18" charset="0"/>
                <a:cs typeface="Arial" charset="0"/>
              </a:rPr>
              <a:t>उपशीर्षक </a:t>
            </a:r>
            <a:endParaRPr lang="en-GB" sz="2000" kern="0" dirty="0">
              <a:solidFill>
                <a:schemeClr val="tx2"/>
              </a:solidFill>
              <a:latin typeface="Cambria" panose="02040503050406030204" pitchFamily="18" charset="0"/>
              <a:ea typeface="Cambria" panose="02040503050406030204" pitchFamily="18" charset="0"/>
              <a:cs typeface="Arial" charset="0"/>
            </a:endParaRPr>
          </a:p>
        </p:txBody>
      </p:sp>
      <p:cxnSp>
        <p:nvCxnSpPr>
          <p:cNvPr id="98" name="Straight Connector 97"/>
          <p:cNvCxnSpPr/>
          <p:nvPr/>
        </p:nvCxnSpPr>
        <p:spPr>
          <a:xfrm flipV="1">
            <a:off x="4410950"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1841391" y="3037137"/>
            <a:ext cx="2448877" cy="553998"/>
          </a:xfrm>
          <a:prstGeom prst="rect">
            <a:avLst/>
          </a:prstGeom>
        </p:spPr>
        <p:txBody>
          <a:bodyPr wrap="square" lIns="0" tIns="0" rIns="0" bIns="0">
            <a:spAutoFit/>
          </a:bodyPr>
          <a:lstStyle/>
          <a:p>
            <a:pPr algn="r"/>
            <a:r>
              <a:rPr lang="hi-IN" dirty="0" smtClean="0">
                <a:solidFill>
                  <a:schemeClr val="tx2"/>
                </a:solidFill>
                <a:latin typeface="Cambria" panose="02040503050406030204" pitchFamily="18" charset="0"/>
                <a:ea typeface="Cambria" panose="02040503050406030204" pitchFamily="18" charset="0"/>
              </a:rPr>
              <a:t>उपशीर्षक का विवरण यहाँ लिखें</a:t>
            </a:r>
            <a:endParaRPr lang="en-GB" dirty="0">
              <a:solidFill>
                <a:schemeClr val="tx2"/>
              </a:solidFill>
              <a:latin typeface="Cambria" panose="02040503050406030204" pitchFamily="18" charset="0"/>
              <a:ea typeface="Cambria" panose="02040503050406030204" pitchFamily="18" charset="0"/>
            </a:endParaRPr>
          </a:p>
        </p:txBody>
      </p:sp>
      <p:sp>
        <p:nvSpPr>
          <p:cNvPr id="100" name="TextBox 99"/>
          <p:cNvSpPr txBox="1"/>
          <p:nvPr/>
        </p:nvSpPr>
        <p:spPr>
          <a:xfrm>
            <a:off x="3692676" y="4483255"/>
            <a:ext cx="570416"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03</a:t>
            </a:r>
          </a:p>
        </p:txBody>
      </p:sp>
      <p:cxnSp>
        <p:nvCxnSpPr>
          <p:cNvPr id="101" name="Straight Connector 100"/>
          <p:cNvCxnSpPr/>
          <p:nvPr/>
        </p:nvCxnSpPr>
        <p:spPr>
          <a:xfrm flipV="1">
            <a:off x="4410950"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1841391" y="5077492"/>
            <a:ext cx="2448877" cy="553998"/>
          </a:xfrm>
          <a:prstGeom prst="rect">
            <a:avLst/>
          </a:prstGeom>
        </p:spPr>
        <p:txBody>
          <a:bodyPr wrap="square" lIns="0" tIns="0" rIns="0" bIns="0">
            <a:spAutoFit/>
          </a:bodyPr>
          <a:lstStyle/>
          <a:p>
            <a:pPr algn="r"/>
            <a:r>
              <a:rPr lang="hi-IN" dirty="0" smtClean="0">
                <a:solidFill>
                  <a:schemeClr val="tx2"/>
                </a:solidFill>
                <a:latin typeface="Cambria" panose="02040503050406030204" pitchFamily="18" charset="0"/>
                <a:ea typeface="Cambria" panose="02040503050406030204" pitchFamily="18" charset="0"/>
              </a:rPr>
              <a:t>उपशीर्षक का विवरण यहाँ लिखें</a:t>
            </a:r>
            <a:endParaRPr lang="en-GB" dirty="0">
              <a:solidFill>
                <a:schemeClr val="tx2"/>
              </a:solidFill>
              <a:latin typeface="Cambria" panose="02040503050406030204" pitchFamily="18" charset="0"/>
              <a:ea typeface="Cambria" panose="02040503050406030204" pitchFamily="18" charset="0"/>
            </a:endParaRPr>
          </a:p>
        </p:txBody>
      </p:sp>
      <p:sp>
        <p:nvSpPr>
          <p:cNvPr id="103" name="TextBox 102"/>
          <p:cNvSpPr txBox="1"/>
          <p:nvPr/>
        </p:nvSpPr>
        <p:spPr>
          <a:xfrm>
            <a:off x="3719852" y="2455044"/>
            <a:ext cx="570416"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01</a:t>
            </a:r>
          </a:p>
        </p:txBody>
      </p:sp>
      <p:grpSp>
        <p:nvGrpSpPr>
          <p:cNvPr id="104" name="Group 103"/>
          <p:cNvGrpSpPr/>
          <p:nvPr/>
        </p:nvGrpSpPr>
        <p:grpSpPr>
          <a:xfrm>
            <a:off x="3773807" y="3788465"/>
            <a:ext cx="516461" cy="516464"/>
            <a:chOff x="1575605" y="3582209"/>
            <a:chExt cx="391130" cy="391132"/>
          </a:xfrm>
          <a:solidFill>
            <a:schemeClr val="bg1"/>
          </a:solidFill>
        </p:grpSpPr>
        <p:sp>
          <p:nvSpPr>
            <p:cNvPr id="105" name="Oval 104"/>
            <p:cNvSpPr/>
            <p:nvPr/>
          </p:nvSpPr>
          <p:spPr bwMode="ltGray">
            <a:xfrm>
              <a:off x="1575605" y="3582209"/>
              <a:ext cx="391130" cy="391130"/>
            </a:xfrm>
            <a:prstGeom prst="ellipse">
              <a:avLst/>
            </a:prstGeom>
            <a:grpFill/>
            <a:ln w="76200">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Cambria" panose="02040503050406030204" pitchFamily="18" charset="0"/>
                <a:ea typeface="Cambria" panose="02040503050406030204" pitchFamily="18" charset="0"/>
              </a:endParaRPr>
            </a:p>
          </p:txBody>
        </p:sp>
        <p:cxnSp>
          <p:nvCxnSpPr>
            <p:cNvPr id="106" name="Straight Connector 105"/>
            <p:cNvCxnSpPr/>
            <p:nvPr/>
          </p:nvCxnSpPr>
          <p:spPr>
            <a:xfrm>
              <a:off x="1575605" y="3777776"/>
              <a:ext cx="391130" cy="0"/>
            </a:xfrm>
            <a:prstGeom prst="line">
              <a:avLst/>
            </a:prstGeom>
            <a:grpFill/>
            <a:ln>
              <a:solidFill>
                <a:srgbClr val="968C6D"/>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771170" y="3582211"/>
              <a:ext cx="0" cy="391130"/>
            </a:xfrm>
            <a:prstGeom prst="line">
              <a:avLst/>
            </a:prstGeom>
            <a:grpFill/>
            <a:ln>
              <a:solidFill>
                <a:srgbClr val="968C6D"/>
              </a:solidFill>
            </a:ln>
          </p:spPr>
          <p:style>
            <a:lnRef idx="1">
              <a:schemeClr val="accent1"/>
            </a:lnRef>
            <a:fillRef idx="0">
              <a:schemeClr val="accent1"/>
            </a:fillRef>
            <a:effectRef idx="0">
              <a:schemeClr val="accent1"/>
            </a:effectRef>
            <a:fontRef idx="minor">
              <a:schemeClr val="tx1"/>
            </a:fontRef>
          </p:style>
        </p:cxnSp>
        <p:sp>
          <p:nvSpPr>
            <p:cNvPr id="108" name="Oval 107"/>
            <p:cNvSpPr/>
            <p:nvPr/>
          </p:nvSpPr>
          <p:spPr bwMode="ltGray">
            <a:xfrm>
              <a:off x="1630181" y="3636787"/>
              <a:ext cx="281980" cy="281980"/>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Cambria" panose="02040503050406030204" pitchFamily="18" charset="0"/>
                <a:ea typeface="Cambria" panose="02040503050406030204" pitchFamily="18" charset="0"/>
              </a:endParaRPr>
            </a:p>
          </p:txBody>
        </p:sp>
        <p:grpSp>
          <p:nvGrpSpPr>
            <p:cNvPr id="109" name="Group 108"/>
            <p:cNvGrpSpPr/>
            <p:nvPr/>
          </p:nvGrpSpPr>
          <p:grpSpPr>
            <a:xfrm>
              <a:off x="1663110" y="3680683"/>
              <a:ext cx="223490" cy="136518"/>
              <a:chOff x="2173587" y="4641056"/>
              <a:chExt cx="264813" cy="161760"/>
            </a:xfrm>
            <a:grpFill/>
          </p:grpSpPr>
          <p:cxnSp>
            <p:nvCxnSpPr>
              <p:cNvPr id="110" name="Straight Connector 109"/>
              <p:cNvCxnSpPr/>
              <p:nvPr/>
            </p:nvCxnSpPr>
            <p:spPr>
              <a:xfrm flipV="1">
                <a:off x="2257692" y="4641056"/>
                <a:ext cx="180708" cy="161760"/>
              </a:xfrm>
              <a:prstGeom prst="line">
                <a:avLst/>
              </a:prstGeom>
              <a:grpFill/>
              <a:ln w="19050">
                <a:solidFill>
                  <a:srgbClr val="968C6D"/>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flipV="1">
                <a:off x="2173587" y="4723876"/>
                <a:ext cx="105393" cy="32146"/>
              </a:xfrm>
              <a:prstGeom prst="line">
                <a:avLst/>
              </a:prstGeom>
              <a:grpFill/>
              <a:ln w="19050">
                <a:solidFill>
                  <a:srgbClr val="968C6D"/>
                </a:solidFill>
              </a:ln>
            </p:spPr>
            <p:style>
              <a:lnRef idx="1">
                <a:schemeClr val="accent1"/>
              </a:lnRef>
              <a:fillRef idx="0">
                <a:schemeClr val="accent1"/>
              </a:fillRef>
              <a:effectRef idx="0">
                <a:schemeClr val="accent1"/>
              </a:effectRef>
              <a:fontRef idx="minor">
                <a:schemeClr val="tx1"/>
              </a:fontRef>
            </p:style>
          </p:cxnSp>
          <p:sp>
            <p:nvSpPr>
              <p:cNvPr id="112" name="Oval 111"/>
              <p:cNvSpPr/>
              <p:nvPr/>
            </p:nvSpPr>
            <p:spPr bwMode="ltGray">
              <a:xfrm>
                <a:off x="2277047" y="4742184"/>
                <a:ext cx="45719" cy="45719"/>
              </a:xfrm>
              <a:prstGeom prst="ellipse">
                <a:avLst/>
              </a:prstGeom>
              <a:grpFill/>
              <a:ln w="12700">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Cambria" panose="02040503050406030204" pitchFamily="18" charset="0"/>
                  <a:ea typeface="Cambria" panose="02040503050406030204" pitchFamily="18" charset="0"/>
                </a:endParaRPr>
              </a:p>
            </p:txBody>
          </p:sp>
        </p:grpSp>
      </p:grpSp>
      <p:grpSp>
        <p:nvGrpSpPr>
          <p:cNvPr id="113" name="Group 112"/>
          <p:cNvGrpSpPr/>
          <p:nvPr/>
        </p:nvGrpSpPr>
        <p:grpSpPr>
          <a:xfrm>
            <a:off x="7728766" y="3795459"/>
            <a:ext cx="555079" cy="555079"/>
            <a:chOff x="9617181" y="4690710"/>
            <a:chExt cx="612000" cy="612000"/>
          </a:xfrm>
          <a:solidFill>
            <a:schemeClr val="bg1"/>
          </a:solidFill>
        </p:grpSpPr>
        <p:sp>
          <p:nvSpPr>
            <p:cNvPr id="114" name="Oval 113"/>
            <p:cNvSpPr/>
            <p:nvPr/>
          </p:nvSpPr>
          <p:spPr bwMode="ltGray">
            <a:xfrm>
              <a:off x="9617181" y="4690710"/>
              <a:ext cx="612000" cy="612000"/>
            </a:xfrm>
            <a:prstGeom prst="ellipse">
              <a:avLst/>
            </a:prstGeom>
            <a:grpFill/>
            <a:ln w="3175">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Cambria" panose="02040503050406030204" pitchFamily="18" charset="0"/>
                <a:ea typeface="Cambria" panose="02040503050406030204" pitchFamily="18" charset="0"/>
              </a:endParaRPr>
            </a:p>
          </p:txBody>
        </p:sp>
        <p:sp>
          <p:nvSpPr>
            <p:cNvPr id="115" name="Freeform 4851"/>
            <p:cNvSpPr>
              <a:spLocks noEditPoints="1"/>
            </p:cNvSpPr>
            <p:nvPr/>
          </p:nvSpPr>
          <p:spPr bwMode="auto">
            <a:xfrm>
              <a:off x="9720589" y="4744975"/>
              <a:ext cx="438669" cy="463039"/>
            </a:xfrm>
            <a:custGeom>
              <a:avLst/>
              <a:gdLst>
                <a:gd name="T0" fmla="*/ 248 w 360"/>
                <a:gd name="T1" fmla="*/ 8 h 380"/>
                <a:gd name="T2" fmla="*/ 274 w 360"/>
                <a:gd name="T3" fmla="*/ 0 h 380"/>
                <a:gd name="T4" fmla="*/ 298 w 360"/>
                <a:gd name="T5" fmla="*/ 28 h 380"/>
                <a:gd name="T6" fmla="*/ 280 w 360"/>
                <a:gd name="T7" fmla="*/ 56 h 380"/>
                <a:gd name="T8" fmla="*/ 258 w 360"/>
                <a:gd name="T9" fmla="*/ 56 h 380"/>
                <a:gd name="T10" fmla="*/ 240 w 360"/>
                <a:gd name="T11" fmla="*/ 28 h 380"/>
                <a:gd name="T12" fmla="*/ 344 w 360"/>
                <a:gd name="T13" fmla="*/ 88 h 380"/>
                <a:gd name="T14" fmla="*/ 288 w 360"/>
                <a:gd name="T15" fmla="*/ 68 h 380"/>
                <a:gd name="T16" fmla="*/ 214 w 360"/>
                <a:gd name="T17" fmla="*/ 70 h 380"/>
                <a:gd name="T18" fmla="*/ 194 w 360"/>
                <a:gd name="T19" fmla="*/ 90 h 380"/>
                <a:gd name="T20" fmla="*/ 224 w 360"/>
                <a:gd name="T21" fmla="*/ 114 h 380"/>
                <a:gd name="T22" fmla="*/ 248 w 360"/>
                <a:gd name="T23" fmla="*/ 166 h 380"/>
                <a:gd name="T24" fmla="*/ 234 w 360"/>
                <a:gd name="T25" fmla="*/ 208 h 380"/>
                <a:gd name="T26" fmla="*/ 278 w 360"/>
                <a:gd name="T27" fmla="*/ 214 h 380"/>
                <a:gd name="T28" fmla="*/ 310 w 360"/>
                <a:gd name="T29" fmla="*/ 244 h 380"/>
                <a:gd name="T30" fmla="*/ 332 w 360"/>
                <a:gd name="T31" fmla="*/ 200 h 380"/>
                <a:gd name="T32" fmla="*/ 348 w 360"/>
                <a:gd name="T33" fmla="*/ 208 h 380"/>
                <a:gd name="T34" fmla="*/ 360 w 360"/>
                <a:gd name="T35" fmla="*/ 190 h 380"/>
                <a:gd name="T36" fmla="*/ 102 w 360"/>
                <a:gd name="T37" fmla="*/ 56 h 380"/>
                <a:gd name="T38" fmla="*/ 120 w 360"/>
                <a:gd name="T39" fmla="*/ 28 h 380"/>
                <a:gd name="T40" fmla="*/ 98 w 360"/>
                <a:gd name="T41" fmla="*/ 0 h 380"/>
                <a:gd name="T42" fmla="*/ 70 w 360"/>
                <a:gd name="T43" fmla="*/ 8 h 380"/>
                <a:gd name="T44" fmla="*/ 62 w 360"/>
                <a:gd name="T45" fmla="*/ 34 h 380"/>
                <a:gd name="T46" fmla="*/ 92 w 360"/>
                <a:gd name="T47" fmla="*/ 58 h 380"/>
                <a:gd name="T48" fmla="*/ 50 w 360"/>
                <a:gd name="T49" fmla="*/ 244 h 380"/>
                <a:gd name="T50" fmla="*/ 74 w 360"/>
                <a:gd name="T51" fmla="*/ 218 h 380"/>
                <a:gd name="T52" fmla="*/ 126 w 360"/>
                <a:gd name="T53" fmla="*/ 208 h 380"/>
                <a:gd name="T54" fmla="*/ 112 w 360"/>
                <a:gd name="T55" fmla="*/ 166 h 380"/>
                <a:gd name="T56" fmla="*/ 128 w 360"/>
                <a:gd name="T57" fmla="*/ 122 h 380"/>
                <a:gd name="T58" fmla="*/ 166 w 360"/>
                <a:gd name="T59" fmla="*/ 90 h 380"/>
                <a:gd name="T60" fmla="*/ 154 w 360"/>
                <a:gd name="T61" fmla="*/ 74 h 380"/>
                <a:gd name="T62" fmla="*/ 72 w 360"/>
                <a:gd name="T63" fmla="*/ 68 h 380"/>
                <a:gd name="T64" fmla="*/ 20 w 360"/>
                <a:gd name="T65" fmla="*/ 80 h 380"/>
                <a:gd name="T66" fmla="*/ 0 w 360"/>
                <a:gd name="T67" fmla="*/ 190 h 380"/>
                <a:gd name="T68" fmla="*/ 12 w 360"/>
                <a:gd name="T69" fmla="*/ 208 h 380"/>
                <a:gd name="T70" fmla="*/ 28 w 360"/>
                <a:gd name="T71" fmla="*/ 200 h 380"/>
                <a:gd name="T72" fmla="*/ 170 w 360"/>
                <a:gd name="T73" fmla="*/ 118 h 380"/>
                <a:gd name="T74" fmla="*/ 136 w 360"/>
                <a:gd name="T75" fmla="*/ 146 h 380"/>
                <a:gd name="T76" fmla="*/ 136 w 360"/>
                <a:gd name="T77" fmla="*/ 184 h 380"/>
                <a:gd name="T78" fmla="*/ 170 w 360"/>
                <a:gd name="T79" fmla="*/ 214 h 380"/>
                <a:gd name="T80" fmla="*/ 208 w 360"/>
                <a:gd name="T81" fmla="*/ 206 h 380"/>
                <a:gd name="T82" fmla="*/ 228 w 360"/>
                <a:gd name="T83" fmla="*/ 166 h 380"/>
                <a:gd name="T84" fmla="*/ 214 w 360"/>
                <a:gd name="T85" fmla="*/ 132 h 380"/>
                <a:gd name="T86" fmla="*/ 296 w 360"/>
                <a:gd name="T87" fmla="*/ 260 h 380"/>
                <a:gd name="T88" fmla="*/ 288 w 360"/>
                <a:gd name="T89" fmla="*/ 246 h 380"/>
                <a:gd name="T90" fmla="*/ 180 w 360"/>
                <a:gd name="T91" fmla="*/ 278 h 380"/>
                <a:gd name="T92" fmla="*/ 82 w 360"/>
                <a:gd name="T93" fmla="*/ 236 h 380"/>
                <a:gd name="T94" fmla="*/ 64 w 360"/>
                <a:gd name="T95" fmla="*/ 260 h 380"/>
                <a:gd name="T96" fmla="*/ 106 w 360"/>
                <a:gd name="T97" fmla="*/ 304 h 380"/>
                <a:gd name="T98" fmla="*/ 146 w 360"/>
                <a:gd name="T99" fmla="*/ 378 h 380"/>
                <a:gd name="T100" fmla="*/ 214 w 360"/>
                <a:gd name="T101" fmla="*/ 378 h 380"/>
                <a:gd name="T102" fmla="*/ 264 w 360"/>
                <a:gd name="T103" fmla="*/ 36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0" h="380">
                  <a:moveTo>
                    <a:pt x="240" y="28"/>
                  </a:moveTo>
                  <a:lnTo>
                    <a:pt x="240" y="28"/>
                  </a:lnTo>
                  <a:lnTo>
                    <a:pt x="240" y="22"/>
                  </a:lnTo>
                  <a:lnTo>
                    <a:pt x="242" y="18"/>
                  </a:lnTo>
                  <a:lnTo>
                    <a:pt x="248" y="8"/>
                  </a:lnTo>
                  <a:lnTo>
                    <a:pt x="258" y="2"/>
                  </a:lnTo>
                  <a:lnTo>
                    <a:pt x="262" y="0"/>
                  </a:lnTo>
                  <a:lnTo>
                    <a:pt x="268" y="0"/>
                  </a:lnTo>
                  <a:lnTo>
                    <a:pt x="268" y="0"/>
                  </a:lnTo>
                  <a:lnTo>
                    <a:pt x="274" y="0"/>
                  </a:lnTo>
                  <a:lnTo>
                    <a:pt x="280" y="2"/>
                  </a:lnTo>
                  <a:lnTo>
                    <a:pt x="290" y="8"/>
                  </a:lnTo>
                  <a:lnTo>
                    <a:pt x="296" y="18"/>
                  </a:lnTo>
                  <a:lnTo>
                    <a:pt x="298" y="22"/>
                  </a:lnTo>
                  <a:lnTo>
                    <a:pt x="298" y="28"/>
                  </a:lnTo>
                  <a:lnTo>
                    <a:pt x="298" y="28"/>
                  </a:lnTo>
                  <a:lnTo>
                    <a:pt x="298" y="34"/>
                  </a:lnTo>
                  <a:lnTo>
                    <a:pt x="296" y="40"/>
                  </a:lnTo>
                  <a:lnTo>
                    <a:pt x="290" y="50"/>
                  </a:lnTo>
                  <a:lnTo>
                    <a:pt x="280" y="56"/>
                  </a:lnTo>
                  <a:lnTo>
                    <a:pt x="274" y="58"/>
                  </a:lnTo>
                  <a:lnTo>
                    <a:pt x="268" y="58"/>
                  </a:lnTo>
                  <a:lnTo>
                    <a:pt x="268" y="58"/>
                  </a:lnTo>
                  <a:lnTo>
                    <a:pt x="262" y="58"/>
                  </a:lnTo>
                  <a:lnTo>
                    <a:pt x="258" y="56"/>
                  </a:lnTo>
                  <a:lnTo>
                    <a:pt x="248" y="50"/>
                  </a:lnTo>
                  <a:lnTo>
                    <a:pt x="242" y="40"/>
                  </a:lnTo>
                  <a:lnTo>
                    <a:pt x="240" y="34"/>
                  </a:lnTo>
                  <a:lnTo>
                    <a:pt x="240" y="28"/>
                  </a:lnTo>
                  <a:lnTo>
                    <a:pt x="240" y="28"/>
                  </a:lnTo>
                  <a:close/>
                  <a:moveTo>
                    <a:pt x="360" y="190"/>
                  </a:moveTo>
                  <a:lnTo>
                    <a:pt x="344" y="90"/>
                  </a:lnTo>
                  <a:lnTo>
                    <a:pt x="344" y="90"/>
                  </a:lnTo>
                  <a:lnTo>
                    <a:pt x="344" y="88"/>
                  </a:lnTo>
                  <a:lnTo>
                    <a:pt x="344" y="88"/>
                  </a:lnTo>
                  <a:lnTo>
                    <a:pt x="340" y="80"/>
                  </a:lnTo>
                  <a:lnTo>
                    <a:pt x="332" y="74"/>
                  </a:lnTo>
                  <a:lnTo>
                    <a:pt x="324" y="70"/>
                  </a:lnTo>
                  <a:lnTo>
                    <a:pt x="314" y="68"/>
                  </a:lnTo>
                  <a:lnTo>
                    <a:pt x="288" y="68"/>
                  </a:lnTo>
                  <a:lnTo>
                    <a:pt x="270" y="102"/>
                  </a:lnTo>
                  <a:lnTo>
                    <a:pt x="250" y="68"/>
                  </a:lnTo>
                  <a:lnTo>
                    <a:pt x="222" y="68"/>
                  </a:lnTo>
                  <a:lnTo>
                    <a:pt x="222" y="68"/>
                  </a:lnTo>
                  <a:lnTo>
                    <a:pt x="214" y="70"/>
                  </a:lnTo>
                  <a:lnTo>
                    <a:pt x="206" y="74"/>
                  </a:lnTo>
                  <a:lnTo>
                    <a:pt x="198" y="80"/>
                  </a:lnTo>
                  <a:lnTo>
                    <a:pt x="194" y="88"/>
                  </a:lnTo>
                  <a:lnTo>
                    <a:pt x="194" y="88"/>
                  </a:lnTo>
                  <a:lnTo>
                    <a:pt x="194" y="90"/>
                  </a:lnTo>
                  <a:lnTo>
                    <a:pt x="192" y="98"/>
                  </a:lnTo>
                  <a:lnTo>
                    <a:pt x="192" y="98"/>
                  </a:lnTo>
                  <a:lnTo>
                    <a:pt x="204" y="102"/>
                  </a:lnTo>
                  <a:lnTo>
                    <a:pt x="214" y="106"/>
                  </a:lnTo>
                  <a:lnTo>
                    <a:pt x="224" y="114"/>
                  </a:lnTo>
                  <a:lnTo>
                    <a:pt x="232" y="122"/>
                  </a:lnTo>
                  <a:lnTo>
                    <a:pt x="240" y="132"/>
                  </a:lnTo>
                  <a:lnTo>
                    <a:pt x="244" y="142"/>
                  </a:lnTo>
                  <a:lnTo>
                    <a:pt x="248" y="154"/>
                  </a:lnTo>
                  <a:lnTo>
                    <a:pt x="248" y="166"/>
                  </a:lnTo>
                  <a:lnTo>
                    <a:pt x="248" y="166"/>
                  </a:lnTo>
                  <a:lnTo>
                    <a:pt x="248" y="178"/>
                  </a:lnTo>
                  <a:lnTo>
                    <a:pt x="246" y="188"/>
                  </a:lnTo>
                  <a:lnTo>
                    <a:pt x="240" y="198"/>
                  </a:lnTo>
                  <a:lnTo>
                    <a:pt x="234" y="208"/>
                  </a:lnTo>
                  <a:lnTo>
                    <a:pt x="250" y="208"/>
                  </a:lnTo>
                  <a:lnTo>
                    <a:pt x="250" y="208"/>
                  </a:lnTo>
                  <a:lnTo>
                    <a:pt x="260" y="208"/>
                  </a:lnTo>
                  <a:lnTo>
                    <a:pt x="270" y="210"/>
                  </a:lnTo>
                  <a:lnTo>
                    <a:pt x="278" y="214"/>
                  </a:lnTo>
                  <a:lnTo>
                    <a:pt x="286" y="218"/>
                  </a:lnTo>
                  <a:lnTo>
                    <a:pt x="294" y="222"/>
                  </a:lnTo>
                  <a:lnTo>
                    <a:pt x="300" y="228"/>
                  </a:lnTo>
                  <a:lnTo>
                    <a:pt x="306" y="236"/>
                  </a:lnTo>
                  <a:lnTo>
                    <a:pt x="310" y="244"/>
                  </a:lnTo>
                  <a:lnTo>
                    <a:pt x="308" y="118"/>
                  </a:lnTo>
                  <a:lnTo>
                    <a:pt x="318" y="118"/>
                  </a:lnTo>
                  <a:lnTo>
                    <a:pt x="330" y="196"/>
                  </a:lnTo>
                  <a:lnTo>
                    <a:pt x="330" y="196"/>
                  </a:lnTo>
                  <a:lnTo>
                    <a:pt x="332" y="200"/>
                  </a:lnTo>
                  <a:lnTo>
                    <a:pt x="336" y="204"/>
                  </a:lnTo>
                  <a:lnTo>
                    <a:pt x="340" y="208"/>
                  </a:lnTo>
                  <a:lnTo>
                    <a:pt x="346" y="208"/>
                  </a:lnTo>
                  <a:lnTo>
                    <a:pt x="346" y="208"/>
                  </a:lnTo>
                  <a:lnTo>
                    <a:pt x="348" y="208"/>
                  </a:lnTo>
                  <a:lnTo>
                    <a:pt x="348" y="208"/>
                  </a:lnTo>
                  <a:lnTo>
                    <a:pt x="354" y="206"/>
                  </a:lnTo>
                  <a:lnTo>
                    <a:pt x="358" y="202"/>
                  </a:lnTo>
                  <a:lnTo>
                    <a:pt x="360" y="196"/>
                  </a:lnTo>
                  <a:lnTo>
                    <a:pt x="360" y="190"/>
                  </a:lnTo>
                  <a:lnTo>
                    <a:pt x="360" y="190"/>
                  </a:lnTo>
                  <a:close/>
                  <a:moveTo>
                    <a:pt x="92" y="58"/>
                  </a:moveTo>
                  <a:lnTo>
                    <a:pt x="92" y="58"/>
                  </a:lnTo>
                  <a:lnTo>
                    <a:pt x="98" y="58"/>
                  </a:lnTo>
                  <a:lnTo>
                    <a:pt x="102" y="56"/>
                  </a:lnTo>
                  <a:lnTo>
                    <a:pt x="112" y="50"/>
                  </a:lnTo>
                  <a:lnTo>
                    <a:pt x="118" y="40"/>
                  </a:lnTo>
                  <a:lnTo>
                    <a:pt x="120" y="34"/>
                  </a:lnTo>
                  <a:lnTo>
                    <a:pt x="120" y="28"/>
                  </a:lnTo>
                  <a:lnTo>
                    <a:pt x="120" y="28"/>
                  </a:lnTo>
                  <a:lnTo>
                    <a:pt x="120" y="22"/>
                  </a:lnTo>
                  <a:lnTo>
                    <a:pt x="118" y="18"/>
                  </a:lnTo>
                  <a:lnTo>
                    <a:pt x="112" y="8"/>
                  </a:lnTo>
                  <a:lnTo>
                    <a:pt x="102" y="2"/>
                  </a:lnTo>
                  <a:lnTo>
                    <a:pt x="98" y="0"/>
                  </a:lnTo>
                  <a:lnTo>
                    <a:pt x="92" y="0"/>
                  </a:lnTo>
                  <a:lnTo>
                    <a:pt x="92" y="0"/>
                  </a:lnTo>
                  <a:lnTo>
                    <a:pt x="86" y="0"/>
                  </a:lnTo>
                  <a:lnTo>
                    <a:pt x="80" y="2"/>
                  </a:lnTo>
                  <a:lnTo>
                    <a:pt x="70" y="8"/>
                  </a:lnTo>
                  <a:lnTo>
                    <a:pt x="64" y="18"/>
                  </a:lnTo>
                  <a:lnTo>
                    <a:pt x="62" y="22"/>
                  </a:lnTo>
                  <a:lnTo>
                    <a:pt x="62" y="28"/>
                  </a:lnTo>
                  <a:lnTo>
                    <a:pt x="62" y="28"/>
                  </a:lnTo>
                  <a:lnTo>
                    <a:pt x="62" y="34"/>
                  </a:lnTo>
                  <a:lnTo>
                    <a:pt x="64" y="40"/>
                  </a:lnTo>
                  <a:lnTo>
                    <a:pt x="70" y="50"/>
                  </a:lnTo>
                  <a:lnTo>
                    <a:pt x="80" y="56"/>
                  </a:lnTo>
                  <a:lnTo>
                    <a:pt x="86" y="58"/>
                  </a:lnTo>
                  <a:lnTo>
                    <a:pt x="92" y="58"/>
                  </a:lnTo>
                  <a:lnTo>
                    <a:pt x="92" y="58"/>
                  </a:lnTo>
                  <a:close/>
                  <a:moveTo>
                    <a:pt x="30" y="196"/>
                  </a:moveTo>
                  <a:lnTo>
                    <a:pt x="42" y="118"/>
                  </a:lnTo>
                  <a:lnTo>
                    <a:pt x="52" y="118"/>
                  </a:lnTo>
                  <a:lnTo>
                    <a:pt x="50" y="244"/>
                  </a:lnTo>
                  <a:lnTo>
                    <a:pt x="50" y="244"/>
                  </a:lnTo>
                  <a:lnTo>
                    <a:pt x="54" y="236"/>
                  </a:lnTo>
                  <a:lnTo>
                    <a:pt x="60" y="228"/>
                  </a:lnTo>
                  <a:lnTo>
                    <a:pt x="66" y="222"/>
                  </a:lnTo>
                  <a:lnTo>
                    <a:pt x="74" y="218"/>
                  </a:lnTo>
                  <a:lnTo>
                    <a:pt x="82" y="214"/>
                  </a:lnTo>
                  <a:lnTo>
                    <a:pt x="90" y="210"/>
                  </a:lnTo>
                  <a:lnTo>
                    <a:pt x="100" y="208"/>
                  </a:lnTo>
                  <a:lnTo>
                    <a:pt x="110" y="208"/>
                  </a:lnTo>
                  <a:lnTo>
                    <a:pt x="126" y="208"/>
                  </a:lnTo>
                  <a:lnTo>
                    <a:pt x="126" y="208"/>
                  </a:lnTo>
                  <a:lnTo>
                    <a:pt x="120" y="198"/>
                  </a:lnTo>
                  <a:lnTo>
                    <a:pt x="114" y="188"/>
                  </a:lnTo>
                  <a:lnTo>
                    <a:pt x="112" y="178"/>
                  </a:lnTo>
                  <a:lnTo>
                    <a:pt x="112" y="166"/>
                  </a:lnTo>
                  <a:lnTo>
                    <a:pt x="112" y="166"/>
                  </a:lnTo>
                  <a:lnTo>
                    <a:pt x="112" y="154"/>
                  </a:lnTo>
                  <a:lnTo>
                    <a:pt x="116" y="142"/>
                  </a:lnTo>
                  <a:lnTo>
                    <a:pt x="120" y="132"/>
                  </a:lnTo>
                  <a:lnTo>
                    <a:pt x="128" y="122"/>
                  </a:lnTo>
                  <a:lnTo>
                    <a:pt x="136" y="114"/>
                  </a:lnTo>
                  <a:lnTo>
                    <a:pt x="146" y="106"/>
                  </a:lnTo>
                  <a:lnTo>
                    <a:pt x="156" y="102"/>
                  </a:lnTo>
                  <a:lnTo>
                    <a:pt x="168" y="98"/>
                  </a:lnTo>
                  <a:lnTo>
                    <a:pt x="166" y="90"/>
                  </a:lnTo>
                  <a:lnTo>
                    <a:pt x="166" y="90"/>
                  </a:lnTo>
                  <a:lnTo>
                    <a:pt x="166" y="88"/>
                  </a:lnTo>
                  <a:lnTo>
                    <a:pt x="166" y="88"/>
                  </a:lnTo>
                  <a:lnTo>
                    <a:pt x="162" y="80"/>
                  </a:lnTo>
                  <a:lnTo>
                    <a:pt x="154" y="74"/>
                  </a:lnTo>
                  <a:lnTo>
                    <a:pt x="146" y="70"/>
                  </a:lnTo>
                  <a:lnTo>
                    <a:pt x="138" y="68"/>
                  </a:lnTo>
                  <a:lnTo>
                    <a:pt x="110" y="68"/>
                  </a:lnTo>
                  <a:lnTo>
                    <a:pt x="90" y="102"/>
                  </a:lnTo>
                  <a:lnTo>
                    <a:pt x="72" y="68"/>
                  </a:lnTo>
                  <a:lnTo>
                    <a:pt x="46" y="68"/>
                  </a:lnTo>
                  <a:lnTo>
                    <a:pt x="46" y="68"/>
                  </a:lnTo>
                  <a:lnTo>
                    <a:pt x="36" y="70"/>
                  </a:lnTo>
                  <a:lnTo>
                    <a:pt x="28" y="74"/>
                  </a:lnTo>
                  <a:lnTo>
                    <a:pt x="20" y="80"/>
                  </a:lnTo>
                  <a:lnTo>
                    <a:pt x="16" y="88"/>
                  </a:lnTo>
                  <a:lnTo>
                    <a:pt x="16" y="88"/>
                  </a:lnTo>
                  <a:lnTo>
                    <a:pt x="16" y="90"/>
                  </a:lnTo>
                  <a:lnTo>
                    <a:pt x="0" y="190"/>
                  </a:lnTo>
                  <a:lnTo>
                    <a:pt x="0" y="190"/>
                  </a:lnTo>
                  <a:lnTo>
                    <a:pt x="0" y="196"/>
                  </a:lnTo>
                  <a:lnTo>
                    <a:pt x="2" y="202"/>
                  </a:lnTo>
                  <a:lnTo>
                    <a:pt x="6" y="206"/>
                  </a:lnTo>
                  <a:lnTo>
                    <a:pt x="12" y="208"/>
                  </a:lnTo>
                  <a:lnTo>
                    <a:pt x="12" y="208"/>
                  </a:lnTo>
                  <a:lnTo>
                    <a:pt x="14" y="208"/>
                  </a:lnTo>
                  <a:lnTo>
                    <a:pt x="14" y="208"/>
                  </a:lnTo>
                  <a:lnTo>
                    <a:pt x="20" y="208"/>
                  </a:lnTo>
                  <a:lnTo>
                    <a:pt x="24" y="204"/>
                  </a:lnTo>
                  <a:lnTo>
                    <a:pt x="28" y="200"/>
                  </a:lnTo>
                  <a:lnTo>
                    <a:pt x="30" y="196"/>
                  </a:lnTo>
                  <a:lnTo>
                    <a:pt x="30" y="196"/>
                  </a:lnTo>
                  <a:close/>
                  <a:moveTo>
                    <a:pt x="180" y="118"/>
                  </a:moveTo>
                  <a:lnTo>
                    <a:pt x="180" y="118"/>
                  </a:lnTo>
                  <a:lnTo>
                    <a:pt x="170" y="118"/>
                  </a:lnTo>
                  <a:lnTo>
                    <a:pt x="162" y="120"/>
                  </a:lnTo>
                  <a:lnTo>
                    <a:pt x="152" y="126"/>
                  </a:lnTo>
                  <a:lnTo>
                    <a:pt x="146" y="132"/>
                  </a:lnTo>
                  <a:lnTo>
                    <a:pt x="140" y="138"/>
                  </a:lnTo>
                  <a:lnTo>
                    <a:pt x="136" y="146"/>
                  </a:lnTo>
                  <a:lnTo>
                    <a:pt x="132" y="156"/>
                  </a:lnTo>
                  <a:lnTo>
                    <a:pt x="132" y="166"/>
                  </a:lnTo>
                  <a:lnTo>
                    <a:pt x="132" y="166"/>
                  </a:lnTo>
                  <a:lnTo>
                    <a:pt x="132" y="176"/>
                  </a:lnTo>
                  <a:lnTo>
                    <a:pt x="136" y="184"/>
                  </a:lnTo>
                  <a:lnTo>
                    <a:pt x="140" y="194"/>
                  </a:lnTo>
                  <a:lnTo>
                    <a:pt x="146" y="200"/>
                  </a:lnTo>
                  <a:lnTo>
                    <a:pt x="152" y="206"/>
                  </a:lnTo>
                  <a:lnTo>
                    <a:pt x="162" y="210"/>
                  </a:lnTo>
                  <a:lnTo>
                    <a:pt x="170" y="214"/>
                  </a:lnTo>
                  <a:lnTo>
                    <a:pt x="180" y="214"/>
                  </a:lnTo>
                  <a:lnTo>
                    <a:pt x="180" y="214"/>
                  </a:lnTo>
                  <a:lnTo>
                    <a:pt x="190" y="214"/>
                  </a:lnTo>
                  <a:lnTo>
                    <a:pt x="200" y="210"/>
                  </a:lnTo>
                  <a:lnTo>
                    <a:pt x="208" y="206"/>
                  </a:lnTo>
                  <a:lnTo>
                    <a:pt x="214" y="200"/>
                  </a:lnTo>
                  <a:lnTo>
                    <a:pt x="220" y="194"/>
                  </a:lnTo>
                  <a:lnTo>
                    <a:pt x="224" y="184"/>
                  </a:lnTo>
                  <a:lnTo>
                    <a:pt x="228" y="176"/>
                  </a:lnTo>
                  <a:lnTo>
                    <a:pt x="228" y="166"/>
                  </a:lnTo>
                  <a:lnTo>
                    <a:pt x="228" y="166"/>
                  </a:lnTo>
                  <a:lnTo>
                    <a:pt x="228" y="156"/>
                  </a:lnTo>
                  <a:lnTo>
                    <a:pt x="224" y="146"/>
                  </a:lnTo>
                  <a:lnTo>
                    <a:pt x="220" y="138"/>
                  </a:lnTo>
                  <a:lnTo>
                    <a:pt x="214" y="132"/>
                  </a:lnTo>
                  <a:lnTo>
                    <a:pt x="208" y="126"/>
                  </a:lnTo>
                  <a:lnTo>
                    <a:pt x="200" y="120"/>
                  </a:lnTo>
                  <a:lnTo>
                    <a:pt x="190" y="118"/>
                  </a:lnTo>
                  <a:lnTo>
                    <a:pt x="180" y="118"/>
                  </a:lnTo>
                  <a:close/>
                  <a:moveTo>
                    <a:pt x="296" y="260"/>
                  </a:moveTo>
                  <a:lnTo>
                    <a:pt x="296" y="260"/>
                  </a:lnTo>
                  <a:lnTo>
                    <a:pt x="294" y="258"/>
                  </a:lnTo>
                  <a:lnTo>
                    <a:pt x="294" y="258"/>
                  </a:lnTo>
                  <a:lnTo>
                    <a:pt x="292" y="252"/>
                  </a:lnTo>
                  <a:lnTo>
                    <a:pt x="288" y="246"/>
                  </a:lnTo>
                  <a:lnTo>
                    <a:pt x="278" y="236"/>
                  </a:lnTo>
                  <a:lnTo>
                    <a:pt x="266" y="230"/>
                  </a:lnTo>
                  <a:lnTo>
                    <a:pt x="250" y="228"/>
                  </a:lnTo>
                  <a:lnTo>
                    <a:pt x="210" y="228"/>
                  </a:lnTo>
                  <a:lnTo>
                    <a:pt x="180" y="278"/>
                  </a:lnTo>
                  <a:lnTo>
                    <a:pt x="150" y="228"/>
                  </a:lnTo>
                  <a:lnTo>
                    <a:pt x="110" y="228"/>
                  </a:lnTo>
                  <a:lnTo>
                    <a:pt x="110" y="228"/>
                  </a:lnTo>
                  <a:lnTo>
                    <a:pt x="94" y="230"/>
                  </a:lnTo>
                  <a:lnTo>
                    <a:pt x="82" y="236"/>
                  </a:lnTo>
                  <a:lnTo>
                    <a:pt x="72" y="246"/>
                  </a:lnTo>
                  <a:lnTo>
                    <a:pt x="68" y="252"/>
                  </a:lnTo>
                  <a:lnTo>
                    <a:pt x="66" y="258"/>
                  </a:lnTo>
                  <a:lnTo>
                    <a:pt x="66" y="258"/>
                  </a:lnTo>
                  <a:lnTo>
                    <a:pt x="64" y="260"/>
                  </a:lnTo>
                  <a:lnTo>
                    <a:pt x="52" y="336"/>
                  </a:lnTo>
                  <a:lnTo>
                    <a:pt x="52" y="336"/>
                  </a:lnTo>
                  <a:lnTo>
                    <a:pt x="72" y="352"/>
                  </a:lnTo>
                  <a:lnTo>
                    <a:pt x="96" y="362"/>
                  </a:lnTo>
                  <a:lnTo>
                    <a:pt x="106" y="304"/>
                  </a:lnTo>
                  <a:lnTo>
                    <a:pt x="118" y="304"/>
                  </a:lnTo>
                  <a:lnTo>
                    <a:pt x="114" y="370"/>
                  </a:lnTo>
                  <a:lnTo>
                    <a:pt x="114" y="370"/>
                  </a:lnTo>
                  <a:lnTo>
                    <a:pt x="130" y="374"/>
                  </a:lnTo>
                  <a:lnTo>
                    <a:pt x="146" y="378"/>
                  </a:lnTo>
                  <a:lnTo>
                    <a:pt x="162" y="380"/>
                  </a:lnTo>
                  <a:lnTo>
                    <a:pt x="180" y="380"/>
                  </a:lnTo>
                  <a:lnTo>
                    <a:pt x="180" y="380"/>
                  </a:lnTo>
                  <a:lnTo>
                    <a:pt x="196" y="380"/>
                  </a:lnTo>
                  <a:lnTo>
                    <a:pt x="214" y="378"/>
                  </a:lnTo>
                  <a:lnTo>
                    <a:pt x="230" y="374"/>
                  </a:lnTo>
                  <a:lnTo>
                    <a:pt x="246" y="370"/>
                  </a:lnTo>
                  <a:lnTo>
                    <a:pt x="242" y="304"/>
                  </a:lnTo>
                  <a:lnTo>
                    <a:pt x="254" y="304"/>
                  </a:lnTo>
                  <a:lnTo>
                    <a:pt x="264" y="362"/>
                  </a:lnTo>
                  <a:lnTo>
                    <a:pt x="264" y="362"/>
                  </a:lnTo>
                  <a:lnTo>
                    <a:pt x="288" y="350"/>
                  </a:lnTo>
                  <a:lnTo>
                    <a:pt x="308" y="336"/>
                  </a:lnTo>
                  <a:lnTo>
                    <a:pt x="296" y="26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dirty="0">
                <a:solidFill>
                  <a:schemeClr val="tx2"/>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66740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a:t>स्लाइड का शीर्षक</a:t>
            </a:r>
            <a:endParaRPr lang="en-GB" b="0" i="0" dirty="0"/>
          </a:p>
        </p:txBody>
      </p:sp>
      <p:sp>
        <p:nvSpPr>
          <p:cNvPr id="7" name="Slide Number Placeholder 6"/>
          <p:cNvSpPr>
            <a:spLocks noGrp="1"/>
          </p:cNvSpPr>
          <p:nvPr>
            <p:ph type="sldNum" sz="quarter" idx="12"/>
          </p:nvPr>
        </p:nvSpPr>
        <p:spPr/>
        <p:txBody>
          <a:bodyPr/>
          <a:lstStyle/>
          <a:p>
            <a:fld id="{FEBD7F86-1881-4698-8703-FB80B0800997}" type="slidenum">
              <a:rPr lang="en-GB" smtClean="0"/>
              <a:pPr/>
              <a:t>26</a:t>
            </a:fld>
            <a:endParaRPr lang="en-GB"/>
          </a:p>
        </p:txBody>
      </p:sp>
      <p:pic>
        <p:nvPicPr>
          <p:cNvPr id="42" name="Content Placeholder 6" descr="Stethoscope with solid fill">
            <a:extLst>
              <a:ext uri="{FF2B5EF4-FFF2-40B4-BE49-F238E27FC236}">
                <a16:creationId xmlns:a16="http://schemas.microsoft.com/office/drawing/2014/main" xmlns="" id="{D98A681C-740C-4B16-9A01-59B4D530FDD5}"/>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11345480" y="0"/>
            <a:ext cx="751840" cy="751840"/>
          </a:xfrm>
          <a:prstGeom prst="rect">
            <a:avLst/>
          </a:prstGeom>
        </p:spPr>
      </p:pic>
      <p:pic>
        <p:nvPicPr>
          <p:cNvPr id="43" name="Graphic 42" descr="Meditation with solid fill">
            <a:extLst>
              <a:ext uri="{FF2B5EF4-FFF2-40B4-BE49-F238E27FC236}">
                <a16:creationId xmlns:a16="http://schemas.microsoft.com/office/drawing/2014/main" xmlns="" id="{78AF42AC-3430-4CC8-856E-1D331449DF9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631056" y="-47625"/>
            <a:ext cx="914400" cy="914400"/>
          </a:xfrm>
          <a:prstGeom prst="rect">
            <a:avLst/>
          </a:prstGeom>
        </p:spPr>
      </p:pic>
      <p:sp>
        <p:nvSpPr>
          <p:cNvPr id="44" name="Rectangle 7"/>
          <p:cNvSpPr>
            <a:spLocks noChangeArrowheads="1"/>
          </p:cNvSpPr>
          <p:nvPr/>
        </p:nvSpPr>
        <p:spPr bwMode="auto">
          <a:xfrm>
            <a:off x="1768262" y="2456165"/>
            <a:ext cx="8580269" cy="3170397"/>
          </a:xfrm>
          <a:prstGeom prst="rect">
            <a:avLst/>
          </a:prstGeom>
          <a:noFill/>
          <a:ln w="3175">
            <a:solidFill>
              <a:srgbClr val="D5D1C5"/>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82935" tIns="41468" rIns="82935" bIns="41468" numCol="1" anchor="t" anchorCtr="0" compatLnSpc="1">
            <a:prstTxWarp prst="textNoShape">
              <a:avLst/>
            </a:prstTxWarp>
          </a:bodyPr>
          <a:lstStyle/>
          <a:p>
            <a:endParaRPr lang="en-GB" sz="1633">
              <a:solidFill>
                <a:schemeClr val="tx2"/>
              </a:solidFill>
              <a:latin typeface="Cambria" panose="02040503050406030204" pitchFamily="18" charset="0"/>
              <a:ea typeface="Cambria" panose="02040503050406030204" pitchFamily="18" charset="0"/>
            </a:endParaRPr>
          </a:p>
        </p:txBody>
      </p:sp>
      <p:grpSp>
        <p:nvGrpSpPr>
          <p:cNvPr id="49" name="Group 48"/>
          <p:cNvGrpSpPr/>
          <p:nvPr/>
        </p:nvGrpSpPr>
        <p:grpSpPr>
          <a:xfrm>
            <a:off x="3666137" y="2122787"/>
            <a:ext cx="2364552" cy="1331302"/>
            <a:chOff x="4317121" y="2340471"/>
            <a:chExt cx="2607028" cy="1467822"/>
          </a:xfrm>
          <a:solidFill>
            <a:schemeClr val="bg2"/>
          </a:solidFill>
        </p:grpSpPr>
        <p:sp>
          <p:nvSpPr>
            <p:cNvPr id="50" name="Freeform 49"/>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51"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52" name="Rectangle 51"/>
            <p:cNvSpPr/>
            <p:nvPr/>
          </p:nvSpPr>
          <p:spPr>
            <a:xfrm rot="2677252">
              <a:off x="5252518" y="2719997"/>
              <a:ext cx="1584176" cy="407206"/>
            </a:xfrm>
            <a:prstGeom prst="rect">
              <a:avLst/>
            </a:prstGeom>
            <a:grpFill/>
          </p:spPr>
          <p:txBody>
            <a:bodyPr wrap="square">
              <a:spAutoFit/>
            </a:bodyPr>
            <a:lstStyle/>
            <a:p>
              <a:pPr algn="r"/>
              <a:r>
                <a:rPr lang="hi-IN" i="1" dirty="0" smtClean="0">
                  <a:solidFill>
                    <a:schemeClr val="tx2"/>
                  </a:solidFill>
                  <a:latin typeface="Cambria" panose="02040503050406030204" pitchFamily="18" charset="0"/>
                  <a:ea typeface="Cambria" panose="02040503050406030204" pitchFamily="18" charset="0"/>
                </a:rPr>
                <a:t>विषय</a:t>
              </a:r>
              <a:r>
                <a:rPr lang="en-GB" i="1" dirty="0" smtClean="0">
                  <a:solidFill>
                    <a:schemeClr val="tx2"/>
                  </a:solidFill>
                  <a:latin typeface="Cambria" panose="02040503050406030204" pitchFamily="18" charset="0"/>
                  <a:ea typeface="Cambria" panose="02040503050406030204" pitchFamily="18" charset="0"/>
                </a:rPr>
                <a:t> </a:t>
              </a:r>
              <a:r>
                <a:rPr lang="hi-IN" i="1" dirty="0" smtClean="0">
                  <a:solidFill>
                    <a:schemeClr val="tx2"/>
                  </a:solidFill>
                  <a:latin typeface="Cambria" panose="02040503050406030204" pitchFamily="18" charset="0"/>
                  <a:ea typeface="Cambria" panose="02040503050406030204" pitchFamily="18" charset="0"/>
                </a:rPr>
                <a:t> </a:t>
              </a:r>
              <a:r>
                <a:rPr lang="en-GB" i="1" dirty="0" smtClean="0">
                  <a:solidFill>
                    <a:schemeClr val="tx2"/>
                  </a:solidFill>
                  <a:latin typeface="Cambria" panose="02040503050406030204" pitchFamily="18" charset="0"/>
                  <a:ea typeface="Cambria" panose="02040503050406030204" pitchFamily="18" charset="0"/>
                </a:rPr>
                <a:t>1</a:t>
              </a:r>
              <a:r>
                <a:rPr lang="en-GB" dirty="0" smtClean="0">
                  <a:solidFill>
                    <a:schemeClr val="tx2"/>
                  </a:solidFill>
                  <a:latin typeface="Cambria" panose="02040503050406030204" pitchFamily="18" charset="0"/>
                  <a:ea typeface="Cambria" panose="02040503050406030204" pitchFamily="18" charset="0"/>
                </a:rPr>
                <a:t> </a:t>
              </a:r>
              <a:endParaRPr lang="en-GB" dirty="0">
                <a:solidFill>
                  <a:schemeClr val="tx2"/>
                </a:solidFill>
                <a:latin typeface="Cambria" panose="02040503050406030204" pitchFamily="18" charset="0"/>
                <a:ea typeface="Cambria" panose="02040503050406030204" pitchFamily="18" charset="0"/>
              </a:endParaRPr>
            </a:p>
          </p:txBody>
        </p:sp>
      </p:grpSp>
      <p:grpSp>
        <p:nvGrpSpPr>
          <p:cNvPr id="58" name="Group 57"/>
          <p:cNvGrpSpPr/>
          <p:nvPr/>
        </p:nvGrpSpPr>
        <p:grpSpPr>
          <a:xfrm>
            <a:off x="6096000" y="4628638"/>
            <a:ext cx="2351304" cy="1331302"/>
            <a:chOff x="3832716" y="5103287"/>
            <a:chExt cx="2592421" cy="1467822"/>
          </a:xfrm>
          <a:solidFill>
            <a:schemeClr val="bg2"/>
          </a:solidFill>
        </p:grpSpPr>
        <p:sp>
          <p:nvSpPr>
            <p:cNvPr id="61"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62"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66" name="Rectangle 65"/>
            <p:cNvSpPr/>
            <p:nvPr/>
          </p:nvSpPr>
          <p:spPr>
            <a:xfrm rot="2623787">
              <a:off x="3934781" y="5803018"/>
              <a:ext cx="1584176" cy="407206"/>
            </a:xfrm>
            <a:prstGeom prst="rect">
              <a:avLst/>
            </a:prstGeom>
            <a:grpFill/>
          </p:spPr>
          <p:txBody>
            <a:bodyPr wrap="square">
              <a:spAutoFit/>
            </a:bodyPr>
            <a:lstStyle/>
            <a:p>
              <a:r>
                <a:rPr lang="hi-IN" i="1" dirty="0" smtClean="0">
                  <a:solidFill>
                    <a:schemeClr val="tx2"/>
                  </a:solidFill>
                  <a:latin typeface="Cambria" panose="02040503050406030204" pitchFamily="18" charset="0"/>
                  <a:ea typeface="Cambria" panose="02040503050406030204" pitchFamily="18" charset="0"/>
                </a:rPr>
                <a:t>विषय</a:t>
              </a:r>
              <a:r>
                <a:rPr lang="en-GB" i="1" dirty="0" smtClean="0">
                  <a:solidFill>
                    <a:schemeClr val="tx2"/>
                  </a:solidFill>
                  <a:latin typeface="Cambria" panose="02040503050406030204" pitchFamily="18" charset="0"/>
                  <a:ea typeface="Cambria" panose="02040503050406030204" pitchFamily="18" charset="0"/>
                </a:rPr>
                <a:t> </a:t>
              </a:r>
              <a:r>
                <a:rPr lang="en-GB" i="1" dirty="0">
                  <a:solidFill>
                    <a:schemeClr val="tx2"/>
                  </a:solidFill>
                  <a:latin typeface="Cambria" panose="02040503050406030204" pitchFamily="18" charset="0"/>
                  <a:ea typeface="Cambria" panose="02040503050406030204" pitchFamily="18" charset="0"/>
                </a:rPr>
                <a:t>4</a:t>
              </a:r>
              <a:endParaRPr lang="en-GB" dirty="0">
                <a:solidFill>
                  <a:schemeClr val="tx2"/>
                </a:solidFill>
                <a:latin typeface="Cambria" panose="02040503050406030204" pitchFamily="18" charset="0"/>
                <a:ea typeface="Cambria" panose="02040503050406030204" pitchFamily="18" charset="0"/>
              </a:endParaRPr>
            </a:p>
          </p:txBody>
        </p:sp>
      </p:grpSp>
      <p:grpSp>
        <p:nvGrpSpPr>
          <p:cNvPr id="67" name="Group 66"/>
          <p:cNvGrpSpPr/>
          <p:nvPr/>
        </p:nvGrpSpPr>
        <p:grpSpPr>
          <a:xfrm flipH="1">
            <a:off x="6096000" y="2124560"/>
            <a:ext cx="2364552" cy="1331302"/>
            <a:chOff x="4317121" y="2340471"/>
            <a:chExt cx="2607028" cy="1467822"/>
          </a:xfrm>
          <a:solidFill>
            <a:schemeClr val="bg2"/>
          </a:solidFill>
        </p:grpSpPr>
        <p:sp>
          <p:nvSpPr>
            <p:cNvPr id="69" name="Freeform 68"/>
            <p:cNvSpPr>
              <a:spLocks/>
            </p:cNvSpPr>
            <p:nvPr/>
          </p:nvSpPr>
          <p:spPr bwMode="auto">
            <a:xfrm>
              <a:off x="4317121" y="2364813"/>
              <a:ext cx="1017495" cy="343222"/>
            </a:xfrm>
            <a:custGeom>
              <a:avLst/>
              <a:gdLst>
                <a:gd name="T0" fmla="*/ 0 w 836"/>
                <a:gd name="T1" fmla="*/ 282 h 282"/>
                <a:gd name="T2" fmla="*/ 836 w 836"/>
                <a:gd name="T3" fmla="*/ 282 h 282"/>
                <a:gd name="T4" fmla="*/ 836 w 836"/>
                <a:gd name="T5" fmla="*/ 0 h 282"/>
                <a:gd name="T6" fmla="*/ 268 w 836"/>
                <a:gd name="T7" fmla="*/ 0 h 282"/>
                <a:gd name="T8" fmla="*/ 268 w 836"/>
                <a:gd name="T9" fmla="*/ 0 h 282"/>
                <a:gd name="T10" fmla="*/ 262 w 836"/>
                <a:gd name="T11" fmla="*/ 2 h 282"/>
                <a:gd name="T12" fmla="*/ 242 w 836"/>
                <a:gd name="T13" fmla="*/ 4 h 282"/>
                <a:gd name="T14" fmla="*/ 228 w 836"/>
                <a:gd name="T15" fmla="*/ 8 h 282"/>
                <a:gd name="T16" fmla="*/ 210 w 836"/>
                <a:gd name="T17" fmla="*/ 14 h 282"/>
                <a:gd name="T18" fmla="*/ 192 w 836"/>
                <a:gd name="T19" fmla="*/ 22 h 282"/>
                <a:gd name="T20" fmla="*/ 172 w 836"/>
                <a:gd name="T21" fmla="*/ 32 h 282"/>
                <a:gd name="T22" fmla="*/ 152 w 836"/>
                <a:gd name="T23" fmla="*/ 48 h 282"/>
                <a:gd name="T24" fmla="*/ 130 w 836"/>
                <a:gd name="T25" fmla="*/ 66 h 282"/>
                <a:gd name="T26" fmla="*/ 108 w 836"/>
                <a:gd name="T27" fmla="*/ 88 h 282"/>
                <a:gd name="T28" fmla="*/ 84 w 836"/>
                <a:gd name="T29" fmla="*/ 116 h 282"/>
                <a:gd name="T30" fmla="*/ 62 w 836"/>
                <a:gd name="T31" fmla="*/ 148 h 282"/>
                <a:gd name="T32" fmla="*/ 40 w 836"/>
                <a:gd name="T33" fmla="*/ 186 h 282"/>
                <a:gd name="T34" fmla="*/ 20 w 836"/>
                <a:gd name="T35" fmla="*/ 230 h 282"/>
                <a:gd name="T36" fmla="*/ 0 w 836"/>
                <a:gd name="T37" fmla="*/ 282 h 282"/>
                <a:gd name="T38" fmla="*/ 0 w 836"/>
                <a:gd name="T3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2">
                  <a:moveTo>
                    <a:pt x="0" y="282"/>
                  </a:moveTo>
                  <a:lnTo>
                    <a:pt x="836" y="282"/>
                  </a:lnTo>
                  <a:lnTo>
                    <a:pt x="836" y="0"/>
                  </a:lnTo>
                  <a:lnTo>
                    <a:pt x="268" y="0"/>
                  </a:lnTo>
                  <a:lnTo>
                    <a:pt x="268" y="0"/>
                  </a:lnTo>
                  <a:lnTo>
                    <a:pt x="262" y="2"/>
                  </a:lnTo>
                  <a:lnTo>
                    <a:pt x="242" y="4"/>
                  </a:lnTo>
                  <a:lnTo>
                    <a:pt x="228" y="8"/>
                  </a:lnTo>
                  <a:lnTo>
                    <a:pt x="210" y="14"/>
                  </a:lnTo>
                  <a:lnTo>
                    <a:pt x="192" y="22"/>
                  </a:lnTo>
                  <a:lnTo>
                    <a:pt x="172" y="32"/>
                  </a:lnTo>
                  <a:lnTo>
                    <a:pt x="152" y="48"/>
                  </a:lnTo>
                  <a:lnTo>
                    <a:pt x="130" y="66"/>
                  </a:lnTo>
                  <a:lnTo>
                    <a:pt x="108" y="88"/>
                  </a:lnTo>
                  <a:lnTo>
                    <a:pt x="84" y="116"/>
                  </a:lnTo>
                  <a:lnTo>
                    <a:pt x="62" y="148"/>
                  </a:lnTo>
                  <a:lnTo>
                    <a:pt x="40" y="186"/>
                  </a:lnTo>
                  <a:lnTo>
                    <a:pt x="20" y="230"/>
                  </a:lnTo>
                  <a:lnTo>
                    <a:pt x="0" y="282"/>
                  </a:lnTo>
                  <a:lnTo>
                    <a:pt x="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70" name="Freeform 31"/>
            <p:cNvSpPr>
              <a:spLocks/>
            </p:cNvSpPr>
            <p:nvPr/>
          </p:nvSpPr>
          <p:spPr bwMode="auto">
            <a:xfrm>
              <a:off x="4533765" y="2340471"/>
              <a:ext cx="2390384" cy="1467822"/>
            </a:xfrm>
            <a:custGeom>
              <a:avLst/>
              <a:gdLst>
                <a:gd name="T0" fmla="*/ 1962 w 1964"/>
                <a:gd name="T1" fmla="*/ 394 h 1206"/>
                <a:gd name="T2" fmla="*/ 1960 w 1964"/>
                <a:gd name="T3" fmla="*/ 384 h 1206"/>
                <a:gd name="T4" fmla="*/ 1954 w 1964"/>
                <a:gd name="T5" fmla="*/ 368 h 1206"/>
                <a:gd name="T6" fmla="*/ 1948 w 1964"/>
                <a:gd name="T7" fmla="*/ 362 h 1206"/>
                <a:gd name="T8" fmla="*/ 1932 w 1964"/>
                <a:gd name="T9" fmla="*/ 350 h 1206"/>
                <a:gd name="T10" fmla="*/ 1912 w 1964"/>
                <a:gd name="T11" fmla="*/ 346 h 1206"/>
                <a:gd name="T12" fmla="*/ 1894 w 1964"/>
                <a:gd name="T13" fmla="*/ 350 h 1206"/>
                <a:gd name="T14" fmla="*/ 1876 w 1964"/>
                <a:gd name="T15" fmla="*/ 360 h 1206"/>
                <a:gd name="T16" fmla="*/ 1738 w 1964"/>
                <a:gd name="T17" fmla="*/ 410 h 1206"/>
                <a:gd name="T18" fmla="*/ 1444 w 1964"/>
                <a:gd name="T19" fmla="*/ 116 h 1206"/>
                <a:gd name="T20" fmla="*/ 1402 w 1964"/>
                <a:gd name="T21" fmla="*/ 76 h 1206"/>
                <a:gd name="T22" fmla="*/ 1356 w 1964"/>
                <a:gd name="T23" fmla="*/ 40 h 1206"/>
                <a:gd name="T24" fmla="*/ 1310 w 1964"/>
                <a:gd name="T25" fmla="*/ 14 h 1206"/>
                <a:gd name="T26" fmla="*/ 1276 w 1964"/>
                <a:gd name="T27" fmla="*/ 4 h 1206"/>
                <a:gd name="T28" fmla="*/ 1264 w 1964"/>
                <a:gd name="T29" fmla="*/ 4 h 1206"/>
                <a:gd name="T30" fmla="*/ 334 w 1964"/>
                <a:gd name="T31" fmla="*/ 0 h 1206"/>
                <a:gd name="T32" fmla="*/ 138 w 1964"/>
                <a:gd name="T33" fmla="*/ 2 h 1206"/>
                <a:gd name="T34" fmla="*/ 114 w 1964"/>
                <a:gd name="T35" fmla="*/ 4 h 1206"/>
                <a:gd name="T36" fmla="*/ 74 w 1964"/>
                <a:gd name="T37" fmla="*/ 12 h 1206"/>
                <a:gd name="T38" fmla="*/ 42 w 1964"/>
                <a:gd name="T39" fmla="*/ 26 h 1206"/>
                <a:gd name="T40" fmla="*/ 0 w 1964"/>
                <a:gd name="T41" fmla="*/ 52 h 1206"/>
                <a:gd name="T42" fmla="*/ 16 w 1964"/>
                <a:gd name="T43" fmla="*/ 44 h 1206"/>
                <a:gd name="T44" fmla="*/ 54 w 1964"/>
                <a:gd name="T45" fmla="*/ 30 h 1206"/>
                <a:gd name="T46" fmla="*/ 92 w 1964"/>
                <a:gd name="T47" fmla="*/ 26 h 1206"/>
                <a:gd name="T48" fmla="*/ 132 w 1964"/>
                <a:gd name="T49" fmla="*/ 28 h 1206"/>
                <a:gd name="T50" fmla="*/ 172 w 1964"/>
                <a:gd name="T51" fmla="*/ 38 h 1206"/>
                <a:gd name="T52" fmla="*/ 214 w 1964"/>
                <a:gd name="T53" fmla="*/ 54 h 1206"/>
                <a:gd name="T54" fmla="*/ 256 w 1964"/>
                <a:gd name="T55" fmla="*/ 80 h 1206"/>
                <a:gd name="T56" fmla="*/ 298 w 1964"/>
                <a:gd name="T57" fmla="*/ 112 h 1206"/>
                <a:gd name="T58" fmla="*/ 1212 w 1964"/>
                <a:gd name="T59" fmla="*/ 1026 h 1206"/>
                <a:gd name="T60" fmla="*/ 1120 w 1964"/>
                <a:gd name="T61" fmla="*/ 1118 h 1206"/>
                <a:gd name="T62" fmla="*/ 1108 w 1964"/>
                <a:gd name="T63" fmla="*/ 1136 h 1206"/>
                <a:gd name="T64" fmla="*/ 1104 w 1964"/>
                <a:gd name="T65" fmla="*/ 1154 h 1206"/>
                <a:gd name="T66" fmla="*/ 1108 w 1964"/>
                <a:gd name="T67" fmla="*/ 1174 h 1206"/>
                <a:gd name="T68" fmla="*/ 1118 w 1964"/>
                <a:gd name="T69" fmla="*/ 1190 h 1206"/>
                <a:gd name="T70" fmla="*/ 1126 w 1964"/>
                <a:gd name="T71" fmla="*/ 1194 h 1206"/>
                <a:gd name="T72" fmla="*/ 1142 w 1964"/>
                <a:gd name="T73" fmla="*/ 1202 h 1206"/>
                <a:gd name="T74" fmla="*/ 1874 w 1964"/>
                <a:gd name="T75" fmla="*/ 1206 h 1206"/>
                <a:gd name="T76" fmla="*/ 1892 w 1964"/>
                <a:gd name="T77" fmla="*/ 1206 h 1206"/>
                <a:gd name="T78" fmla="*/ 1926 w 1964"/>
                <a:gd name="T79" fmla="*/ 1194 h 1206"/>
                <a:gd name="T80" fmla="*/ 1940 w 1964"/>
                <a:gd name="T81" fmla="*/ 1182 h 1206"/>
                <a:gd name="T82" fmla="*/ 1960 w 1964"/>
                <a:gd name="T83" fmla="*/ 1152 h 1206"/>
                <a:gd name="T84" fmla="*/ 1964 w 1964"/>
                <a:gd name="T85" fmla="*/ 1116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1964" y="1116"/>
                  </a:moveTo>
                  <a:lnTo>
                    <a:pt x="1962" y="394"/>
                  </a:lnTo>
                  <a:lnTo>
                    <a:pt x="1962" y="394"/>
                  </a:lnTo>
                  <a:lnTo>
                    <a:pt x="1960" y="384"/>
                  </a:lnTo>
                  <a:lnTo>
                    <a:pt x="1958" y="376"/>
                  </a:lnTo>
                  <a:lnTo>
                    <a:pt x="1954" y="368"/>
                  </a:lnTo>
                  <a:lnTo>
                    <a:pt x="1948" y="362"/>
                  </a:lnTo>
                  <a:lnTo>
                    <a:pt x="1948" y="362"/>
                  </a:lnTo>
                  <a:lnTo>
                    <a:pt x="1940" y="354"/>
                  </a:lnTo>
                  <a:lnTo>
                    <a:pt x="1932" y="350"/>
                  </a:lnTo>
                  <a:lnTo>
                    <a:pt x="1922" y="348"/>
                  </a:lnTo>
                  <a:lnTo>
                    <a:pt x="1912" y="346"/>
                  </a:lnTo>
                  <a:lnTo>
                    <a:pt x="1904" y="348"/>
                  </a:lnTo>
                  <a:lnTo>
                    <a:pt x="1894" y="350"/>
                  </a:lnTo>
                  <a:lnTo>
                    <a:pt x="1884" y="354"/>
                  </a:lnTo>
                  <a:lnTo>
                    <a:pt x="1876" y="360"/>
                  </a:lnTo>
                  <a:lnTo>
                    <a:pt x="1782" y="456"/>
                  </a:lnTo>
                  <a:lnTo>
                    <a:pt x="1738" y="410"/>
                  </a:lnTo>
                  <a:lnTo>
                    <a:pt x="1738" y="410"/>
                  </a:lnTo>
                  <a:lnTo>
                    <a:pt x="1444" y="116"/>
                  </a:lnTo>
                  <a:lnTo>
                    <a:pt x="1444" y="116"/>
                  </a:lnTo>
                  <a:lnTo>
                    <a:pt x="1402" y="76"/>
                  </a:lnTo>
                  <a:lnTo>
                    <a:pt x="1380" y="58"/>
                  </a:lnTo>
                  <a:lnTo>
                    <a:pt x="1356" y="40"/>
                  </a:lnTo>
                  <a:lnTo>
                    <a:pt x="1332" y="26"/>
                  </a:lnTo>
                  <a:lnTo>
                    <a:pt x="1310" y="14"/>
                  </a:lnTo>
                  <a:lnTo>
                    <a:pt x="1286" y="6"/>
                  </a:lnTo>
                  <a:lnTo>
                    <a:pt x="1276" y="4"/>
                  </a:lnTo>
                  <a:lnTo>
                    <a:pt x="1264" y="4"/>
                  </a:lnTo>
                  <a:lnTo>
                    <a:pt x="1264" y="4"/>
                  </a:lnTo>
                  <a:lnTo>
                    <a:pt x="716" y="2"/>
                  </a:lnTo>
                  <a:lnTo>
                    <a:pt x="334" y="0"/>
                  </a:lnTo>
                  <a:lnTo>
                    <a:pt x="200" y="0"/>
                  </a:lnTo>
                  <a:lnTo>
                    <a:pt x="138" y="2"/>
                  </a:lnTo>
                  <a:lnTo>
                    <a:pt x="138" y="2"/>
                  </a:lnTo>
                  <a:lnTo>
                    <a:pt x="114" y="4"/>
                  </a:lnTo>
                  <a:lnTo>
                    <a:pt x="92" y="8"/>
                  </a:lnTo>
                  <a:lnTo>
                    <a:pt x="74" y="12"/>
                  </a:lnTo>
                  <a:lnTo>
                    <a:pt x="58" y="18"/>
                  </a:lnTo>
                  <a:lnTo>
                    <a:pt x="42" y="26"/>
                  </a:lnTo>
                  <a:lnTo>
                    <a:pt x="28" y="34"/>
                  </a:lnTo>
                  <a:lnTo>
                    <a:pt x="0" y="52"/>
                  </a:lnTo>
                  <a:lnTo>
                    <a:pt x="0" y="52"/>
                  </a:lnTo>
                  <a:lnTo>
                    <a:pt x="16" y="44"/>
                  </a:lnTo>
                  <a:lnTo>
                    <a:pt x="36" y="36"/>
                  </a:lnTo>
                  <a:lnTo>
                    <a:pt x="54" y="30"/>
                  </a:lnTo>
                  <a:lnTo>
                    <a:pt x="74" y="28"/>
                  </a:lnTo>
                  <a:lnTo>
                    <a:pt x="92" y="26"/>
                  </a:lnTo>
                  <a:lnTo>
                    <a:pt x="112" y="26"/>
                  </a:lnTo>
                  <a:lnTo>
                    <a:pt x="132" y="28"/>
                  </a:lnTo>
                  <a:lnTo>
                    <a:pt x="152" y="32"/>
                  </a:lnTo>
                  <a:lnTo>
                    <a:pt x="172" y="38"/>
                  </a:lnTo>
                  <a:lnTo>
                    <a:pt x="194" y="44"/>
                  </a:lnTo>
                  <a:lnTo>
                    <a:pt x="214" y="54"/>
                  </a:lnTo>
                  <a:lnTo>
                    <a:pt x="234" y="66"/>
                  </a:lnTo>
                  <a:lnTo>
                    <a:pt x="256" y="80"/>
                  </a:lnTo>
                  <a:lnTo>
                    <a:pt x="276" y="94"/>
                  </a:lnTo>
                  <a:lnTo>
                    <a:pt x="298" y="112"/>
                  </a:lnTo>
                  <a:lnTo>
                    <a:pt x="318" y="132"/>
                  </a:lnTo>
                  <a:lnTo>
                    <a:pt x="1212" y="1026"/>
                  </a:lnTo>
                  <a:lnTo>
                    <a:pt x="1120" y="1118"/>
                  </a:lnTo>
                  <a:lnTo>
                    <a:pt x="1120" y="1118"/>
                  </a:lnTo>
                  <a:lnTo>
                    <a:pt x="1114" y="1126"/>
                  </a:lnTo>
                  <a:lnTo>
                    <a:pt x="1108" y="1136"/>
                  </a:lnTo>
                  <a:lnTo>
                    <a:pt x="1106" y="1146"/>
                  </a:lnTo>
                  <a:lnTo>
                    <a:pt x="1104" y="1154"/>
                  </a:lnTo>
                  <a:lnTo>
                    <a:pt x="1106" y="1164"/>
                  </a:lnTo>
                  <a:lnTo>
                    <a:pt x="1108" y="1174"/>
                  </a:lnTo>
                  <a:lnTo>
                    <a:pt x="1112" y="1182"/>
                  </a:lnTo>
                  <a:lnTo>
                    <a:pt x="1118" y="1190"/>
                  </a:lnTo>
                  <a:lnTo>
                    <a:pt x="1118" y="1190"/>
                  </a:lnTo>
                  <a:lnTo>
                    <a:pt x="1126" y="1194"/>
                  </a:lnTo>
                  <a:lnTo>
                    <a:pt x="1134" y="1200"/>
                  </a:lnTo>
                  <a:lnTo>
                    <a:pt x="1142" y="1202"/>
                  </a:lnTo>
                  <a:lnTo>
                    <a:pt x="1152" y="1204"/>
                  </a:lnTo>
                  <a:lnTo>
                    <a:pt x="1874" y="1206"/>
                  </a:lnTo>
                  <a:lnTo>
                    <a:pt x="1874" y="1206"/>
                  </a:lnTo>
                  <a:lnTo>
                    <a:pt x="1892" y="1206"/>
                  </a:lnTo>
                  <a:lnTo>
                    <a:pt x="1910" y="1202"/>
                  </a:lnTo>
                  <a:lnTo>
                    <a:pt x="1926" y="1194"/>
                  </a:lnTo>
                  <a:lnTo>
                    <a:pt x="1940" y="1182"/>
                  </a:lnTo>
                  <a:lnTo>
                    <a:pt x="1940" y="1182"/>
                  </a:lnTo>
                  <a:lnTo>
                    <a:pt x="1952" y="1168"/>
                  </a:lnTo>
                  <a:lnTo>
                    <a:pt x="1960" y="1152"/>
                  </a:lnTo>
                  <a:lnTo>
                    <a:pt x="1964" y="1134"/>
                  </a:lnTo>
                  <a:lnTo>
                    <a:pt x="1964" y="1116"/>
                  </a:lnTo>
                  <a:lnTo>
                    <a:pt x="1964" y="1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71" name="Rectangle 70"/>
            <p:cNvSpPr/>
            <p:nvPr/>
          </p:nvSpPr>
          <p:spPr>
            <a:xfrm rot="2677252">
              <a:off x="5252518" y="2719997"/>
              <a:ext cx="1584176" cy="407206"/>
            </a:xfrm>
            <a:prstGeom prst="rect">
              <a:avLst/>
            </a:prstGeom>
            <a:grpFill/>
          </p:spPr>
          <p:txBody>
            <a:bodyPr wrap="square">
              <a:spAutoFit/>
            </a:bodyPr>
            <a:lstStyle/>
            <a:p>
              <a:r>
                <a:rPr lang="hi-IN" i="1" dirty="0" smtClean="0">
                  <a:solidFill>
                    <a:schemeClr val="tx2"/>
                  </a:solidFill>
                  <a:latin typeface="Cambria" panose="02040503050406030204" pitchFamily="18" charset="0"/>
                  <a:ea typeface="Cambria" panose="02040503050406030204" pitchFamily="18" charset="0"/>
                </a:rPr>
                <a:t>विषय</a:t>
              </a:r>
              <a:r>
                <a:rPr lang="en-GB" i="1" dirty="0" smtClean="0">
                  <a:solidFill>
                    <a:schemeClr val="tx2"/>
                  </a:solidFill>
                  <a:latin typeface="Cambria" panose="02040503050406030204" pitchFamily="18" charset="0"/>
                  <a:ea typeface="Cambria" panose="02040503050406030204" pitchFamily="18" charset="0"/>
                </a:rPr>
                <a:t> </a:t>
              </a:r>
              <a:r>
                <a:rPr lang="hi-IN" i="1" dirty="0" smtClean="0">
                  <a:solidFill>
                    <a:schemeClr val="tx2"/>
                  </a:solidFill>
                  <a:latin typeface="Cambria" panose="02040503050406030204" pitchFamily="18" charset="0"/>
                  <a:ea typeface="Cambria" panose="02040503050406030204" pitchFamily="18" charset="0"/>
                </a:rPr>
                <a:t> </a:t>
              </a:r>
              <a:r>
                <a:rPr lang="en-GB" i="1" dirty="0" smtClean="0">
                  <a:solidFill>
                    <a:schemeClr val="tx2"/>
                  </a:solidFill>
                  <a:latin typeface="Cambria" panose="02040503050406030204" pitchFamily="18" charset="0"/>
                  <a:ea typeface="Cambria" panose="02040503050406030204" pitchFamily="18" charset="0"/>
                </a:rPr>
                <a:t>2</a:t>
              </a:r>
              <a:endParaRPr lang="en-GB" dirty="0">
                <a:solidFill>
                  <a:schemeClr val="tx2"/>
                </a:solidFill>
                <a:latin typeface="Cambria" panose="02040503050406030204" pitchFamily="18" charset="0"/>
                <a:ea typeface="Cambria" panose="02040503050406030204" pitchFamily="18" charset="0"/>
              </a:endParaRPr>
            </a:p>
          </p:txBody>
        </p:sp>
      </p:grpSp>
      <p:grpSp>
        <p:nvGrpSpPr>
          <p:cNvPr id="72" name="Group 71"/>
          <p:cNvGrpSpPr/>
          <p:nvPr/>
        </p:nvGrpSpPr>
        <p:grpSpPr>
          <a:xfrm flipH="1">
            <a:off x="3679386" y="4628638"/>
            <a:ext cx="2351304" cy="1331302"/>
            <a:chOff x="3832716" y="5103287"/>
            <a:chExt cx="2592421" cy="1467822"/>
          </a:xfrm>
          <a:solidFill>
            <a:schemeClr val="bg2"/>
          </a:solidFill>
        </p:grpSpPr>
        <p:sp>
          <p:nvSpPr>
            <p:cNvPr id="86" name="Freeform 32"/>
            <p:cNvSpPr>
              <a:spLocks/>
            </p:cNvSpPr>
            <p:nvPr/>
          </p:nvSpPr>
          <p:spPr bwMode="auto">
            <a:xfrm>
              <a:off x="5407642" y="6203545"/>
              <a:ext cx="1017495" cy="340788"/>
            </a:xfrm>
            <a:custGeom>
              <a:avLst/>
              <a:gdLst>
                <a:gd name="T0" fmla="*/ 836 w 836"/>
                <a:gd name="T1" fmla="*/ 0 h 280"/>
                <a:gd name="T2" fmla="*/ 0 w 836"/>
                <a:gd name="T3" fmla="*/ 0 h 280"/>
                <a:gd name="T4" fmla="*/ 0 w 836"/>
                <a:gd name="T5" fmla="*/ 280 h 280"/>
                <a:gd name="T6" fmla="*/ 566 w 836"/>
                <a:gd name="T7" fmla="*/ 280 h 280"/>
                <a:gd name="T8" fmla="*/ 566 w 836"/>
                <a:gd name="T9" fmla="*/ 280 h 280"/>
                <a:gd name="T10" fmla="*/ 574 w 836"/>
                <a:gd name="T11" fmla="*/ 280 h 280"/>
                <a:gd name="T12" fmla="*/ 594 w 836"/>
                <a:gd name="T13" fmla="*/ 276 h 280"/>
                <a:gd name="T14" fmla="*/ 608 w 836"/>
                <a:gd name="T15" fmla="*/ 274 h 280"/>
                <a:gd name="T16" fmla="*/ 624 w 836"/>
                <a:gd name="T17" fmla="*/ 268 h 280"/>
                <a:gd name="T18" fmla="*/ 644 w 836"/>
                <a:gd name="T19" fmla="*/ 260 h 280"/>
                <a:gd name="T20" fmla="*/ 662 w 836"/>
                <a:gd name="T21" fmla="*/ 248 h 280"/>
                <a:gd name="T22" fmla="*/ 684 w 836"/>
                <a:gd name="T23" fmla="*/ 234 h 280"/>
                <a:gd name="T24" fmla="*/ 706 w 836"/>
                <a:gd name="T25" fmla="*/ 216 h 280"/>
                <a:gd name="T26" fmla="*/ 728 w 836"/>
                <a:gd name="T27" fmla="*/ 192 h 280"/>
                <a:gd name="T28" fmla="*/ 750 w 836"/>
                <a:gd name="T29" fmla="*/ 166 h 280"/>
                <a:gd name="T30" fmla="*/ 774 w 836"/>
                <a:gd name="T31" fmla="*/ 132 h 280"/>
                <a:gd name="T32" fmla="*/ 796 w 836"/>
                <a:gd name="T33" fmla="*/ 94 h 280"/>
                <a:gd name="T34" fmla="*/ 816 w 836"/>
                <a:gd name="T35" fmla="*/ 50 h 280"/>
                <a:gd name="T36" fmla="*/ 836 w 836"/>
                <a:gd name="T37" fmla="*/ 0 h 280"/>
                <a:gd name="T38" fmla="*/ 836 w 836"/>
                <a:gd name="T3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280">
                  <a:moveTo>
                    <a:pt x="836" y="0"/>
                  </a:moveTo>
                  <a:lnTo>
                    <a:pt x="0" y="0"/>
                  </a:lnTo>
                  <a:lnTo>
                    <a:pt x="0" y="280"/>
                  </a:lnTo>
                  <a:lnTo>
                    <a:pt x="566" y="280"/>
                  </a:lnTo>
                  <a:lnTo>
                    <a:pt x="566" y="280"/>
                  </a:lnTo>
                  <a:lnTo>
                    <a:pt x="574" y="280"/>
                  </a:lnTo>
                  <a:lnTo>
                    <a:pt x="594" y="276"/>
                  </a:lnTo>
                  <a:lnTo>
                    <a:pt x="608" y="274"/>
                  </a:lnTo>
                  <a:lnTo>
                    <a:pt x="624" y="268"/>
                  </a:lnTo>
                  <a:lnTo>
                    <a:pt x="644" y="260"/>
                  </a:lnTo>
                  <a:lnTo>
                    <a:pt x="662" y="248"/>
                  </a:lnTo>
                  <a:lnTo>
                    <a:pt x="684" y="234"/>
                  </a:lnTo>
                  <a:lnTo>
                    <a:pt x="706" y="216"/>
                  </a:lnTo>
                  <a:lnTo>
                    <a:pt x="728" y="192"/>
                  </a:lnTo>
                  <a:lnTo>
                    <a:pt x="750" y="166"/>
                  </a:lnTo>
                  <a:lnTo>
                    <a:pt x="774" y="132"/>
                  </a:lnTo>
                  <a:lnTo>
                    <a:pt x="796" y="94"/>
                  </a:lnTo>
                  <a:lnTo>
                    <a:pt x="816" y="50"/>
                  </a:lnTo>
                  <a:lnTo>
                    <a:pt x="836" y="0"/>
                  </a:lnTo>
                  <a:lnTo>
                    <a:pt x="8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87" name="Freeform 35"/>
            <p:cNvSpPr>
              <a:spLocks/>
            </p:cNvSpPr>
            <p:nvPr/>
          </p:nvSpPr>
          <p:spPr bwMode="auto">
            <a:xfrm>
              <a:off x="3832716" y="5103287"/>
              <a:ext cx="2390384" cy="1467822"/>
            </a:xfrm>
            <a:custGeom>
              <a:avLst/>
              <a:gdLst>
                <a:gd name="T0" fmla="*/ 2 w 1964"/>
                <a:gd name="T1" fmla="*/ 812 h 1206"/>
                <a:gd name="T2" fmla="*/ 4 w 1964"/>
                <a:gd name="T3" fmla="*/ 820 h 1206"/>
                <a:gd name="T4" fmla="*/ 10 w 1964"/>
                <a:gd name="T5" fmla="*/ 838 h 1206"/>
                <a:gd name="T6" fmla="*/ 16 w 1964"/>
                <a:gd name="T7" fmla="*/ 844 h 1206"/>
                <a:gd name="T8" fmla="*/ 32 w 1964"/>
                <a:gd name="T9" fmla="*/ 854 h 1206"/>
                <a:gd name="T10" fmla="*/ 52 w 1964"/>
                <a:gd name="T11" fmla="*/ 858 h 1206"/>
                <a:gd name="T12" fmla="*/ 70 w 1964"/>
                <a:gd name="T13" fmla="*/ 854 h 1206"/>
                <a:gd name="T14" fmla="*/ 88 w 1964"/>
                <a:gd name="T15" fmla="*/ 844 h 1206"/>
                <a:gd name="T16" fmla="*/ 226 w 1964"/>
                <a:gd name="T17" fmla="*/ 794 h 1206"/>
                <a:gd name="T18" fmla="*/ 520 w 1964"/>
                <a:gd name="T19" fmla="*/ 1090 h 1206"/>
                <a:gd name="T20" fmla="*/ 562 w 1964"/>
                <a:gd name="T21" fmla="*/ 1128 h 1206"/>
                <a:gd name="T22" fmla="*/ 608 w 1964"/>
                <a:gd name="T23" fmla="*/ 1164 h 1206"/>
                <a:gd name="T24" fmla="*/ 654 w 1964"/>
                <a:gd name="T25" fmla="*/ 1190 h 1206"/>
                <a:gd name="T26" fmla="*/ 688 w 1964"/>
                <a:gd name="T27" fmla="*/ 1200 h 1206"/>
                <a:gd name="T28" fmla="*/ 700 w 1964"/>
                <a:gd name="T29" fmla="*/ 1202 h 1206"/>
                <a:gd name="T30" fmla="*/ 1630 w 1964"/>
                <a:gd name="T31" fmla="*/ 1206 h 1206"/>
                <a:gd name="T32" fmla="*/ 1826 w 1964"/>
                <a:gd name="T33" fmla="*/ 1204 h 1206"/>
                <a:gd name="T34" fmla="*/ 1850 w 1964"/>
                <a:gd name="T35" fmla="*/ 1202 h 1206"/>
                <a:gd name="T36" fmla="*/ 1890 w 1964"/>
                <a:gd name="T37" fmla="*/ 1192 h 1206"/>
                <a:gd name="T38" fmla="*/ 1922 w 1964"/>
                <a:gd name="T39" fmla="*/ 1180 h 1206"/>
                <a:gd name="T40" fmla="*/ 1964 w 1964"/>
                <a:gd name="T41" fmla="*/ 1154 h 1206"/>
                <a:gd name="T42" fmla="*/ 1946 w 1964"/>
                <a:gd name="T43" fmla="*/ 1162 h 1206"/>
                <a:gd name="T44" fmla="*/ 1910 w 1964"/>
                <a:gd name="T45" fmla="*/ 1174 h 1206"/>
                <a:gd name="T46" fmla="*/ 1872 w 1964"/>
                <a:gd name="T47" fmla="*/ 1180 h 1206"/>
                <a:gd name="T48" fmla="*/ 1832 w 1964"/>
                <a:gd name="T49" fmla="*/ 1178 h 1206"/>
                <a:gd name="T50" fmla="*/ 1792 w 1964"/>
                <a:gd name="T51" fmla="*/ 1168 h 1206"/>
                <a:gd name="T52" fmla="*/ 1750 w 1964"/>
                <a:gd name="T53" fmla="*/ 1150 h 1206"/>
                <a:gd name="T54" fmla="*/ 1708 w 1964"/>
                <a:gd name="T55" fmla="*/ 1126 h 1206"/>
                <a:gd name="T56" fmla="*/ 1666 w 1964"/>
                <a:gd name="T57" fmla="*/ 1092 h 1206"/>
                <a:gd name="T58" fmla="*/ 752 w 1964"/>
                <a:gd name="T59" fmla="*/ 178 h 1206"/>
                <a:gd name="T60" fmla="*/ 844 w 1964"/>
                <a:gd name="T61" fmla="*/ 86 h 1206"/>
                <a:gd name="T62" fmla="*/ 856 w 1964"/>
                <a:gd name="T63" fmla="*/ 70 h 1206"/>
                <a:gd name="T64" fmla="*/ 860 w 1964"/>
                <a:gd name="T65" fmla="*/ 50 h 1206"/>
                <a:gd name="T66" fmla="*/ 856 w 1964"/>
                <a:gd name="T67" fmla="*/ 32 h 1206"/>
                <a:gd name="T68" fmla="*/ 846 w 1964"/>
                <a:gd name="T69" fmla="*/ 16 h 1206"/>
                <a:gd name="T70" fmla="*/ 838 w 1964"/>
                <a:gd name="T71" fmla="*/ 10 h 1206"/>
                <a:gd name="T72" fmla="*/ 822 w 1964"/>
                <a:gd name="T73" fmla="*/ 2 h 1206"/>
                <a:gd name="T74" fmla="*/ 90 w 1964"/>
                <a:gd name="T75" fmla="*/ 0 h 1206"/>
                <a:gd name="T76" fmla="*/ 72 w 1964"/>
                <a:gd name="T77" fmla="*/ 0 h 1206"/>
                <a:gd name="T78" fmla="*/ 38 w 1964"/>
                <a:gd name="T79" fmla="*/ 12 h 1206"/>
                <a:gd name="T80" fmla="*/ 24 w 1964"/>
                <a:gd name="T81" fmla="*/ 22 h 1206"/>
                <a:gd name="T82" fmla="*/ 4 w 1964"/>
                <a:gd name="T83" fmla="*/ 52 h 1206"/>
                <a:gd name="T84" fmla="*/ 0 w 1964"/>
                <a:gd name="T85" fmla="*/ 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64" h="1206">
                  <a:moveTo>
                    <a:pt x="0" y="90"/>
                  </a:moveTo>
                  <a:lnTo>
                    <a:pt x="2" y="812"/>
                  </a:lnTo>
                  <a:lnTo>
                    <a:pt x="2" y="812"/>
                  </a:lnTo>
                  <a:lnTo>
                    <a:pt x="4" y="820"/>
                  </a:lnTo>
                  <a:lnTo>
                    <a:pt x="6" y="830"/>
                  </a:lnTo>
                  <a:lnTo>
                    <a:pt x="10" y="838"/>
                  </a:lnTo>
                  <a:lnTo>
                    <a:pt x="16" y="844"/>
                  </a:lnTo>
                  <a:lnTo>
                    <a:pt x="16" y="844"/>
                  </a:lnTo>
                  <a:lnTo>
                    <a:pt x="24" y="850"/>
                  </a:lnTo>
                  <a:lnTo>
                    <a:pt x="32" y="854"/>
                  </a:lnTo>
                  <a:lnTo>
                    <a:pt x="42" y="858"/>
                  </a:lnTo>
                  <a:lnTo>
                    <a:pt x="52" y="858"/>
                  </a:lnTo>
                  <a:lnTo>
                    <a:pt x="60" y="858"/>
                  </a:lnTo>
                  <a:lnTo>
                    <a:pt x="70" y="854"/>
                  </a:lnTo>
                  <a:lnTo>
                    <a:pt x="80" y="850"/>
                  </a:lnTo>
                  <a:lnTo>
                    <a:pt x="88" y="844"/>
                  </a:lnTo>
                  <a:lnTo>
                    <a:pt x="180" y="750"/>
                  </a:lnTo>
                  <a:lnTo>
                    <a:pt x="226" y="794"/>
                  </a:lnTo>
                  <a:lnTo>
                    <a:pt x="226" y="794"/>
                  </a:lnTo>
                  <a:lnTo>
                    <a:pt x="520" y="1090"/>
                  </a:lnTo>
                  <a:lnTo>
                    <a:pt x="520" y="1090"/>
                  </a:lnTo>
                  <a:lnTo>
                    <a:pt x="562" y="1128"/>
                  </a:lnTo>
                  <a:lnTo>
                    <a:pt x="584" y="1148"/>
                  </a:lnTo>
                  <a:lnTo>
                    <a:pt x="608" y="1164"/>
                  </a:lnTo>
                  <a:lnTo>
                    <a:pt x="632" y="1180"/>
                  </a:lnTo>
                  <a:lnTo>
                    <a:pt x="654" y="1190"/>
                  </a:lnTo>
                  <a:lnTo>
                    <a:pt x="678" y="1198"/>
                  </a:lnTo>
                  <a:lnTo>
                    <a:pt x="688" y="1200"/>
                  </a:lnTo>
                  <a:lnTo>
                    <a:pt x="700" y="1202"/>
                  </a:lnTo>
                  <a:lnTo>
                    <a:pt x="700" y="1202"/>
                  </a:lnTo>
                  <a:lnTo>
                    <a:pt x="1248" y="1204"/>
                  </a:lnTo>
                  <a:lnTo>
                    <a:pt x="1630" y="1206"/>
                  </a:lnTo>
                  <a:lnTo>
                    <a:pt x="1764" y="1204"/>
                  </a:lnTo>
                  <a:lnTo>
                    <a:pt x="1826" y="1204"/>
                  </a:lnTo>
                  <a:lnTo>
                    <a:pt x="1826" y="1204"/>
                  </a:lnTo>
                  <a:lnTo>
                    <a:pt x="1850" y="1202"/>
                  </a:lnTo>
                  <a:lnTo>
                    <a:pt x="1872" y="1198"/>
                  </a:lnTo>
                  <a:lnTo>
                    <a:pt x="1890" y="1192"/>
                  </a:lnTo>
                  <a:lnTo>
                    <a:pt x="1906" y="1186"/>
                  </a:lnTo>
                  <a:lnTo>
                    <a:pt x="1922" y="1180"/>
                  </a:lnTo>
                  <a:lnTo>
                    <a:pt x="1936" y="1172"/>
                  </a:lnTo>
                  <a:lnTo>
                    <a:pt x="1964" y="1154"/>
                  </a:lnTo>
                  <a:lnTo>
                    <a:pt x="1964" y="1154"/>
                  </a:lnTo>
                  <a:lnTo>
                    <a:pt x="1946" y="1162"/>
                  </a:lnTo>
                  <a:lnTo>
                    <a:pt x="1928" y="1168"/>
                  </a:lnTo>
                  <a:lnTo>
                    <a:pt x="1910" y="1174"/>
                  </a:lnTo>
                  <a:lnTo>
                    <a:pt x="1890" y="1178"/>
                  </a:lnTo>
                  <a:lnTo>
                    <a:pt x="1872" y="1180"/>
                  </a:lnTo>
                  <a:lnTo>
                    <a:pt x="1852" y="1180"/>
                  </a:lnTo>
                  <a:lnTo>
                    <a:pt x="1832" y="1178"/>
                  </a:lnTo>
                  <a:lnTo>
                    <a:pt x="1812" y="1174"/>
                  </a:lnTo>
                  <a:lnTo>
                    <a:pt x="1792" y="1168"/>
                  </a:lnTo>
                  <a:lnTo>
                    <a:pt x="1770" y="1160"/>
                  </a:lnTo>
                  <a:lnTo>
                    <a:pt x="1750" y="1150"/>
                  </a:lnTo>
                  <a:lnTo>
                    <a:pt x="1730" y="1140"/>
                  </a:lnTo>
                  <a:lnTo>
                    <a:pt x="1708" y="1126"/>
                  </a:lnTo>
                  <a:lnTo>
                    <a:pt x="1688" y="1110"/>
                  </a:lnTo>
                  <a:lnTo>
                    <a:pt x="1666" y="1092"/>
                  </a:lnTo>
                  <a:lnTo>
                    <a:pt x="1646" y="1074"/>
                  </a:lnTo>
                  <a:lnTo>
                    <a:pt x="752" y="178"/>
                  </a:lnTo>
                  <a:lnTo>
                    <a:pt x="844" y="86"/>
                  </a:lnTo>
                  <a:lnTo>
                    <a:pt x="844" y="86"/>
                  </a:lnTo>
                  <a:lnTo>
                    <a:pt x="850" y="78"/>
                  </a:lnTo>
                  <a:lnTo>
                    <a:pt x="856" y="70"/>
                  </a:lnTo>
                  <a:lnTo>
                    <a:pt x="858" y="60"/>
                  </a:lnTo>
                  <a:lnTo>
                    <a:pt x="860" y="50"/>
                  </a:lnTo>
                  <a:lnTo>
                    <a:pt x="858" y="42"/>
                  </a:lnTo>
                  <a:lnTo>
                    <a:pt x="856" y="32"/>
                  </a:lnTo>
                  <a:lnTo>
                    <a:pt x="852" y="24"/>
                  </a:lnTo>
                  <a:lnTo>
                    <a:pt x="846" y="16"/>
                  </a:lnTo>
                  <a:lnTo>
                    <a:pt x="846" y="16"/>
                  </a:lnTo>
                  <a:lnTo>
                    <a:pt x="838" y="10"/>
                  </a:lnTo>
                  <a:lnTo>
                    <a:pt x="830" y="6"/>
                  </a:lnTo>
                  <a:lnTo>
                    <a:pt x="822" y="2"/>
                  </a:lnTo>
                  <a:lnTo>
                    <a:pt x="812" y="2"/>
                  </a:lnTo>
                  <a:lnTo>
                    <a:pt x="90" y="0"/>
                  </a:lnTo>
                  <a:lnTo>
                    <a:pt x="90" y="0"/>
                  </a:lnTo>
                  <a:lnTo>
                    <a:pt x="72" y="0"/>
                  </a:lnTo>
                  <a:lnTo>
                    <a:pt x="54" y="4"/>
                  </a:lnTo>
                  <a:lnTo>
                    <a:pt x="38" y="12"/>
                  </a:lnTo>
                  <a:lnTo>
                    <a:pt x="24" y="22"/>
                  </a:lnTo>
                  <a:lnTo>
                    <a:pt x="24" y="22"/>
                  </a:lnTo>
                  <a:lnTo>
                    <a:pt x="12" y="36"/>
                  </a:lnTo>
                  <a:lnTo>
                    <a:pt x="4" y="52"/>
                  </a:lnTo>
                  <a:lnTo>
                    <a:pt x="0" y="70"/>
                  </a:lnTo>
                  <a:lnTo>
                    <a:pt x="0" y="90"/>
                  </a:ln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a:solidFill>
                  <a:schemeClr val="tx2"/>
                </a:solidFill>
                <a:latin typeface="Cambria" panose="02040503050406030204" pitchFamily="18" charset="0"/>
                <a:ea typeface="Cambria" panose="02040503050406030204" pitchFamily="18" charset="0"/>
              </a:endParaRPr>
            </a:p>
          </p:txBody>
        </p:sp>
        <p:sp>
          <p:nvSpPr>
            <p:cNvPr id="88" name="Rectangle 87"/>
            <p:cNvSpPr/>
            <p:nvPr/>
          </p:nvSpPr>
          <p:spPr>
            <a:xfrm rot="2623787">
              <a:off x="3934781" y="5803015"/>
              <a:ext cx="1584176" cy="407206"/>
            </a:xfrm>
            <a:prstGeom prst="rect">
              <a:avLst/>
            </a:prstGeom>
            <a:grpFill/>
          </p:spPr>
          <p:txBody>
            <a:bodyPr wrap="square">
              <a:spAutoFit/>
            </a:bodyPr>
            <a:lstStyle/>
            <a:p>
              <a:pPr algn="r"/>
              <a:r>
                <a:rPr lang="hi-IN" i="1" dirty="0" smtClean="0">
                  <a:solidFill>
                    <a:schemeClr val="tx2"/>
                  </a:solidFill>
                  <a:latin typeface="Cambria" panose="02040503050406030204" pitchFamily="18" charset="0"/>
                  <a:ea typeface="Cambria" panose="02040503050406030204" pitchFamily="18" charset="0"/>
                </a:rPr>
                <a:t>विषय</a:t>
              </a:r>
              <a:r>
                <a:rPr lang="en-GB" i="1" dirty="0" smtClean="0">
                  <a:solidFill>
                    <a:schemeClr val="tx2"/>
                  </a:solidFill>
                  <a:latin typeface="Cambria" panose="02040503050406030204" pitchFamily="18" charset="0"/>
                  <a:ea typeface="Cambria" panose="02040503050406030204" pitchFamily="18" charset="0"/>
                </a:rPr>
                <a:t> </a:t>
              </a:r>
              <a:r>
                <a:rPr lang="en-GB" i="1" dirty="0">
                  <a:solidFill>
                    <a:schemeClr val="tx2"/>
                  </a:solidFill>
                  <a:latin typeface="Cambria" panose="02040503050406030204" pitchFamily="18" charset="0"/>
                  <a:ea typeface="Cambria" panose="02040503050406030204" pitchFamily="18" charset="0"/>
                </a:rPr>
                <a:t>3</a:t>
              </a:r>
              <a:endParaRPr lang="en-GB" dirty="0">
                <a:solidFill>
                  <a:schemeClr val="tx2"/>
                </a:solidFill>
                <a:latin typeface="Cambria" panose="02040503050406030204" pitchFamily="18" charset="0"/>
                <a:ea typeface="Cambria" panose="02040503050406030204" pitchFamily="18" charset="0"/>
              </a:endParaRPr>
            </a:p>
          </p:txBody>
        </p:sp>
      </p:grpSp>
      <p:sp>
        <p:nvSpPr>
          <p:cNvPr id="89" name="TextBox 88"/>
          <p:cNvSpPr txBox="1"/>
          <p:nvPr/>
        </p:nvSpPr>
        <p:spPr>
          <a:xfrm>
            <a:off x="7815668" y="2455044"/>
            <a:ext cx="570416"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02</a:t>
            </a:r>
          </a:p>
        </p:txBody>
      </p:sp>
      <p:cxnSp>
        <p:nvCxnSpPr>
          <p:cNvPr id="90" name="Straight Connector 89"/>
          <p:cNvCxnSpPr/>
          <p:nvPr/>
        </p:nvCxnSpPr>
        <p:spPr>
          <a:xfrm flipV="1">
            <a:off x="7728766"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7815668" y="3037137"/>
            <a:ext cx="2448877" cy="553998"/>
          </a:xfrm>
          <a:prstGeom prst="rect">
            <a:avLst/>
          </a:prstGeom>
        </p:spPr>
        <p:txBody>
          <a:bodyPr wrap="square" lIns="0" tIns="0" rIns="0" bIns="0">
            <a:spAutoFit/>
          </a:bodyPr>
          <a:lstStyle/>
          <a:p>
            <a:r>
              <a:rPr lang="hi-IN" dirty="0" smtClean="0">
                <a:solidFill>
                  <a:schemeClr val="tx2"/>
                </a:solidFill>
                <a:latin typeface="Cambria" panose="02040503050406030204" pitchFamily="18" charset="0"/>
                <a:ea typeface="Cambria" panose="02040503050406030204" pitchFamily="18" charset="0"/>
              </a:rPr>
              <a:t>उपशीर्षक का विवरण यहाँ लिखें</a:t>
            </a:r>
            <a:r>
              <a:rPr lang="en-GB" dirty="0" smtClean="0">
                <a:solidFill>
                  <a:schemeClr val="tx2"/>
                </a:solidFill>
                <a:latin typeface="Cambria" panose="02040503050406030204" pitchFamily="18" charset="0"/>
                <a:ea typeface="Cambria" panose="02040503050406030204" pitchFamily="18" charset="0"/>
              </a:rPr>
              <a:t> </a:t>
            </a:r>
            <a:r>
              <a:rPr lang="en-GB" dirty="0">
                <a:solidFill>
                  <a:schemeClr val="tx2"/>
                </a:solidFill>
                <a:latin typeface="Cambria" panose="02040503050406030204" pitchFamily="18" charset="0"/>
                <a:ea typeface="Cambria" panose="02040503050406030204" pitchFamily="18" charset="0"/>
              </a:rPr>
              <a:t>3</a:t>
            </a:r>
          </a:p>
        </p:txBody>
      </p:sp>
      <p:sp>
        <p:nvSpPr>
          <p:cNvPr id="92" name="TextBox 91"/>
          <p:cNvSpPr txBox="1"/>
          <p:nvPr/>
        </p:nvSpPr>
        <p:spPr>
          <a:xfrm>
            <a:off x="7815668" y="4495399"/>
            <a:ext cx="570416" cy="516782"/>
          </a:xfrm>
          <a:prstGeom prst="rect">
            <a:avLst/>
          </a:prstGeom>
          <a:noFill/>
        </p:spPr>
        <p:txBody>
          <a:bodyPr wrap="none" lIns="0" tIns="0" rIns="0" bIns="0" rtlCol="0">
            <a:noAutofit/>
          </a:bodyPr>
          <a:lstStyle/>
          <a:p>
            <a:pPr>
              <a:spcAft>
                <a:spcPts val="816"/>
              </a:spcAft>
            </a:pPr>
            <a:r>
              <a:rPr lang="en-GB" sz="2902" b="1" dirty="0">
                <a:solidFill>
                  <a:schemeClr val="tx2"/>
                </a:solidFill>
                <a:latin typeface="Cambria" panose="02040503050406030204" pitchFamily="18" charset="0"/>
                <a:ea typeface="Cambria" panose="02040503050406030204" pitchFamily="18" charset="0"/>
              </a:rPr>
              <a:t>04</a:t>
            </a:r>
          </a:p>
        </p:txBody>
      </p:sp>
      <p:cxnSp>
        <p:nvCxnSpPr>
          <p:cNvPr id="93" name="Straight Connector 92"/>
          <p:cNvCxnSpPr/>
          <p:nvPr/>
        </p:nvCxnSpPr>
        <p:spPr>
          <a:xfrm flipV="1">
            <a:off x="7728766"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7815668" y="5077492"/>
            <a:ext cx="2448877" cy="553998"/>
          </a:xfrm>
          <a:prstGeom prst="rect">
            <a:avLst/>
          </a:prstGeom>
        </p:spPr>
        <p:txBody>
          <a:bodyPr wrap="square" lIns="0" tIns="0" rIns="0" bIns="0">
            <a:spAutoFit/>
          </a:bodyPr>
          <a:lstStyle/>
          <a:p>
            <a:r>
              <a:rPr lang="hi-IN" dirty="0" smtClean="0">
                <a:solidFill>
                  <a:schemeClr val="tx2"/>
                </a:solidFill>
                <a:latin typeface="Cambria" panose="02040503050406030204" pitchFamily="18" charset="0"/>
                <a:ea typeface="Cambria" panose="02040503050406030204" pitchFamily="18" charset="0"/>
              </a:rPr>
              <a:t>उपशीर्षक का विवरण यहाँ लिखें</a:t>
            </a:r>
            <a:r>
              <a:rPr lang="en-GB" dirty="0" smtClean="0">
                <a:solidFill>
                  <a:schemeClr val="tx2"/>
                </a:solidFill>
                <a:latin typeface="Cambria" panose="02040503050406030204" pitchFamily="18" charset="0"/>
                <a:ea typeface="Cambria" panose="02040503050406030204" pitchFamily="18" charset="0"/>
              </a:rPr>
              <a:t> </a:t>
            </a:r>
            <a:endParaRPr lang="en-GB" dirty="0">
              <a:solidFill>
                <a:schemeClr val="tx2"/>
              </a:solidFill>
              <a:latin typeface="Cambria" panose="02040503050406030204" pitchFamily="18" charset="0"/>
              <a:ea typeface="Cambria" panose="02040503050406030204" pitchFamily="18" charset="0"/>
            </a:endParaRPr>
          </a:p>
        </p:txBody>
      </p:sp>
      <p:sp>
        <p:nvSpPr>
          <p:cNvPr id="95" name="Rectangle 10"/>
          <p:cNvSpPr>
            <a:spLocks noChangeArrowheads="1"/>
          </p:cNvSpPr>
          <p:nvPr/>
        </p:nvSpPr>
        <p:spPr bwMode="auto">
          <a:xfrm>
            <a:off x="5152294" y="3886175"/>
            <a:ext cx="1828698"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724251" eaLnBrk="0" hangingPunct="0">
              <a:spcAft>
                <a:spcPts val="181"/>
              </a:spcAft>
              <a:defRPr/>
            </a:pPr>
            <a:r>
              <a:rPr lang="hi-IN" sz="2000" kern="0" dirty="0" smtClean="0">
                <a:solidFill>
                  <a:schemeClr val="tx2"/>
                </a:solidFill>
                <a:latin typeface="Cambria" panose="02040503050406030204" pitchFamily="18" charset="0"/>
                <a:ea typeface="Cambria" panose="02040503050406030204" pitchFamily="18" charset="0"/>
                <a:cs typeface="Arial" charset="0"/>
              </a:rPr>
              <a:t>उपशीर्षक </a:t>
            </a:r>
            <a:endParaRPr lang="en-GB" sz="2000" kern="0" dirty="0">
              <a:solidFill>
                <a:schemeClr val="tx2"/>
              </a:solidFill>
              <a:latin typeface="Cambria" panose="02040503050406030204" pitchFamily="18" charset="0"/>
              <a:ea typeface="Cambria" panose="02040503050406030204" pitchFamily="18" charset="0"/>
              <a:cs typeface="Arial" charset="0"/>
            </a:endParaRPr>
          </a:p>
        </p:txBody>
      </p:sp>
      <p:cxnSp>
        <p:nvCxnSpPr>
          <p:cNvPr id="96" name="Straight Connector 95"/>
          <p:cNvCxnSpPr/>
          <p:nvPr/>
        </p:nvCxnSpPr>
        <p:spPr>
          <a:xfrm flipV="1">
            <a:off x="4410950" y="2596713"/>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1841391" y="3037137"/>
            <a:ext cx="2448877" cy="553998"/>
          </a:xfrm>
          <a:prstGeom prst="rect">
            <a:avLst/>
          </a:prstGeom>
        </p:spPr>
        <p:txBody>
          <a:bodyPr wrap="square" lIns="0" tIns="0" rIns="0" bIns="0">
            <a:spAutoFit/>
          </a:bodyPr>
          <a:lstStyle/>
          <a:p>
            <a:pPr algn="r"/>
            <a:r>
              <a:rPr lang="hi-IN" dirty="0" smtClean="0">
                <a:solidFill>
                  <a:schemeClr val="tx2"/>
                </a:solidFill>
                <a:latin typeface="Cambria" panose="02040503050406030204" pitchFamily="18" charset="0"/>
                <a:ea typeface="Cambria" panose="02040503050406030204" pitchFamily="18" charset="0"/>
              </a:rPr>
              <a:t>उपशीर्षक का विवरण यहाँ लिखें</a:t>
            </a:r>
            <a:endParaRPr lang="en-GB" dirty="0">
              <a:solidFill>
                <a:schemeClr val="tx2"/>
              </a:solidFill>
              <a:latin typeface="Cambria" panose="02040503050406030204" pitchFamily="18" charset="0"/>
              <a:ea typeface="Cambria" panose="02040503050406030204" pitchFamily="18" charset="0"/>
            </a:endParaRPr>
          </a:p>
        </p:txBody>
      </p:sp>
      <p:sp>
        <p:nvSpPr>
          <p:cNvPr id="98" name="TextBox 97"/>
          <p:cNvSpPr txBox="1"/>
          <p:nvPr/>
        </p:nvSpPr>
        <p:spPr>
          <a:xfrm>
            <a:off x="3692676" y="4483255"/>
            <a:ext cx="570416"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03</a:t>
            </a:r>
          </a:p>
        </p:txBody>
      </p:sp>
      <p:cxnSp>
        <p:nvCxnSpPr>
          <p:cNvPr id="99" name="Straight Connector 98"/>
          <p:cNvCxnSpPr/>
          <p:nvPr/>
        </p:nvCxnSpPr>
        <p:spPr>
          <a:xfrm flipV="1">
            <a:off x="4410950" y="4637068"/>
            <a:ext cx="0" cy="848944"/>
          </a:xfrm>
          <a:prstGeom prst="line">
            <a:avLst/>
          </a:prstGeom>
          <a:ln>
            <a:solidFill>
              <a:srgbClr val="B6AF99"/>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1841391" y="5077492"/>
            <a:ext cx="2448877" cy="553998"/>
          </a:xfrm>
          <a:prstGeom prst="rect">
            <a:avLst/>
          </a:prstGeom>
        </p:spPr>
        <p:txBody>
          <a:bodyPr wrap="square" lIns="0" tIns="0" rIns="0" bIns="0">
            <a:spAutoFit/>
          </a:bodyPr>
          <a:lstStyle/>
          <a:p>
            <a:pPr algn="r"/>
            <a:r>
              <a:rPr lang="hi-IN" dirty="0" smtClean="0">
                <a:solidFill>
                  <a:schemeClr val="tx2"/>
                </a:solidFill>
                <a:latin typeface="Cambria" panose="02040503050406030204" pitchFamily="18" charset="0"/>
                <a:ea typeface="Cambria" panose="02040503050406030204" pitchFamily="18" charset="0"/>
              </a:rPr>
              <a:t>उपशीर्षक का विवरण यहाँ लिखें</a:t>
            </a:r>
            <a:endParaRPr lang="en-GB" dirty="0">
              <a:solidFill>
                <a:schemeClr val="tx2"/>
              </a:solidFill>
              <a:latin typeface="Cambria" panose="02040503050406030204" pitchFamily="18" charset="0"/>
              <a:ea typeface="Cambria" panose="02040503050406030204" pitchFamily="18" charset="0"/>
            </a:endParaRPr>
          </a:p>
        </p:txBody>
      </p:sp>
      <p:sp>
        <p:nvSpPr>
          <p:cNvPr id="101" name="TextBox 100"/>
          <p:cNvSpPr txBox="1"/>
          <p:nvPr/>
        </p:nvSpPr>
        <p:spPr>
          <a:xfrm>
            <a:off x="3719852" y="2455044"/>
            <a:ext cx="570416" cy="516782"/>
          </a:xfrm>
          <a:prstGeom prst="rect">
            <a:avLst/>
          </a:prstGeom>
          <a:noFill/>
        </p:spPr>
        <p:txBody>
          <a:bodyPr wrap="none" lIns="0" tIns="0" rIns="0" bIns="0" rtlCol="0">
            <a:noAutofit/>
          </a:bodyPr>
          <a:lstStyle/>
          <a:p>
            <a:pPr algn="r">
              <a:spcAft>
                <a:spcPts val="816"/>
              </a:spcAft>
            </a:pPr>
            <a:r>
              <a:rPr lang="en-GB" sz="2902" b="1" dirty="0">
                <a:solidFill>
                  <a:schemeClr val="tx2"/>
                </a:solidFill>
                <a:latin typeface="Cambria" panose="02040503050406030204" pitchFamily="18" charset="0"/>
                <a:ea typeface="Cambria" panose="02040503050406030204" pitchFamily="18" charset="0"/>
              </a:rPr>
              <a:t>01</a:t>
            </a:r>
          </a:p>
        </p:txBody>
      </p:sp>
      <p:grpSp>
        <p:nvGrpSpPr>
          <p:cNvPr id="102" name="Group 101"/>
          <p:cNvGrpSpPr/>
          <p:nvPr/>
        </p:nvGrpSpPr>
        <p:grpSpPr>
          <a:xfrm>
            <a:off x="3773807" y="3788465"/>
            <a:ext cx="516461" cy="516464"/>
            <a:chOff x="1575605" y="3582209"/>
            <a:chExt cx="391130" cy="391132"/>
          </a:xfrm>
          <a:solidFill>
            <a:schemeClr val="bg1"/>
          </a:solidFill>
        </p:grpSpPr>
        <p:sp>
          <p:nvSpPr>
            <p:cNvPr id="103" name="Oval 102"/>
            <p:cNvSpPr/>
            <p:nvPr/>
          </p:nvSpPr>
          <p:spPr bwMode="ltGray">
            <a:xfrm>
              <a:off x="1575605" y="3582209"/>
              <a:ext cx="391130" cy="391130"/>
            </a:xfrm>
            <a:prstGeom prst="ellipse">
              <a:avLst/>
            </a:prstGeom>
            <a:grpFill/>
            <a:ln w="76200">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Cambria" panose="02040503050406030204" pitchFamily="18" charset="0"/>
                <a:ea typeface="Cambria" panose="02040503050406030204" pitchFamily="18" charset="0"/>
              </a:endParaRPr>
            </a:p>
          </p:txBody>
        </p:sp>
        <p:cxnSp>
          <p:nvCxnSpPr>
            <p:cNvPr id="104" name="Straight Connector 103"/>
            <p:cNvCxnSpPr/>
            <p:nvPr/>
          </p:nvCxnSpPr>
          <p:spPr>
            <a:xfrm>
              <a:off x="1575605" y="3777776"/>
              <a:ext cx="391130" cy="0"/>
            </a:xfrm>
            <a:prstGeom prst="line">
              <a:avLst/>
            </a:prstGeom>
            <a:grpFill/>
            <a:ln>
              <a:solidFill>
                <a:srgbClr val="968C6D"/>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1771170" y="3582211"/>
              <a:ext cx="0" cy="391130"/>
            </a:xfrm>
            <a:prstGeom prst="line">
              <a:avLst/>
            </a:prstGeom>
            <a:grpFill/>
            <a:ln>
              <a:solidFill>
                <a:srgbClr val="968C6D"/>
              </a:solidFill>
            </a:ln>
          </p:spPr>
          <p:style>
            <a:lnRef idx="1">
              <a:schemeClr val="accent1"/>
            </a:lnRef>
            <a:fillRef idx="0">
              <a:schemeClr val="accent1"/>
            </a:fillRef>
            <a:effectRef idx="0">
              <a:schemeClr val="accent1"/>
            </a:effectRef>
            <a:fontRef idx="minor">
              <a:schemeClr val="tx1"/>
            </a:fontRef>
          </p:style>
        </p:cxnSp>
        <p:sp>
          <p:nvSpPr>
            <p:cNvPr id="106" name="Oval 105"/>
            <p:cNvSpPr/>
            <p:nvPr/>
          </p:nvSpPr>
          <p:spPr bwMode="ltGray">
            <a:xfrm>
              <a:off x="1630181" y="3636787"/>
              <a:ext cx="281980" cy="281980"/>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Cambria" panose="02040503050406030204" pitchFamily="18" charset="0"/>
                <a:ea typeface="Cambria" panose="02040503050406030204" pitchFamily="18" charset="0"/>
              </a:endParaRPr>
            </a:p>
          </p:txBody>
        </p:sp>
        <p:grpSp>
          <p:nvGrpSpPr>
            <p:cNvPr id="107" name="Group 106"/>
            <p:cNvGrpSpPr/>
            <p:nvPr/>
          </p:nvGrpSpPr>
          <p:grpSpPr>
            <a:xfrm>
              <a:off x="1663110" y="3680683"/>
              <a:ext cx="223490" cy="136518"/>
              <a:chOff x="2173587" y="4641056"/>
              <a:chExt cx="264813" cy="161760"/>
            </a:xfrm>
            <a:grpFill/>
          </p:grpSpPr>
          <p:cxnSp>
            <p:nvCxnSpPr>
              <p:cNvPr id="108" name="Straight Connector 107"/>
              <p:cNvCxnSpPr/>
              <p:nvPr/>
            </p:nvCxnSpPr>
            <p:spPr>
              <a:xfrm flipV="1">
                <a:off x="2257692" y="4641056"/>
                <a:ext cx="180708" cy="161760"/>
              </a:xfrm>
              <a:prstGeom prst="line">
                <a:avLst/>
              </a:prstGeom>
              <a:grpFill/>
              <a:ln w="19050">
                <a:solidFill>
                  <a:srgbClr val="968C6D"/>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flipV="1">
                <a:off x="2173587" y="4723876"/>
                <a:ext cx="105393" cy="32146"/>
              </a:xfrm>
              <a:prstGeom prst="line">
                <a:avLst/>
              </a:prstGeom>
              <a:grpFill/>
              <a:ln w="19050">
                <a:solidFill>
                  <a:srgbClr val="968C6D"/>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bwMode="ltGray">
              <a:xfrm>
                <a:off x="2277047" y="4742184"/>
                <a:ext cx="45719" cy="45719"/>
              </a:xfrm>
              <a:prstGeom prst="ellipse">
                <a:avLst/>
              </a:prstGeom>
              <a:grpFill/>
              <a:ln w="12700">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Cambria" panose="02040503050406030204" pitchFamily="18" charset="0"/>
                  <a:ea typeface="Cambria" panose="02040503050406030204" pitchFamily="18" charset="0"/>
                </a:endParaRPr>
              </a:p>
            </p:txBody>
          </p:sp>
        </p:grpSp>
      </p:grpSp>
      <p:grpSp>
        <p:nvGrpSpPr>
          <p:cNvPr id="111" name="Group 110"/>
          <p:cNvGrpSpPr/>
          <p:nvPr/>
        </p:nvGrpSpPr>
        <p:grpSpPr>
          <a:xfrm>
            <a:off x="7728766" y="3795459"/>
            <a:ext cx="555079" cy="555079"/>
            <a:chOff x="9617181" y="4690710"/>
            <a:chExt cx="612000" cy="612000"/>
          </a:xfrm>
          <a:solidFill>
            <a:schemeClr val="bg1"/>
          </a:solidFill>
        </p:grpSpPr>
        <p:sp>
          <p:nvSpPr>
            <p:cNvPr id="112" name="Oval 111"/>
            <p:cNvSpPr/>
            <p:nvPr/>
          </p:nvSpPr>
          <p:spPr bwMode="ltGray">
            <a:xfrm>
              <a:off x="9617181" y="4690710"/>
              <a:ext cx="612000" cy="612000"/>
            </a:xfrm>
            <a:prstGeom prst="ellipse">
              <a:avLst/>
            </a:prstGeom>
            <a:grpFill/>
            <a:ln w="3175">
              <a:solidFill>
                <a:srgbClr val="968C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tx2"/>
                </a:solidFill>
                <a:latin typeface="Cambria" panose="02040503050406030204" pitchFamily="18" charset="0"/>
                <a:ea typeface="Cambria" panose="02040503050406030204" pitchFamily="18" charset="0"/>
              </a:endParaRPr>
            </a:p>
          </p:txBody>
        </p:sp>
        <p:sp>
          <p:nvSpPr>
            <p:cNvPr id="113" name="Freeform 4851"/>
            <p:cNvSpPr>
              <a:spLocks noEditPoints="1"/>
            </p:cNvSpPr>
            <p:nvPr/>
          </p:nvSpPr>
          <p:spPr bwMode="auto">
            <a:xfrm>
              <a:off x="9720589" y="4744975"/>
              <a:ext cx="438669" cy="463039"/>
            </a:xfrm>
            <a:custGeom>
              <a:avLst/>
              <a:gdLst>
                <a:gd name="T0" fmla="*/ 248 w 360"/>
                <a:gd name="T1" fmla="*/ 8 h 380"/>
                <a:gd name="T2" fmla="*/ 274 w 360"/>
                <a:gd name="T3" fmla="*/ 0 h 380"/>
                <a:gd name="T4" fmla="*/ 298 w 360"/>
                <a:gd name="T5" fmla="*/ 28 h 380"/>
                <a:gd name="T6" fmla="*/ 280 w 360"/>
                <a:gd name="T7" fmla="*/ 56 h 380"/>
                <a:gd name="T8" fmla="*/ 258 w 360"/>
                <a:gd name="T9" fmla="*/ 56 h 380"/>
                <a:gd name="T10" fmla="*/ 240 w 360"/>
                <a:gd name="T11" fmla="*/ 28 h 380"/>
                <a:gd name="T12" fmla="*/ 344 w 360"/>
                <a:gd name="T13" fmla="*/ 88 h 380"/>
                <a:gd name="T14" fmla="*/ 288 w 360"/>
                <a:gd name="T15" fmla="*/ 68 h 380"/>
                <a:gd name="T16" fmla="*/ 214 w 360"/>
                <a:gd name="T17" fmla="*/ 70 h 380"/>
                <a:gd name="T18" fmla="*/ 194 w 360"/>
                <a:gd name="T19" fmla="*/ 90 h 380"/>
                <a:gd name="T20" fmla="*/ 224 w 360"/>
                <a:gd name="T21" fmla="*/ 114 h 380"/>
                <a:gd name="T22" fmla="*/ 248 w 360"/>
                <a:gd name="T23" fmla="*/ 166 h 380"/>
                <a:gd name="T24" fmla="*/ 234 w 360"/>
                <a:gd name="T25" fmla="*/ 208 h 380"/>
                <a:gd name="T26" fmla="*/ 278 w 360"/>
                <a:gd name="T27" fmla="*/ 214 h 380"/>
                <a:gd name="T28" fmla="*/ 310 w 360"/>
                <a:gd name="T29" fmla="*/ 244 h 380"/>
                <a:gd name="T30" fmla="*/ 332 w 360"/>
                <a:gd name="T31" fmla="*/ 200 h 380"/>
                <a:gd name="T32" fmla="*/ 348 w 360"/>
                <a:gd name="T33" fmla="*/ 208 h 380"/>
                <a:gd name="T34" fmla="*/ 360 w 360"/>
                <a:gd name="T35" fmla="*/ 190 h 380"/>
                <a:gd name="T36" fmla="*/ 102 w 360"/>
                <a:gd name="T37" fmla="*/ 56 h 380"/>
                <a:gd name="T38" fmla="*/ 120 w 360"/>
                <a:gd name="T39" fmla="*/ 28 h 380"/>
                <a:gd name="T40" fmla="*/ 98 w 360"/>
                <a:gd name="T41" fmla="*/ 0 h 380"/>
                <a:gd name="T42" fmla="*/ 70 w 360"/>
                <a:gd name="T43" fmla="*/ 8 h 380"/>
                <a:gd name="T44" fmla="*/ 62 w 360"/>
                <a:gd name="T45" fmla="*/ 34 h 380"/>
                <a:gd name="T46" fmla="*/ 92 w 360"/>
                <a:gd name="T47" fmla="*/ 58 h 380"/>
                <a:gd name="T48" fmla="*/ 50 w 360"/>
                <a:gd name="T49" fmla="*/ 244 h 380"/>
                <a:gd name="T50" fmla="*/ 74 w 360"/>
                <a:gd name="T51" fmla="*/ 218 h 380"/>
                <a:gd name="T52" fmla="*/ 126 w 360"/>
                <a:gd name="T53" fmla="*/ 208 h 380"/>
                <a:gd name="T54" fmla="*/ 112 w 360"/>
                <a:gd name="T55" fmla="*/ 166 h 380"/>
                <a:gd name="T56" fmla="*/ 128 w 360"/>
                <a:gd name="T57" fmla="*/ 122 h 380"/>
                <a:gd name="T58" fmla="*/ 166 w 360"/>
                <a:gd name="T59" fmla="*/ 90 h 380"/>
                <a:gd name="T60" fmla="*/ 154 w 360"/>
                <a:gd name="T61" fmla="*/ 74 h 380"/>
                <a:gd name="T62" fmla="*/ 72 w 360"/>
                <a:gd name="T63" fmla="*/ 68 h 380"/>
                <a:gd name="T64" fmla="*/ 20 w 360"/>
                <a:gd name="T65" fmla="*/ 80 h 380"/>
                <a:gd name="T66" fmla="*/ 0 w 360"/>
                <a:gd name="T67" fmla="*/ 190 h 380"/>
                <a:gd name="T68" fmla="*/ 12 w 360"/>
                <a:gd name="T69" fmla="*/ 208 h 380"/>
                <a:gd name="T70" fmla="*/ 28 w 360"/>
                <a:gd name="T71" fmla="*/ 200 h 380"/>
                <a:gd name="T72" fmla="*/ 170 w 360"/>
                <a:gd name="T73" fmla="*/ 118 h 380"/>
                <a:gd name="T74" fmla="*/ 136 w 360"/>
                <a:gd name="T75" fmla="*/ 146 h 380"/>
                <a:gd name="T76" fmla="*/ 136 w 360"/>
                <a:gd name="T77" fmla="*/ 184 h 380"/>
                <a:gd name="T78" fmla="*/ 170 w 360"/>
                <a:gd name="T79" fmla="*/ 214 h 380"/>
                <a:gd name="T80" fmla="*/ 208 w 360"/>
                <a:gd name="T81" fmla="*/ 206 h 380"/>
                <a:gd name="T82" fmla="*/ 228 w 360"/>
                <a:gd name="T83" fmla="*/ 166 h 380"/>
                <a:gd name="T84" fmla="*/ 214 w 360"/>
                <a:gd name="T85" fmla="*/ 132 h 380"/>
                <a:gd name="T86" fmla="*/ 296 w 360"/>
                <a:gd name="T87" fmla="*/ 260 h 380"/>
                <a:gd name="T88" fmla="*/ 288 w 360"/>
                <a:gd name="T89" fmla="*/ 246 h 380"/>
                <a:gd name="T90" fmla="*/ 180 w 360"/>
                <a:gd name="T91" fmla="*/ 278 h 380"/>
                <a:gd name="T92" fmla="*/ 82 w 360"/>
                <a:gd name="T93" fmla="*/ 236 h 380"/>
                <a:gd name="T94" fmla="*/ 64 w 360"/>
                <a:gd name="T95" fmla="*/ 260 h 380"/>
                <a:gd name="T96" fmla="*/ 106 w 360"/>
                <a:gd name="T97" fmla="*/ 304 h 380"/>
                <a:gd name="T98" fmla="*/ 146 w 360"/>
                <a:gd name="T99" fmla="*/ 378 h 380"/>
                <a:gd name="T100" fmla="*/ 214 w 360"/>
                <a:gd name="T101" fmla="*/ 378 h 380"/>
                <a:gd name="T102" fmla="*/ 264 w 360"/>
                <a:gd name="T103" fmla="*/ 36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0" h="380">
                  <a:moveTo>
                    <a:pt x="240" y="28"/>
                  </a:moveTo>
                  <a:lnTo>
                    <a:pt x="240" y="28"/>
                  </a:lnTo>
                  <a:lnTo>
                    <a:pt x="240" y="22"/>
                  </a:lnTo>
                  <a:lnTo>
                    <a:pt x="242" y="18"/>
                  </a:lnTo>
                  <a:lnTo>
                    <a:pt x="248" y="8"/>
                  </a:lnTo>
                  <a:lnTo>
                    <a:pt x="258" y="2"/>
                  </a:lnTo>
                  <a:lnTo>
                    <a:pt x="262" y="0"/>
                  </a:lnTo>
                  <a:lnTo>
                    <a:pt x="268" y="0"/>
                  </a:lnTo>
                  <a:lnTo>
                    <a:pt x="268" y="0"/>
                  </a:lnTo>
                  <a:lnTo>
                    <a:pt x="274" y="0"/>
                  </a:lnTo>
                  <a:lnTo>
                    <a:pt x="280" y="2"/>
                  </a:lnTo>
                  <a:lnTo>
                    <a:pt x="290" y="8"/>
                  </a:lnTo>
                  <a:lnTo>
                    <a:pt x="296" y="18"/>
                  </a:lnTo>
                  <a:lnTo>
                    <a:pt x="298" y="22"/>
                  </a:lnTo>
                  <a:lnTo>
                    <a:pt x="298" y="28"/>
                  </a:lnTo>
                  <a:lnTo>
                    <a:pt x="298" y="28"/>
                  </a:lnTo>
                  <a:lnTo>
                    <a:pt x="298" y="34"/>
                  </a:lnTo>
                  <a:lnTo>
                    <a:pt x="296" y="40"/>
                  </a:lnTo>
                  <a:lnTo>
                    <a:pt x="290" y="50"/>
                  </a:lnTo>
                  <a:lnTo>
                    <a:pt x="280" y="56"/>
                  </a:lnTo>
                  <a:lnTo>
                    <a:pt x="274" y="58"/>
                  </a:lnTo>
                  <a:lnTo>
                    <a:pt x="268" y="58"/>
                  </a:lnTo>
                  <a:lnTo>
                    <a:pt x="268" y="58"/>
                  </a:lnTo>
                  <a:lnTo>
                    <a:pt x="262" y="58"/>
                  </a:lnTo>
                  <a:lnTo>
                    <a:pt x="258" y="56"/>
                  </a:lnTo>
                  <a:lnTo>
                    <a:pt x="248" y="50"/>
                  </a:lnTo>
                  <a:lnTo>
                    <a:pt x="242" y="40"/>
                  </a:lnTo>
                  <a:lnTo>
                    <a:pt x="240" y="34"/>
                  </a:lnTo>
                  <a:lnTo>
                    <a:pt x="240" y="28"/>
                  </a:lnTo>
                  <a:lnTo>
                    <a:pt x="240" y="28"/>
                  </a:lnTo>
                  <a:close/>
                  <a:moveTo>
                    <a:pt x="360" y="190"/>
                  </a:moveTo>
                  <a:lnTo>
                    <a:pt x="344" y="90"/>
                  </a:lnTo>
                  <a:lnTo>
                    <a:pt x="344" y="90"/>
                  </a:lnTo>
                  <a:lnTo>
                    <a:pt x="344" y="88"/>
                  </a:lnTo>
                  <a:lnTo>
                    <a:pt x="344" y="88"/>
                  </a:lnTo>
                  <a:lnTo>
                    <a:pt x="340" y="80"/>
                  </a:lnTo>
                  <a:lnTo>
                    <a:pt x="332" y="74"/>
                  </a:lnTo>
                  <a:lnTo>
                    <a:pt x="324" y="70"/>
                  </a:lnTo>
                  <a:lnTo>
                    <a:pt x="314" y="68"/>
                  </a:lnTo>
                  <a:lnTo>
                    <a:pt x="288" y="68"/>
                  </a:lnTo>
                  <a:lnTo>
                    <a:pt x="270" y="102"/>
                  </a:lnTo>
                  <a:lnTo>
                    <a:pt x="250" y="68"/>
                  </a:lnTo>
                  <a:lnTo>
                    <a:pt x="222" y="68"/>
                  </a:lnTo>
                  <a:lnTo>
                    <a:pt x="222" y="68"/>
                  </a:lnTo>
                  <a:lnTo>
                    <a:pt x="214" y="70"/>
                  </a:lnTo>
                  <a:lnTo>
                    <a:pt x="206" y="74"/>
                  </a:lnTo>
                  <a:lnTo>
                    <a:pt x="198" y="80"/>
                  </a:lnTo>
                  <a:lnTo>
                    <a:pt x="194" y="88"/>
                  </a:lnTo>
                  <a:lnTo>
                    <a:pt x="194" y="88"/>
                  </a:lnTo>
                  <a:lnTo>
                    <a:pt x="194" y="90"/>
                  </a:lnTo>
                  <a:lnTo>
                    <a:pt x="192" y="98"/>
                  </a:lnTo>
                  <a:lnTo>
                    <a:pt x="192" y="98"/>
                  </a:lnTo>
                  <a:lnTo>
                    <a:pt x="204" y="102"/>
                  </a:lnTo>
                  <a:lnTo>
                    <a:pt x="214" y="106"/>
                  </a:lnTo>
                  <a:lnTo>
                    <a:pt x="224" y="114"/>
                  </a:lnTo>
                  <a:lnTo>
                    <a:pt x="232" y="122"/>
                  </a:lnTo>
                  <a:lnTo>
                    <a:pt x="240" y="132"/>
                  </a:lnTo>
                  <a:lnTo>
                    <a:pt x="244" y="142"/>
                  </a:lnTo>
                  <a:lnTo>
                    <a:pt x="248" y="154"/>
                  </a:lnTo>
                  <a:lnTo>
                    <a:pt x="248" y="166"/>
                  </a:lnTo>
                  <a:lnTo>
                    <a:pt x="248" y="166"/>
                  </a:lnTo>
                  <a:lnTo>
                    <a:pt x="248" y="178"/>
                  </a:lnTo>
                  <a:lnTo>
                    <a:pt x="246" y="188"/>
                  </a:lnTo>
                  <a:lnTo>
                    <a:pt x="240" y="198"/>
                  </a:lnTo>
                  <a:lnTo>
                    <a:pt x="234" y="208"/>
                  </a:lnTo>
                  <a:lnTo>
                    <a:pt x="250" y="208"/>
                  </a:lnTo>
                  <a:lnTo>
                    <a:pt x="250" y="208"/>
                  </a:lnTo>
                  <a:lnTo>
                    <a:pt x="260" y="208"/>
                  </a:lnTo>
                  <a:lnTo>
                    <a:pt x="270" y="210"/>
                  </a:lnTo>
                  <a:lnTo>
                    <a:pt x="278" y="214"/>
                  </a:lnTo>
                  <a:lnTo>
                    <a:pt x="286" y="218"/>
                  </a:lnTo>
                  <a:lnTo>
                    <a:pt x="294" y="222"/>
                  </a:lnTo>
                  <a:lnTo>
                    <a:pt x="300" y="228"/>
                  </a:lnTo>
                  <a:lnTo>
                    <a:pt x="306" y="236"/>
                  </a:lnTo>
                  <a:lnTo>
                    <a:pt x="310" y="244"/>
                  </a:lnTo>
                  <a:lnTo>
                    <a:pt x="308" y="118"/>
                  </a:lnTo>
                  <a:lnTo>
                    <a:pt x="318" y="118"/>
                  </a:lnTo>
                  <a:lnTo>
                    <a:pt x="330" y="196"/>
                  </a:lnTo>
                  <a:lnTo>
                    <a:pt x="330" y="196"/>
                  </a:lnTo>
                  <a:lnTo>
                    <a:pt x="332" y="200"/>
                  </a:lnTo>
                  <a:lnTo>
                    <a:pt x="336" y="204"/>
                  </a:lnTo>
                  <a:lnTo>
                    <a:pt x="340" y="208"/>
                  </a:lnTo>
                  <a:lnTo>
                    <a:pt x="346" y="208"/>
                  </a:lnTo>
                  <a:lnTo>
                    <a:pt x="346" y="208"/>
                  </a:lnTo>
                  <a:lnTo>
                    <a:pt x="348" y="208"/>
                  </a:lnTo>
                  <a:lnTo>
                    <a:pt x="348" y="208"/>
                  </a:lnTo>
                  <a:lnTo>
                    <a:pt x="354" y="206"/>
                  </a:lnTo>
                  <a:lnTo>
                    <a:pt x="358" y="202"/>
                  </a:lnTo>
                  <a:lnTo>
                    <a:pt x="360" y="196"/>
                  </a:lnTo>
                  <a:lnTo>
                    <a:pt x="360" y="190"/>
                  </a:lnTo>
                  <a:lnTo>
                    <a:pt x="360" y="190"/>
                  </a:lnTo>
                  <a:close/>
                  <a:moveTo>
                    <a:pt x="92" y="58"/>
                  </a:moveTo>
                  <a:lnTo>
                    <a:pt x="92" y="58"/>
                  </a:lnTo>
                  <a:lnTo>
                    <a:pt x="98" y="58"/>
                  </a:lnTo>
                  <a:lnTo>
                    <a:pt x="102" y="56"/>
                  </a:lnTo>
                  <a:lnTo>
                    <a:pt x="112" y="50"/>
                  </a:lnTo>
                  <a:lnTo>
                    <a:pt x="118" y="40"/>
                  </a:lnTo>
                  <a:lnTo>
                    <a:pt x="120" y="34"/>
                  </a:lnTo>
                  <a:lnTo>
                    <a:pt x="120" y="28"/>
                  </a:lnTo>
                  <a:lnTo>
                    <a:pt x="120" y="28"/>
                  </a:lnTo>
                  <a:lnTo>
                    <a:pt x="120" y="22"/>
                  </a:lnTo>
                  <a:lnTo>
                    <a:pt x="118" y="18"/>
                  </a:lnTo>
                  <a:lnTo>
                    <a:pt x="112" y="8"/>
                  </a:lnTo>
                  <a:lnTo>
                    <a:pt x="102" y="2"/>
                  </a:lnTo>
                  <a:lnTo>
                    <a:pt x="98" y="0"/>
                  </a:lnTo>
                  <a:lnTo>
                    <a:pt x="92" y="0"/>
                  </a:lnTo>
                  <a:lnTo>
                    <a:pt x="92" y="0"/>
                  </a:lnTo>
                  <a:lnTo>
                    <a:pt x="86" y="0"/>
                  </a:lnTo>
                  <a:lnTo>
                    <a:pt x="80" y="2"/>
                  </a:lnTo>
                  <a:lnTo>
                    <a:pt x="70" y="8"/>
                  </a:lnTo>
                  <a:lnTo>
                    <a:pt x="64" y="18"/>
                  </a:lnTo>
                  <a:lnTo>
                    <a:pt x="62" y="22"/>
                  </a:lnTo>
                  <a:lnTo>
                    <a:pt x="62" y="28"/>
                  </a:lnTo>
                  <a:lnTo>
                    <a:pt x="62" y="28"/>
                  </a:lnTo>
                  <a:lnTo>
                    <a:pt x="62" y="34"/>
                  </a:lnTo>
                  <a:lnTo>
                    <a:pt x="64" y="40"/>
                  </a:lnTo>
                  <a:lnTo>
                    <a:pt x="70" y="50"/>
                  </a:lnTo>
                  <a:lnTo>
                    <a:pt x="80" y="56"/>
                  </a:lnTo>
                  <a:lnTo>
                    <a:pt x="86" y="58"/>
                  </a:lnTo>
                  <a:lnTo>
                    <a:pt x="92" y="58"/>
                  </a:lnTo>
                  <a:lnTo>
                    <a:pt x="92" y="58"/>
                  </a:lnTo>
                  <a:close/>
                  <a:moveTo>
                    <a:pt x="30" y="196"/>
                  </a:moveTo>
                  <a:lnTo>
                    <a:pt x="42" y="118"/>
                  </a:lnTo>
                  <a:lnTo>
                    <a:pt x="52" y="118"/>
                  </a:lnTo>
                  <a:lnTo>
                    <a:pt x="50" y="244"/>
                  </a:lnTo>
                  <a:lnTo>
                    <a:pt x="50" y="244"/>
                  </a:lnTo>
                  <a:lnTo>
                    <a:pt x="54" y="236"/>
                  </a:lnTo>
                  <a:lnTo>
                    <a:pt x="60" y="228"/>
                  </a:lnTo>
                  <a:lnTo>
                    <a:pt x="66" y="222"/>
                  </a:lnTo>
                  <a:lnTo>
                    <a:pt x="74" y="218"/>
                  </a:lnTo>
                  <a:lnTo>
                    <a:pt x="82" y="214"/>
                  </a:lnTo>
                  <a:lnTo>
                    <a:pt x="90" y="210"/>
                  </a:lnTo>
                  <a:lnTo>
                    <a:pt x="100" y="208"/>
                  </a:lnTo>
                  <a:lnTo>
                    <a:pt x="110" y="208"/>
                  </a:lnTo>
                  <a:lnTo>
                    <a:pt x="126" y="208"/>
                  </a:lnTo>
                  <a:lnTo>
                    <a:pt x="126" y="208"/>
                  </a:lnTo>
                  <a:lnTo>
                    <a:pt x="120" y="198"/>
                  </a:lnTo>
                  <a:lnTo>
                    <a:pt x="114" y="188"/>
                  </a:lnTo>
                  <a:lnTo>
                    <a:pt x="112" y="178"/>
                  </a:lnTo>
                  <a:lnTo>
                    <a:pt x="112" y="166"/>
                  </a:lnTo>
                  <a:lnTo>
                    <a:pt x="112" y="166"/>
                  </a:lnTo>
                  <a:lnTo>
                    <a:pt x="112" y="154"/>
                  </a:lnTo>
                  <a:lnTo>
                    <a:pt x="116" y="142"/>
                  </a:lnTo>
                  <a:lnTo>
                    <a:pt x="120" y="132"/>
                  </a:lnTo>
                  <a:lnTo>
                    <a:pt x="128" y="122"/>
                  </a:lnTo>
                  <a:lnTo>
                    <a:pt x="136" y="114"/>
                  </a:lnTo>
                  <a:lnTo>
                    <a:pt x="146" y="106"/>
                  </a:lnTo>
                  <a:lnTo>
                    <a:pt x="156" y="102"/>
                  </a:lnTo>
                  <a:lnTo>
                    <a:pt x="168" y="98"/>
                  </a:lnTo>
                  <a:lnTo>
                    <a:pt x="166" y="90"/>
                  </a:lnTo>
                  <a:lnTo>
                    <a:pt x="166" y="90"/>
                  </a:lnTo>
                  <a:lnTo>
                    <a:pt x="166" y="88"/>
                  </a:lnTo>
                  <a:lnTo>
                    <a:pt x="166" y="88"/>
                  </a:lnTo>
                  <a:lnTo>
                    <a:pt x="162" y="80"/>
                  </a:lnTo>
                  <a:lnTo>
                    <a:pt x="154" y="74"/>
                  </a:lnTo>
                  <a:lnTo>
                    <a:pt x="146" y="70"/>
                  </a:lnTo>
                  <a:lnTo>
                    <a:pt x="138" y="68"/>
                  </a:lnTo>
                  <a:lnTo>
                    <a:pt x="110" y="68"/>
                  </a:lnTo>
                  <a:lnTo>
                    <a:pt x="90" y="102"/>
                  </a:lnTo>
                  <a:lnTo>
                    <a:pt x="72" y="68"/>
                  </a:lnTo>
                  <a:lnTo>
                    <a:pt x="46" y="68"/>
                  </a:lnTo>
                  <a:lnTo>
                    <a:pt x="46" y="68"/>
                  </a:lnTo>
                  <a:lnTo>
                    <a:pt x="36" y="70"/>
                  </a:lnTo>
                  <a:lnTo>
                    <a:pt x="28" y="74"/>
                  </a:lnTo>
                  <a:lnTo>
                    <a:pt x="20" y="80"/>
                  </a:lnTo>
                  <a:lnTo>
                    <a:pt x="16" y="88"/>
                  </a:lnTo>
                  <a:lnTo>
                    <a:pt x="16" y="88"/>
                  </a:lnTo>
                  <a:lnTo>
                    <a:pt x="16" y="90"/>
                  </a:lnTo>
                  <a:lnTo>
                    <a:pt x="0" y="190"/>
                  </a:lnTo>
                  <a:lnTo>
                    <a:pt x="0" y="190"/>
                  </a:lnTo>
                  <a:lnTo>
                    <a:pt x="0" y="196"/>
                  </a:lnTo>
                  <a:lnTo>
                    <a:pt x="2" y="202"/>
                  </a:lnTo>
                  <a:lnTo>
                    <a:pt x="6" y="206"/>
                  </a:lnTo>
                  <a:lnTo>
                    <a:pt x="12" y="208"/>
                  </a:lnTo>
                  <a:lnTo>
                    <a:pt x="12" y="208"/>
                  </a:lnTo>
                  <a:lnTo>
                    <a:pt x="14" y="208"/>
                  </a:lnTo>
                  <a:lnTo>
                    <a:pt x="14" y="208"/>
                  </a:lnTo>
                  <a:lnTo>
                    <a:pt x="20" y="208"/>
                  </a:lnTo>
                  <a:lnTo>
                    <a:pt x="24" y="204"/>
                  </a:lnTo>
                  <a:lnTo>
                    <a:pt x="28" y="200"/>
                  </a:lnTo>
                  <a:lnTo>
                    <a:pt x="30" y="196"/>
                  </a:lnTo>
                  <a:lnTo>
                    <a:pt x="30" y="196"/>
                  </a:lnTo>
                  <a:close/>
                  <a:moveTo>
                    <a:pt x="180" y="118"/>
                  </a:moveTo>
                  <a:lnTo>
                    <a:pt x="180" y="118"/>
                  </a:lnTo>
                  <a:lnTo>
                    <a:pt x="170" y="118"/>
                  </a:lnTo>
                  <a:lnTo>
                    <a:pt x="162" y="120"/>
                  </a:lnTo>
                  <a:lnTo>
                    <a:pt x="152" y="126"/>
                  </a:lnTo>
                  <a:lnTo>
                    <a:pt x="146" y="132"/>
                  </a:lnTo>
                  <a:lnTo>
                    <a:pt x="140" y="138"/>
                  </a:lnTo>
                  <a:lnTo>
                    <a:pt x="136" y="146"/>
                  </a:lnTo>
                  <a:lnTo>
                    <a:pt x="132" y="156"/>
                  </a:lnTo>
                  <a:lnTo>
                    <a:pt x="132" y="166"/>
                  </a:lnTo>
                  <a:lnTo>
                    <a:pt x="132" y="166"/>
                  </a:lnTo>
                  <a:lnTo>
                    <a:pt x="132" y="176"/>
                  </a:lnTo>
                  <a:lnTo>
                    <a:pt x="136" y="184"/>
                  </a:lnTo>
                  <a:lnTo>
                    <a:pt x="140" y="194"/>
                  </a:lnTo>
                  <a:lnTo>
                    <a:pt x="146" y="200"/>
                  </a:lnTo>
                  <a:lnTo>
                    <a:pt x="152" y="206"/>
                  </a:lnTo>
                  <a:lnTo>
                    <a:pt x="162" y="210"/>
                  </a:lnTo>
                  <a:lnTo>
                    <a:pt x="170" y="214"/>
                  </a:lnTo>
                  <a:lnTo>
                    <a:pt x="180" y="214"/>
                  </a:lnTo>
                  <a:lnTo>
                    <a:pt x="180" y="214"/>
                  </a:lnTo>
                  <a:lnTo>
                    <a:pt x="190" y="214"/>
                  </a:lnTo>
                  <a:lnTo>
                    <a:pt x="200" y="210"/>
                  </a:lnTo>
                  <a:lnTo>
                    <a:pt x="208" y="206"/>
                  </a:lnTo>
                  <a:lnTo>
                    <a:pt x="214" y="200"/>
                  </a:lnTo>
                  <a:lnTo>
                    <a:pt x="220" y="194"/>
                  </a:lnTo>
                  <a:lnTo>
                    <a:pt x="224" y="184"/>
                  </a:lnTo>
                  <a:lnTo>
                    <a:pt x="228" y="176"/>
                  </a:lnTo>
                  <a:lnTo>
                    <a:pt x="228" y="166"/>
                  </a:lnTo>
                  <a:lnTo>
                    <a:pt x="228" y="166"/>
                  </a:lnTo>
                  <a:lnTo>
                    <a:pt x="228" y="156"/>
                  </a:lnTo>
                  <a:lnTo>
                    <a:pt x="224" y="146"/>
                  </a:lnTo>
                  <a:lnTo>
                    <a:pt x="220" y="138"/>
                  </a:lnTo>
                  <a:lnTo>
                    <a:pt x="214" y="132"/>
                  </a:lnTo>
                  <a:lnTo>
                    <a:pt x="208" y="126"/>
                  </a:lnTo>
                  <a:lnTo>
                    <a:pt x="200" y="120"/>
                  </a:lnTo>
                  <a:lnTo>
                    <a:pt x="190" y="118"/>
                  </a:lnTo>
                  <a:lnTo>
                    <a:pt x="180" y="118"/>
                  </a:lnTo>
                  <a:close/>
                  <a:moveTo>
                    <a:pt x="296" y="260"/>
                  </a:moveTo>
                  <a:lnTo>
                    <a:pt x="296" y="260"/>
                  </a:lnTo>
                  <a:lnTo>
                    <a:pt x="294" y="258"/>
                  </a:lnTo>
                  <a:lnTo>
                    <a:pt x="294" y="258"/>
                  </a:lnTo>
                  <a:lnTo>
                    <a:pt x="292" y="252"/>
                  </a:lnTo>
                  <a:lnTo>
                    <a:pt x="288" y="246"/>
                  </a:lnTo>
                  <a:lnTo>
                    <a:pt x="278" y="236"/>
                  </a:lnTo>
                  <a:lnTo>
                    <a:pt x="266" y="230"/>
                  </a:lnTo>
                  <a:lnTo>
                    <a:pt x="250" y="228"/>
                  </a:lnTo>
                  <a:lnTo>
                    <a:pt x="210" y="228"/>
                  </a:lnTo>
                  <a:lnTo>
                    <a:pt x="180" y="278"/>
                  </a:lnTo>
                  <a:lnTo>
                    <a:pt x="150" y="228"/>
                  </a:lnTo>
                  <a:lnTo>
                    <a:pt x="110" y="228"/>
                  </a:lnTo>
                  <a:lnTo>
                    <a:pt x="110" y="228"/>
                  </a:lnTo>
                  <a:lnTo>
                    <a:pt x="94" y="230"/>
                  </a:lnTo>
                  <a:lnTo>
                    <a:pt x="82" y="236"/>
                  </a:lnTo>
                  <a:lnTo>
                    <a:pt x="72" y="246"/>
                  </a:lnTo>
                  <a:lnTo>
                    <a:pt x="68" y="252"/>
                  </a:lnTo>
                  <a:lnTo>
                    <a:pt x="66" y="258"/>
                  </a:lnTo>
                  <a:lnTo>
                    <a:pt x="66" y="258"/>
                  </a:lnTo>
                  <a:lnTo>
                    <a:pt x="64" y="260"/>
                  </a:lnTo>
                  <a:lnTo>
                    <a:pt x="52" y="336"/>
                  </a:lnTo>
                  <a:lnTo>
                    <a:pt x="52" y="336"/>
                  </a:lnTo>
                  <a:lnTo>
                    <a:pt x="72" y="352"/>
                  </a:lnTo>
                  <a:lnTo>
                    <a:pt x="96" y="362"/>
                  </a:lnTo>
                  <a:lnTo>
                    <a:pt x="106" y="304"/>
                  </a:lnTo>
                  <a:lnTo>
                    <a:pt x="118" y="304"/>
                  </a:lnTo>
                  <a:lnTo>
                    <a:pt x="114" y="370"/>
                  </a:lnTo>
                  <a:lnTo>
                    <a:pt x="114" y="370"/>
                  </a:lnTo>
                  <a:lnTo>
                    <a:pt x="130" y="374"/>
                  </a:lnTo>
                  <a:lnTo>
                    <a:pt x="146" y="378"/>
                  </a:lnTo>
                  <a:lnTo>
                    <a:pt x="162" y="380"/>
                  </a:lnTo>
                  <a:lnTo>
                    <a:pt x="180" y="380"/>
                  </a:lnTo>
                  <a:lnTo>
                    <a:pt x="180" y="380"/>
                  </a:lnTo>
                  <a:lnTo>
                    <a:pt x="196" y="380"/>
                  </a:lnTo>
                  <a:lnTo>
                    <a:pt x="214" y="378"/>
                  </a:lnTo>
                  <a:lnTo>
                    <a:pt x="230" y="374"/>
                  </a:lnTo>
                  <a:lnTo>
                    <a:pt x="246" y="370"/>
                  </a:lnTo>
                  <a:lnTo>
                    <a:pt x="242" y="304"/>
                  </a:lnTo>
                  <a:lnTo>
                    <a:pt x="254" y="304"/>
                  </a:lnTo>
                  <a:lnTo>
                    <a:pt x="264" y="362"/>
                  </a:lnTo>
                  <a:lnTo>
                    <a:pt x="264" y="362"/>
                  </a:lnTo>
                  <a:lnTo>
                    <a:pt x="288" y="350"/>
                  </a:lnTo>
                  <a:lnTo>
                    <a:pt x="308" y="336"/>
                  </a:lnTo>
                  <a:lnTo>
                    <a:pt x="296" y="26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dirty="0">
                <a:solidFill>
                  <a:schemeClr val="tx2"/>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33014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dirty="0"/>
              <a:t>स्लाइड का शीर्षक</a:t>
            </a:r>
            <a:endParaRPr lang="en-GB" b="0" i="0" dirty="0"/>
          </a:p>
        </p:txBody>
      </p:sp>
      <p:sp>
        <p:nvSpPr>
          <p:cNvPr id="7" name="Slide Number Placeholder 6"/>
          <p:cNvSpPr>
            <a:spLocks noGrp="1"/>
          </p:cNvSpPr>
          <p:nvPr>
            <p:ph type="sldNum" sz="quarter" idx="12"/>
          </p:nvPr>
        </p:nvSpPr>
        <p:spPr/>
        <p:txBody>
          <a:bodyPr/>
          <a:lstStyle/>
          <a:p>
            <a:fld id="{FEBD7F86-1881-4698-8703-FB80B0800997}" type="slidenum">
              <a:rPr lang="en-GB" smtClean="0"/>
              <a:pPr/>
              <a:t>27</a:t>
            </a:fld>
            <a:endParaRPr lang="en-GB"/>
          </a:p>
        </p:txBody>
      </p:sp>
      <p:grpSp>
        <p:nvGrpSpPr>
          <p:cNvPr id="5" name="Group 4"/>
          <p:cNvGrpSpPr/>
          <p:nvPr/>
        </p:nvGrpSpPr>
        <p:grpSpPr>
          <a:xfrm>
            <a:off x="1699396" y="1831142"/>
            <a:ext cx="4310910" cy="4406215"/>
            <a:chOff x="499241" y="2018919"/>
            <a:chExt cx="4752978" cy="4858056"/>
          </a:xfrm>
        </p:grpSpPr>
        <p:sp>
          <p:nvSpPr>
            <p:cNvPr id="17" name="Parallelogram 16"/>
            <p:cNvSpPr/>
            <p:nvPr/>
          </p:nvSpPr>
          <p:spPr bwMode="ltGray">
            <a:xfrm flipH="1">
              <a:off x="1075183" y="2018919"/>
              <a:ext cx="3888432" cy="4858056"/>
            </a:xfrm>
            <a:prstGeom prst="parallelogram">
              <a:avLst>
                <a:gd name="adj" fmla="val 77827"/>
              </a:avLst>
            </a:prstGeom>
            <a:solidFill>
              <a:srgbClr val="D5D1C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18" name="Rectangle 2"/>
            <p:cNvSpPr/>
            <p:nvPr/>
          </p:nvSpPr>
          <p:spPr bwMode="ltGray">
            <a:xfrm>
              <a:off x="1507231" y="2738999"/>
              <a:ext cx="3744987" cy="720080"/>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4987" h="720080">
                  <a:moveTo>
                    <a:pt x="0" y="0"/>
                  </a:moveTo>
                  <a:lnTo>
                    <a:pt x="3744987" y="0"/>
                  </a:lnTo>
                  <a:lnTo>
                    <a:pt x="3744987" y="720080"/>
                  </a:lnTo>
                  <a:lnTo>
                    <a:pt x="467591" y="720080"/>
                  </a:lnTo>
                  <a:lnTo>
                    <a:pt x="0" y="0"/>
                  </a:lnTo>
                  <a:close/>
                </a:path>
              </a:pathLst>
            </a:custGeom>
            <a:solidFill>
              <a:schemeClr val="accent2">
                <a:lumMod val="25000"/>
                <a:lumOff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19" name="Rectangle 2"/>
            <p:cNvSpPr/>
            <p:nvPr/>
          </p:nvSpPr>
          <p:spPr bwMode="ltGray">
            <a:xfrm flipH="1" flipV="1">
              <a:off x="499242" y="3520985"/>
              <a:ext cx="2830715" cy="736821"/>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744987"/>
                <a:gd name="connsiteY0" fmla="*/ 0 h 730471"/>
                <a:gd name="connsiteX1" fmla="*/ 3744987 w 3744987"/>
                <a:gd name="connsiteY1" fmla="*/ 0 h 730471"/>
                <a:gd name="connsiteX2" fmla="*/ 3744987 w 3744987"/>
                <a:gd name="connsiteY2" fmla="*/ 720080 h 730471"/>
                <a:gd name="connsiteX3" fmla="*/ 563391 w 3744987"/>
                <a:gd name="connsiteY3" fmla="*/ 730471 h 730471"/>
                <a:gd name="connsiteX4" fmla="*/ 0 w 3744987"/>
                <a:gd name="connsiteY4" fmla="*/ 0 h 730471"/>
                <a:gd name="connsiteX0" fmla="*/ 0 w 3744987"/>
                <a:gd name="connsiteY0" fmla="*/ 0 h 733646"/>
                <a:gd name="connsiteX1" fmla="*/ 3744987 w 3744987"/>
                <a:gd name="connsiteY1" fmla="*/ 0 h 733646"/>
                <a:gd name="connsiteX2" fmla="*/ 3744987 w 3744987"/>
                <a:gd name="connsiteY2" fmla="*/ 720080 h 733646"/>
                <a:gd name="connsiteX3" fmla="*/ 605209 w 3744987"/>
                <a:gd name="connsiteY3" fmla="*/ 733646 h 733646"/>
                <a:gd name="connsiteX4" fmla="*/ 0 w 3744987"/>
                <a:gd name="connsiteY4" fmla="*/ 0 h 733646"/>
                <a:gd name="connsiteX0" fmla="*/ 0 w 3728260"/>
                <a:gd name="connsiteY0" fmla="*/ 0 h 736821"/>
                <a:gd name="connsiteX1" fmla="*/ 3728260 w 3728260"/>
                <a:gd name="connsiteY1" fmla="*/ 3175 h 736821"/>
                <a:gd name="connsiteX2" fmla="*/ 3728260 w 3728260"/>
                <a:gd name="connsiteY2" fmla="*/ 723255 h 736821"/>
                <a:gd name="connsiteX3" fmla="*/ 588482 w 3728260"/>
                <a:gd name="connsiteY3" fmla="*/ 736821 h 736821"/>
                <a:gd name="connsiteX4" fmla="*/ 0 w 3728260"/>
                <a:gd name="connsiteY4" fmla="*/ 0 h 736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8260" h="736821">
                  <a:moveTo>
                    <a:pt x="0" y="0"/>
                  </a:moveTo>
                  <a:lnTo>
                    <a:pt x="3728260" y="3175"/>
                  </a:lnTo>
                  <a:lnTo>
                    <a:pt x="3728260" y="723255"/>
                  </a:lnTo>
                  <a:lnTo>
                    <a:pt x="588482" y="736821"/>
                  </a:lnTo>
                  <a:lnTo>
                    <a:pt x="0" y="0"/>
                  </a:lnTo>
                  <a:close/>
                </a:path>
              </a:pathLst>
            </a:custGeom>
            <a:solidFill>
              <a:schemeClr val="accent2">
                <a:lumMod val="50000"/>
                <a:lumOff val="50000"/>
              </a:schemeClr>
            </a:solidFill>
            <a:ln w="3175">
              <a:solidFill>
                <a:schemeClr val="accent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20" name="Rectangle 2"/>
            <p:cNvSpPr/>
            <p:nvPr/>
          </p:nvSpPr>
          <p:spPr bwMode="ltGray">
            <a:xfrm>
              <a:off x="2513129" y="4319712"/>
              <a:ext cx="2739090" cy="723255"/>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664286"/>
                <a:gd name="connsiteY0" fmla="*/ 0 h 720080"/>
                <a:gd name="connsiteX1" fmla="*/ 3664286 w 3664286"/>
                <a:gd name="connsiteY1" fmla="*/ 0 h 720080"/>
                <a:gd name="connsiteX2" fmla="*/ 3664286 w 3664286"/>
                <a:gd name="connsiteY2" fmla="*/ 720080 h 720080"/>
                <a:gd name="connsiteX3" fmla="*/ 386890 w 3664286"/>
                <a:gd name="connsiteY3" fmla="*/ 720080 h 720080"/>
                <a:gd name="connsiteX4" fmla="*/ 0 w 3664286"/>
                <a:gd name="connsiteY4" fmla="*/ 0 h 720080"/>
                <a:gd name="connsiteX0" fmla="*/ 0 w 3664286"/>
                <a:gd name="connsiteY0" fmla="*/ 0 h 723255"/>
                <a:gd name="connsiteX1" fmla="*/ 3664286 w 3664286"/>
                <a:gd name="connsiteY1" fmla="*/ 0 h 723255"/>
                <a:gd name="connsiteX2" fmla="*/ 3664286 w 3664286"/>
                <a:gd name="connsiteY2" fmla="*/ 720080 h 723255"/>
                <a:gd name="connsiteX3" fmla="*/ 595014 w 3664286"/>
                <a:gd name="connsiteY3" fmla="*/ 723255 h 723255"/>
                <a:gd name="connsiteX4" fmla="*/ 0 w 3664286"/>
                <a:gd name="connsiteY4" fmla="*/ 0 h 723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286" h="723255">
                  <a:moveTo>
                    <a:pt x="0" y="0"/>
                  </a:moveTo>
                  <a:lnTo>
                    <a:pt x="3664286" y="0"/>
                  </a:lnTo>
                  <a:lnTo>
                    <a:pt x="3664286" y="720080"/>
                  </a:lnTo>
                  <a:lnTo>
                    <a:pt x="595014" y="723255"/>
                  </a:lnTo>
                  <a:lnTo>
                    <a:pt x="0" y="0"/>
                  </a:lnTo>
                  <a:close/>
                </a:path>
              </a:pathLst>
            </a:custGeom>
            <a:solidFill>
              <a:schemeClr val="accent2">
                <a:lumMod val="75000"/>
                <a:lumOff val="2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sp>
          <p:nvSpPr>
            <p:cNvPr id="21" name="Rectangle 2"/>
            <p:cNvSpPr/>
            <p:nvPr/>
          </p:nvSpPr>
          <p:spPr bwMode="ltGray">
            <a:xfrm flipH="1" flipV="1">
              <a:off x="499241" y="5109635"/>
              <a:ext cx="3816697" cy="730472"/>
            </a:xfrm>
            <a:custGeom>
              <a:avLst/>
              <a:gdLst>
                <a:gd name="connsiteX0" fmla="*/ 0 w 3744987"/>
                <a:gd name="connsiteY0" fmla="*/ 0 h 720080"/>
                <a:gd name="connsiteX1" fmla="*/ 3744987 w 3744987"/>
                <a:gd name="connsiteY1" fmla="*/ 0 h 720080"/>
                <a:gd name="connsiteX2" fmla="*/ 3744987 w 3744987"/>
                <a:gd name="connsiteY2" fmla="*/ 720080 h 720080"/>
                <a:gd name="connsiteX3" fmla="*/ 0 w 3744987"/>
                <a:gd name="connsiteY3" fmla="*/ 720080 h 720080"/>
                <a:gd name="connsiteX4" fmla="*/ 0 w 3744987"/>
                <a:gd name="connsiteY4" fmla="*/ 0 h 720080"/>
                <a:gd name="connsiteX0" fmla="*/ 0 w 3744987"/>
                <a:gd name="connsiteY0" fmla="*/ 0 h 720080"/>
                <a:gd name="connsiteX1" fmla="*/ 3744987 w 3744987"/>
                <a:gd name="connsiteY1" fmla="*/ 0 h 720080"/>
                <a:gd name="connsiteX2" fmla="*/ 3744987 w 3744987"/>
                <a:gd name="connsiteY2" fmla="*/ 720080 h 720080"/>
                <a:gd name="connsiteX3" fmla="*/ 467591 w 3744987"/>
                <a:gd name="connsiteY3" fmla="*/ 720080 h 720080"/>
                <a:gd name="connsiteX4" fmla="*/ 0 w 3744987"/>
                <a:gd name="connsiteY4" fmla="*/ 0 h 720080"/>
                <a:gd name="connsiteX0" fmla="*/ 0 w 3744987"/>
                <a:gd name="connsiteY0" fmla="*/ 0 h 730471"/>
                <a:gd name="connsiteX1" fmla="*/ 3744987 w 3744987"/>
                <a:gd name="connsiteY1" fmla="*/ 0 h 730471"/>
                <a:gd name="connsiteX2" fmla="*/ 3744987 w 3744987"/>
                <a:gd name="connsiteY2" fmla="*/ 720080 h 730471"/>
                <a:gd name="connsiteX3" fmla="*/ 563391 w 3744987"/>
                <a:gd name="connsiteY3" fmla="*/ 730471 h 730471"/>
                <a:gd name="connsiteX4" fmla="*/ 0 w 3744987"/>
                <a:gd name="connsiteY4" fmla="*/ 0 h 730471"/>
                <a:gd name="connsiteX0" fmla="*/ 0 w 3744987"/>
                <a:gd name="connsiteY0" fmla="*/ 0 h 725709"/>
                <a:gd name="connsiteX1" fmla="*/ 3744987 w 3744987"/>
                <a:gd name="connsiteY1" fmla="*/ 0 h 725709"/>
                <a:gd name="connsiteX2" fmla="*/ 3744987 w 3744987"/>
                <a:gd name="connsiteY2" fmla="*/ 720080 h 725709"/>
                <a:gd name="connsiteX3" fmla="*/ 300553 w 3744987"/>
                <a:gd name="connsiteY3" fmla="*/ 725709 h 725709"/>
                <a:gd name="connsiteX4" fmla="*/ 0 w 3744987"/>
                <a:gd name="connsiteY4" fmla="*/ 0 h 725709"/>
                <a:gd name="connsiteX0" fmla="*/ 0 w 3900743"/>
                <a:gd name="connsiteY0" fmla="*/ 0 h 730472"/>
                <a:gd name="connsiteX1" fmla="*/ 3900743 w 3900743"/>
                <a:gd name="connsiteY1" fmla="*/ 4763 h 730472"/>
                <a:gd name="connsiteX2" fmla="*/ 3900743 w 3900743"/>
                <a:gd name="connsiteY2" fmla="*/ 724843 h 730472"/>
                <a:gd name="connsiteX3" fmla="*/ 456309 w 3900743"/>
                <a:gd name="connsiteY3" fmla="*/ 730472 h 730472"/>
                <a:gd name="connsiteX4" fmla="*/ 0 w 3900743"/>
                <a:gd name="connsiteY4" fmla="*/ 0 h 73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43" h="730472">
                  <a:moveTo>
                    <a:pt x="0" y="0"/>
                  </a:moveTo>
                  <a:lnTo>
                    <a:pt x="3900743" y="4763"/>
                  </a:lnTo>
                  <a:lnTo>
                    <a:pt x="3900743" y="724843"/>
                  </a:lnTo>
                  <a:lnTo>
                    <a:pt x="456309" y="730472"/>
                  </a:lnTo>
                  <a:lnTo>
                    <a:pt x="0" y="0"/>
                  </a:lnTo>
                  <a:close/>
                </a:path>
              </a:pathLst>
            </a:custGeom>
            <a:solidFill>
              <a:schemeClr val="accent2">
                <a:lumMod val="90000"/>
                <a:lumOff val="1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latin typeface="Cambria" panose="02040503050406030204" pitchFamily="18" charset="0"/>
                <a:ea typeface="Cambria" panose="02040503050406030204" pitchFamily="18" charset="0"/>
              </a:endParaRPr>
            </a:p>
          </p:txBody>
        </p:sp>
      </p:grpSp>
      <p:sp>
        <p:nvSpPr>
          <p:cNvPr id="22" name="TextBox 21"/>
          <p:cNvSpPr txBox="1"/>
          <p:nvPr/>
        </p:nvSpPr>
        <p:spPr>
          <a:xfrm>
            <a:off x="3005141" y="2502968"/>
            <a:ext cx="609056"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01</a:t>
            </a:r>
          </a:p>
        </p:txBody>
      </p:sp>
      <p:sp>
        <p:nvSpPr>
          <p:cNvPr id="23" name="TextBox 22"/>
          <p:cNvSpPr txBox="1"/>
          <p:nvPr/>
        </p:nvSpPr>
        <p:spPr>
          <a:xfrm>
            <a:off x="3406002" y="3228652"/>
            <a:ext cx="609056"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02</a:t>
            </a:r>
          </a:p>
        </p:txBody>
      </p:sp>
      <p:sp>
        <p:nvSpPr>
          <p:cNvPr id="24" name="TextBox 23"/>
          <p:cNvSpPr txBox="1"/>
          <p:nvPr/>
        </p:nvSpPr>
        <p:spPr>
          <a:xfrm>
            <a:off x="3854179" y="3954336"/>
            <a:ext cx="609056"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03</a:t>
            </a:r>
          </a:p>
        </p:txBody>
      </p:sp>
      <p:sp>
        <p:nvSpPr>
          <p:cNvPr id="25" name="TextBox 24"/>
          <p:cNvSpPr txBox="1"/>
          <p:nvPr/>
        </p:nvSpPr>
        <p:spPr>
          <a:xfrm>
            <a:off x="4311354" y="4705937"/>
            <a:ext cx="609056" cy="463075"/>
          </a:xfrm>
          <a:prstGeom prst="rect">
            <a:avLst/>
          </a:prstGeom>
          <a:noFill/>
        </p:spPr>
        <p:txBody>
          <a:bodyPr wrap="square" lIns="0" tIns="0" rIns="0" bIns="0" rtlCol="0">
            <a:noAutofit/>
          </a:bodyPr>
          <a:lstStyle/>
          <a:p>
            <a:pPr>
              <a:spcAft>
                <a:spcPts val="816"/>
              </a:spcAft>
            </a:pPr>
            <a:r>
              <a:rPr lang="en-GB" sz="2540" b="1" i="1" dirty="0">
                <a:solidFill>
                  <a:schemeClr val="bg1"/>
                </a:solidFill>
              </a:rPr>
              <a:t>04</a:t>
            </a:r>
          </a:p>
        </p:txBody>
      </p:sp>
      <p:sp>
        <p:nvSpPr>
          <p:cNvPr id="35" name="TextBox 34"/>
          <p:cNvSpPr txBox="1"/>
          <p:nvPr/>
        </p:nvSpPr>
        <p:spPr>
          <a:xfrm>
            <a:off x="3508697" y="2632148"/>
            <a:ext cx="1913295" cy="457174"/>
          </a:xfrm>
          <a:prstGeom prst="rect">
            <a:avLst/>
          </a:prstGeom>
          <a:noFill/>
        </p:spPr>
        <p:txBody>
          <a:bodyPr wrap="square" lIns="0" tIns="0" rIns="0" bIns="0" rtlCol="0">
            <a:noAutofit/>
          </a:bodyPr>
          <a:lstStyle/>
          <a:p>
            <a:pPr>
              <a:spcAft>
                <a:spcPts val="816"/>
              </a:spcAft>
            </a:pPr>
            <a:r>
              <a:rPr lang="hi-IN" sz="1400" dirty="0" smtClean="0">
                <a:solidFill>
                  <a:schemeClr val="bg1"/>
                </a:solidFill>
                <a:latin typeface="Cambria" panose="02040503050406030204" pitchFamily="18" charset="0"/>
                <a:ea typeface="Cambria" panose="02040503050406030204" pitchFamily="18" charset="0"/>
              </a:rPr>
              <a:t>उपशीर्षक का विवरण यहाँ लिखें</a:t>
            </a:r>
            <a:endParaRPr lang="en-GB" sz="1400" dirty="0">
              <a:solidFill>
                <a:schemeClr val="bg1"/>
              </a:solidFill>
              <a:latin typeface="Cambria" panose="02040503050406030204" pitchFamily="18" charset="0"/>
              <a:ea typeface="Cambria" panose="02040503050406030204" pitchFamily="18" charset="0"/>
            </a:endParaRPr>
          </a:p>
        </p:txBody>
      </p:sp>
      <p:sp>
        <p:nvSpPr>
          <p:cNvPr id="36" name="TextBox 35"/>
          <p:cNvSpPr txBox="1"/>
          <p:nvPr/>
        </p:nvSpPr>
        <p:spPr>
          <a:xfrm>
            <a:off x="1798157" y="3314637"/>
            <a:ext cx="1533895" cy="457174"/>
          </a:xfrm>
          <a:prstGeom prst="rect">
            <a:avLst/>
          </a:prstGeom>
          <a:noFill/>
        </p:spPr>
        <p:txBody>
          <a:bodyPr wrap="square" lIns="0" tIns="0" rIns="0" bIns="0" rtlCol="0">
            <a:noAutofit/>
          </a:bodyPr>
          <a:lstStyle/>
          <a:p>
            <a:pPr>
              <a:spcAft>
                <a:spcPts val="816"/>
              </a:spcAft>
            </a:pPr>
            <a:r>
              <a:rPr lang="hi-IN" sz="1400" dirty="0">
                <a:solidFill>
                  <a:schemeClr val="bg1"/>
                </a:solidFill>
                <a:latin typeface="Cambria" panose="02040503050406030204" pitchFamily="18" charset="0"/>
                <a:ea typeface="Cambria" panose="02040503050406030204" pitchFamily="18" charset="0"/>
              </a:rPr>
              <a:t>उपशीर्षक का विवरण यहाँ लिखें</a:t>
            </a:r>
            <a:endParaRPr lang="en-GB" sz="1400" dirty="0">
              <a:solidFill>
                <a:schemeClr val="bg1"/>
              </a:solidFill>
              <a:latin typeface="Cambria" panose="02040503050406030204" pitchFamily="18" charset="0"/>
              <a:ea typeface="Cambria" panose="02040503050406030204" pitchFamily="18" charset="0"/>
            </a:endParaRPr>
          </a:p>
        </p:txBody>
      </p:sp>
      <p:sp>
        <p:nvSpPr>
          <p:cNvPr id="37" name="TextBox 36"/>
          <p:cNvSpPr txBox="1"/>
          <p:nvPr/>
        </p:nvSpPr>
        <p:spPr>
          <a:xfrm>
            <a:off x="4389885" y="4057599"/>
            <a:ext cx="1533895" cy="457174"/>
          </a:xfrm>
          <a:prstGeom prst="rect">
            <a:avLst/>
          </a:prstGeom>
          <a:noFill/>
        </p:spPr>
        <p:txBody>
          <a:bodyPr wrap="square" lIns="0" tIns="0" rIns="0" bIns="0" rtlCol="0">
            <a:noAutofit/>
          </a:bodyPr>
          <a:lstStyle/>
          <a:p>
            <a:pPr>
              <a:spcAft>
                <a:spcPts val="816"/>
              </a:spcAft>
            </a:pPr>
            <a:r>
              <a:rPr lang="hi-IN" sz="1400" dirty="0">
                <a:solidFill>
                  <a:schemeClr val="bg1"/>
                </a:solidFill>
                <a:latin typeface="Cambria" panose="02040503050406030204" pitchFamily="18" charset="0"/>
                <a:ea typeface="Cambria" panose="02040503050406030204" pitchFamily="18" charset="0"/>
              </a:rPr>
              <a:t>उपशीर्षक का विवरण यहाँ लिखें</a:t>
            </a:r>
            <a:endParaRPr lang="en-GB" sz="1400" dirty="0">
              <a:solidFill>
                <a:schemeClr val="bg1"/>
              </a:solidFill>
              <a:latin typeface="Cambria" panose="02040503050406030204" pitchFamily="18" charset="0"/>
              <a:ea typeface="Cambria" panose="02040503050406030204" pitchFamily="18" charset="0"/>
            </a:endParaRPr>
          </a:p>
        </p:txBody>
      </p:sp>
      <p:sp>
        <p:nvSpPr>
          <p:cNvPr id="38" name="TextBox 37"/>
          <p:cNvSpPr txBox="1"/>
          <p:nvPr/>
        </p:nvSpPr>
        <p:spPr>
          <a:xfrm>
            <a:off x="1984443" y="4766004"/>
            <a:ext cx="2196647" cy="457174"/>
          </a:xfrm>
          <a:prstGeom prst="rect">
            <a:avLst/>
          </a:prstGeom>
          <a:noFill/>
        </p:spPr>
        <p:txBody>
          <a:bodyPr wrap="square" lIns="0" tIns="0" rIns="0" bIns="0" rtlCol="0">
            <a:noAutofit/>
          </a:bodyPr>
          <a:lstStyle/>
          <a:p>
            <a:pPr>
              <a:spcAft>
                <a:spcPts val="816"/>
              </a:spcAft>
            </a:pPr>
            <a:r>
              <a:rPr lang="hi-IN" sz="1400" dirty="0">
                <a:solidFill>
                  <a:schemeClr val="bg1"/>
                </a:solidFill>
                <a:latin typeface="Cambria" panose="02040503050406030204" pitchFamily="18" charset="0"/>
                <a:ea typeface="Cambria" panose="02040503050406030204" pitchFamily="18" charset="0"/>
              </a:rPr>
              <a:t>उपशीर्षक का विवरण यहाँ लिखें</a:t>
            </a:r>
            <a:endParaRPr lang="en-GB" sz="1400" dirty="0">
              <a:solidFill>
                <a:schemeClr val="bg1"/>
              </a:solidFill>
              <a:latin typeface="Cambria" panose="02040503050406030204" pitchFamily="18" charset="0"/>
              <a:ea typeface="Cambria" panose="02040503050406030204" pitchFamily="18" charset="0"/>
            </a:endParaRPr>
          </a:p>
        </p:txBody>
      </p:sp>
      <p:grpSp>
        <p:nvGrpSpPr>
          <p:cNvPr id="3" name="Group 2"/>
          <p:cNvGrpSpPr/>
          <p:nvPr/>
        </p:nvGrpSpPr>
        <p:grpSpPr>
          <a:xfrm>
            <a:off x="6983100" y="2449340"/>
            <a:ext cx="3451938" cy="2938979"/>
            <a:chOff x="6324768" y="2700511"/>
            <a:chExt cx="3805921" cy="3240360"/>
          </a:xfrm>
          <a:solidFill>
            <a:schemeClr val="accent2">
              <a:lumMod val="75000"/>
              <a:lumOff val="25000"/>
            </a:schemeClr>
          </a:solidFill>
        </p:grpSpPr>
        <p:sp>
          <p:nvSpPr>
            <p:cNvPr id="40" name="Rectangle 39"/>
            <p:cNvSpPr/>
            <p:nvPr/>
          </p:nvSpPr>
          <p:spPr bwMode="ltGray">
            <a:xfrm>
              <a:off x="6324768" y="2786273"/>
              <a:ext cx="3343396"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41" name="Group 40"/>
            <p:cNvGrpSpPr/>
            <p:nvPr/>
          </p:nvGrpSpPr>
          <p:grpSpPr>
            <a:xfrm>
              <a:off x="9383101" y="2700511"/>
              <a:ext cx="747588" cy="747588"/>
              <a:chOff x="3574183" y="1880915"/>
              <a:chExt cx="747588" cy="747588"/>
            </a:xfrm>
            <a:grpFill/>
          </p:grpSpPr>
          <p:sp>
            <p:nvSpPr>
              <p:cNvPr id="42" name="Oval 41"/>
              <p:cNvSpPr/>
              <p:nvPr/>
            </p:nvSpPr>
            <p:spPr bwMode="ltGray">
              <a:xfrm>
                <a:off x="3574183" y="1880915"/>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43" name="TextBox 42"/>
              <p:cNvSpPr txBox="1"/>
              <p:nvPr/>
            </p:nvSpPr>
            <p:spPr>
              <a:xfrm>
                <a:off x="3595254" y="1970906"/>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bg1"/>
                    </a:solidFill>
                  </a:rPr>
                  <a:t>01</a:t>
                </a:r>
              </a:p>
            </p:txBody>
          </p:sp>
          <p:sp>
            <p:nvSpPr>
              <p:cNvPr id="44" name="TextBox 43"/>
              <p:cNvSpPr txBox="1"/>
              <p:nvPr/>
            </p:nvSpPr>
            <p:spPr>
              <a:xfrm>
                <a:off x="3595254" y="2266181"/>
                <a:ext cx="696280" cy="307082"/>
              </a:xfrm>
              <a:prstGeom prst="rect">
                <a:avLst/>
              </a:prstGeom>
              <a:grpFill/>
            </p:spPr>
            <p:txBody>
              <a:bodyPr wrap="square" lIns="0" tIns="0" rIns="0" bIns="0" rtlCol="0">
                <a:noAutofit/>
              </a:bodyPr>
              <a:lstStyle/>
              <a:p>
                <a:pPr algn="ctr">
                  <a:spcAft>
                    <a:spcPts val="816"/>
                  </a:spcAft>
                </a:pPr>
                <a:r>
                  <a:rPr lang="en-GB" sz="816" dirty="0">
                    <a:solidFill>
                      <a:schemeClr val="bg1"/>
                    </a:solidFill>
                  </a:rPr>
                  <a:t>Text here</a:t>
                </a:r>
              </a:p>
            </p:txBody>
          </p:sp>
        </p:grpSp>
        <p:sp>
          <p:nvSpPr>
            <p:cNvPr id="45" name="Rectangle 44"/>
            <p:cNvSpPr/>
            <p:nvPr/>
          </p:nvSpPr>
          <p:spPr bwMode="ltGray">
            <a:xfrm>
              <a:off x="6324768" y="3598858"/>
              <a:ext cx="2835510"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46" name="Group 45"/>
            <p:cNvGrpSpPr/>
            <p:nvPr/>
          </p:nvGrpSpPr>
          <p:grpSpPr>
            <a:xfrm>
              <a:off x="8978375" y="3513096"/>
              <a:ext cx="747588" cy="747588"/>
              <a:chOff x="3169457" y="2595035"/>
              <a:chExt cx="747588" cy="747588"/>
            </a:xfrm>
            <a:grpFill/>
          </p:grpSpPr>
          <p:sp>
            <p:nvSpPr>
              <p:cNvPr id="47" name="Oval 46"/>
              <p:cNvSpPr/>
              <p:nvPr/>
            </p:nvSpPr>
            <p:spPr bwMode="ltGray">
              <a:xfrm>
                <a:off x="3169457" y="2595035"/>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48" name="TextBox 47"/>
              <p:cNvSpPr txBox="1"/>
              <p:nvPr/>
            </p:nvSpPr>
            <p:spPr>
              <a:xfrm>
                <a:off x="3185679" y="2694551"/>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bg1"/>
                    </a:solidFill>
                  </a:rPr>
                  <a:t>02</a:t>
                </a:r>
              </a:p>
            </p:txBody>
          </p:sp>
          <p:sp>
            <p:nvSpPr>
              <p:cNvPr id="49" name="TextBox 48"/>
              <p:cNvSpPr txBox="1"/>
              <p:nvPr/>
            </p:nvSpPr>
            <p:spPr>
              <a:xfrm>
                <a:off x="3185679" y="2989826"/>
                <a:ext cx="696280" cy="307082"/>
              </a:xfrm>
              <a:prstGeom prst="rect">
                <a:avLst/>
              </a:prstGeom>
              <a:grpFill/>
            </p:spPr>
            <p:txBody>
              <a:bodyPr wrap="square" lIns="0" tIns="0" rIns="0" bIns="0" rtlCol="0">
                <a:noAutofit/>
              </a:bodyPr>
              <a:lstStyle/>
              <a:p>
                <a:pPr algn="ctr">
                  <a:spcAft>
                    <a:spcPts val="816"/>
                  </a:spcAft>
                </a:pPr>
                <a:r>
                  <a:rPr lang="en-GB" sz="816" dirty="0">
                    <a:solidFill>
                      <a:schemeClr val="bg1"/>
                    </a:solidFill>
                  </a:rPr>
                  <a:t>Text here</a:t>
                </a:r>
              </a:p>
            </p:txBody>
          </p:sp>
        </p:grpSp>
        <p:sp>
          <p:nvSpPr>
            <p:cNvPr id="50" name="Rectangle 49"/>
            <p:cNvSpPr/>
            <p:nvPr/>
          </p:nvSpPr>
          <p:spPr bwMode="ltGray">
            <a:xfrm>
              <a:off x="6324768" y="4438951"/>
              <a:ext cx="3161926"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51" name="Group 50"/>
            <p:cNvGrpSpPr/>
            <p:nvPr/>
          </p:nvGrpSpPr>
          <p:grpSpPr>
            <a:xfrm>
              <a:off x="9238490" y="4353189"/>
              <a:ext cx="747588" cy="747588"/>
              <a:chOff x="3429572" y="3383297"/>
              <a:chExt cx="747588" cy="747588"/>
            </a:xfrm>
            <a:grpFill/>
          </p:grpSpPr>
          <p:sp>
            <p:nvSpPr>
              <p:cNvPr id="52" name="Oval 51"/>
              <p:cNvSpPr/>
              <p:nvPr/>
            </p:nvSpPr>
            <p:spPr bwMode="ltGray">
              <a:xfrm>
                <a:off x="3429572" y="3383297"/>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53" name="TextBox 52"/>
              <p:cNvSpPr txBox="1"/>
              <p:nvPr/>
            </p:nvSpPr>
            <p:spPr>
              <a:xfrm>
                <a:off x="3452379" y="3501863"/>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bg1"/>
                    </a:solidFill>
                  </a:rPr>
                  <a:t>03</a:t>
                </a:r>
              </a:p>
            </p:txBody>
          </p:sp>
          <p:sp>
            <p:nvSpPr>
              <p:cNvPr id="54" name="TextBox 53"/>
              <p:cNvSpPr txBox="1"/>
              <p:nvPr/>
            </p:nvSpPr>
            <p:spPr>
              <a:xfrm>
                <a:off x="3452379" y="3816188"/>
                <a:ext cx="696280" cy="307082"/>
              </a:xfrm>
              <a:prstGeom prst="rect">
                <a:avLst/>
              </a:prstGeom>
              <a:grpFill/>
            </p:spPr>
            <p:txBody>
              <a:bodyPr wrap="square" lIns="0" tIns="0" rIns="0" bIns="0" rtlCol="0">
                <a:noAutofit/>
              </a:bodyPr>
              <a:lstStyle/>
              <a:p>
                <a:pPr algn="ctr">
                  <a:spcAft>
                    <a:spcPts val="816"/>
                  </a:spcAft>
                </a:pPr>
                <a:r>
                  <a:rPr lang="en-GB" sz="816" dirty="0">
                    <a:solidFill>
                      <a:schemeClr val="bg1"/>
                    </a:solidFill>
                  </a:rPr>
                  <a:t>Text here</a:t>
                </a:r>
              </a:p>
            </p:txBody>
          </p:sp>
        </p:grpSp>
        <p:sp>
          <p:nvSpPr>
            <p:cNvPr id="55" name="Freeform 201"/>
            <p:cNvSpPr>
              <a:spLocks noEditPoints="1"/>
            </p:cNvSpPr>
            <p:nvPr/>
          </p:nvSpPr>
          <p:spPr bwMode="auto">
            <a:xfrm>
              <a:off x="6450384" y="2921905"/>
              <a:ext cx="428625" cy="304800"/>
            </a:xfrm>
            <a:custGeom>
              <a:avLst/>
              <a:gdLst>
                <a:gd name="T0" fmla="*/ 67 w 812"/>
                <a:gd name="T1" fmla="*/ 0 h 576"/>
                <a:gd name="T2" fmla="*/ 30 w 812"/>
                <a:gd name="T3" fmla="*/ 12 h 576"/>
                <a:gd name="T4" fmla="*/ 5 w 812"/>
                <a:gd name="T5" fmla="*/ 43 h 576"/>
                <a:gd name="T6" fmla="*/ 0 w 812"/>
                <a:gd name="T7" fmla="*/ 390 h 576"/>
                <a:gd name="T8" fmla="*/ 5 w 812"/>
                <a:gd name="T9" fmla="*/ 416 h 576"/>
                <a:gd name="T10" fmla="*/ 30 w 812"/>
                <a:gd name="T11" fmla="*/ 446 h 576"/>
                <a:gd name="T12" fmla="*/ 67 w 812"/>
                <a:gd name="T13" fmla="*/ 457 h 576"/>
                <a:gd name="T14" fmla="*/ 101 w 812"/>
                <a:gd name="T15" fmla="*/ 509 h 576"/>
                <a:gd name="T16" fmla="*/ 473 w 812"/>
                <a:gd name="T17" fmla="*/ 509 h 576"/>
                <a:gd name="T18" fmla="*/ 507 w 812"/>
                <a:gd name="T19" fmla="*/ 457 h 576"/>
                <a:gd name="T20" fmla="*/ 534 w 812"/>
                <a:gd name="T21" fmla="*/ 452 h 576"/>
                <a:gd name="T22" fmla="*/ 564 w 812"/>
                <a:gd name="T23" fmla="*/ 428 h 576"/>
                <a:gd name="T24" fmla="*/ 575 w 812"/>
                <a:gd name="T25" fmla="*/ 390 h 576"/>
                <a:gd name="T26" fmla="*/ 574 w 812"/>
                <a:gd name="T27" fmla="*/ 55 h 576"/>
                <a:gd name="T28" fmla="*/ 555 w 812"/>
                <a:gd name="T29" fmla="*/ 21 h 576"/>
                <a:gd name="T30" fmla="*/ 522 w 812"/>
                <a:gd name="T31" fmla="*/ 2 h 576"/>
                <a:gd name="T32" fmla="*/ 507 w 812"/>
                <a:gd name="T33" fmla="*/ 373 h 576"/>
                <a:gd name="T34" fmla="*/ 502 w 812"/>
                <a:gd name="T35" fmla="*/ 385 h 576"/>
                <a:gd name="T36" fmla="*/ 84 w 812"/>
                <a:gd name="T37" fmla="*/ 390 h 576"/>
                <a:gd name="T38" fmla="*/ 72 w 812"/>
                <a:gd name="T39" fmla="*/ 385 h 576"/>
                <a:gd name="T40" fmla="*/ 67 w 812"/>
                <a:gd name="T41" fmla="*/ 85 h 576"/>
                <a:gd name="T42" fmla="*/ 72 w 812"/>
                <a:gd name="T43" fmla="*/ 74 h 576"/>
                <a:gd name="T44" fmla="*/ 490 w 812"/>
                <a:gd name="T45" fmla="*/ 68 h 576"/>
                <a:gd name="T46" fmla="*/ 502 w 812"/>
                <a:gd name="T47" fmla="*/ 74 h 576"/>
                <a:gd name="T48" fmla="*/ 507 w 812"/>
                <a:gd name="T49" fmla="*/ 373 h 576"/>
                <a:gd name="T50" fmla="*/ 643 w 812"/>
                <a:gd name="T51" fmla="*/ 0 h 576"/>
                <a:gd name="T52" fmla="*/ 624 w 812"/>
                <a:gd name="T53" fmla="*/ 6 h 576"/>
                <a:gd name="T54" fmla="*/ 612 w 812"/>
                <a:gd name="T55" fmla="*/ 21 h 576"/>
                <a:gd name="T56" fmla="*/ 610 w 812"/>
                <a:gd name="T57" fmla="*/ 543 h 576"/>
                <a:gd name="T58" fmla="*/ 612 w 812"/>
                <a:gd name="T59" fmla="*/ 556 h 576"/>
                <a:gd name="T60" fmla="*/ 624 w 812"/>
                <a:gd name="T61" fmla="*/ 570 h 576"/>
                <a:gd name="T62" fmla="*/ 643 w 812"/>
                <a:gd name="T63" fmla="*/ 576 h 576"/>
                <a:gd name="T64" fmla="*/ 786 w 812"/>
                <a:gd name="T65" fmla="*/ 575 h 576"/>
                <a:gd name="T66" fmla="*/ 802 w 812"/>
                <a:gd name="T67" fmla="*/ 566 h 576"/>
                <a:gd name="T68" fmla="*/ 811 w 812"/>
                <a:gd name="T69" fmla="*/ 549 h 576"/>
                <a:gd name="T70" fmla="*/ 812 w 812"/>
                <a:gd name="T71" fmla="*/ 34 h 576"/>
                <a:gd name="T72" fmla="*/ 806 w 812"/>
                <a:gd name="T73" fmla="*/ 16 h 576"/>
                <a:gd name="T74" fmla="*/ 792 w 812"/>
                <a:gd name="T75" fmla="*/ 3 h 576"/>
                <a:gd name="T76" fmla="*/ 778 w 812"/>
                <a:gd name="T77" fmla="*/ 0 h 576"/>
                <a:gd name="T78" fmla="*/ 702 w 812"/>
                <a:gd name="T79" fmla="*/ 444 h 576"/>
                <a:gd name="T80" fmla="*/ 683 w 812"/>
                <a:gd name="T81" fmla="*/ 434 h 576"/>
                <a:gd name="T82" fmla="*/ 674 w 812"/>
                <a:gd name="T83" fmla="*/ 415 h 576"/>
                <a:gd name="T84" fmla="*/ 674 w 812"/>
                <a:gd name="T85" fmla="*/ 399 h 576"/>
                <a:gd name="T86" fmla="*/ 683 w 812"/>
                <a:gd name="T87" fmla="*/ 380 h 576"/>
                <a:gd name="T88" fmla="*/ 702 w 812"/>
                <a:gd name="T89" fmla="*/ 369 h 576"/>
                <a:gd name="T90" fmla="*/ 718 w 812"/>
                <a:gd name="T91" fmla="*/ 369 h 576"/>
                <a:gd name="T92" fmla="*/ 737 w 812"/>
                <a:gd name="T93" fmla="*/ 380 h 576"/>
                <a:gd name="T94" fmla="*/ 748 w 812"/>
                <a:gd name="T95" fmla="*/ 399 h 576"/>
                <a:gd name="T96" fmla="*/ 748 w 812"/>
                <a:gd name="T97" fmla="*/ 415 h 576"/>
                <a:gd name="T98" fmla="*/ 737 w 812"/>
                <a:gd name="T99" fmla="*/ 434 h 576"/>
                <a:gd name="T100" fmla="*/ 718 w 812"/>
                <a:gd name="T101" fmla="*/ 444 h 576"/>
                <a:gd name="T102" fmla="*/ 765 w 812"/>
                <a:gd name="T103" fmla="*/ 103 h 576"/>
                <a:gd name="T104" fmla="*/ 653 w 812"/>
                <a:gd name="T105" fmla="*/ 103 h 576"/>
                <a:gd name="T106" fmla="*/ 640 w 812"/>
                <a:gd name="T107" fmla="*/ 92 h 576"/>
                <a:gd name="T108" fmla="*/ 639 w 812"/>
                <a:gd name="T109" fmla="*/ 85 h 576"/>
                <a:gd name="T110" fmla="*/ 643 w 812"/>
                <a:gd name="T111" fmla="*/ 73 h 576"/>
                <a:gd name="T112" fmla="*/ 657 w 812"/>
                <a:gd name="T113" fmla="*/ 68 h 576"/>
                <a:gd name="T114" fmla="*/ 769 w 812"/>
                <a:gd name="T115" fmla="*/ 68 h 576"/>
                <a:gd name="T116" fmla="*/ 781 w 812"/>
                <a:gd name="T117" fmla="*/ 79 h 576"/>
                <a:gd name="T118" fmla="*/ 782 w 812"/>
                <a:gd name="T119" fmla="*/ 85 h 576"/>
                <a:gd name="T120" fmla="*/ 777 w 812"/>
                <a:gd name="T121" fmla="*/ 98 h 576"/>
                <a:gd name="T122" fmla="*/ 765 w 812"/>
                <a:gd name="T123" fmla="*/ 103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2" h="576">
                  <a:moveTo>
                    <a:pt x="507" y="0"/>
                  </a:moveTo>
                  <a:lnTo>
                    <a:pt x="67" y="0"/>
                  </a:lnTo>
                  <a:lnTo>
                    <a:pt x="67" y="0"/>
                  </a:lnTo>
                  <a:lnTo>
                    <a:pt x="54" y="2"/>
                  </a:lnTo>
                  <a:lnTo>
                    <a:pt x="41" y="6"/>
                  </a:lnTo>
                  <a:lnTo>
                    <a:pt x="30" y="12"/>
                  </a:lnTo>
                  <a:lnTo>
                    <a:pt x="19" y="21"/>
                  </a:lnTo>
                  <a:lnTo>
                    <a:pt x="12" y="31"/>
                  </a:lnTo>
                  <a:lnTo>
                    <a:pt x="5" y="43"/>
                  </a:lnTo>
                  <a:lnTo>
                    <a:pt x="1" y="55"/>
                  </a:lnTo>
                  <a:lnTo>
                    <a:pt x="0" y="68"/>
                  </a:lnTo>
                  <a:lnTo>
                    <a:pt x="0" y="390"/>
                  </a:lnTo>
                  <a:lnTo>
                    <a:pt x="0" y="390"/>
                  </a:lnTo>
                  <a:lnTo>
                    <a:pt x="1" y="404"/>
                  </a:lnTo>
                  <a:lnTo>
                    <a:pt x="5" y="416"/>
                  </a:lnTo>
                  <a:lnTo>
                    <a:pt x="12" y="428"/>
                  </a:lnTo>
                  <a:lnTo>
                    <a:pt x="19" y="438"/>
                  </a:lnTo>
                  <a:lnTo>
                    <a:pt x="30" y="446"/>
                  </a:lnTo>
                  <a:lnTo>
                    <a:pt x="41" y="452"/>
                  </a:lnTo>
                  <a:lnTo>
                    <a:pt x="54" y="456"/>
                  </a:lnTo>
                  <a:lnTo>
                    <a:pt x="67" y="457"/>
                  </a:lnTo>
                  <a:lnTo>
                    <a:pt x="237" y="457"/>
                  </a:lnTo>
                  <a:lnTo>
                    <a:pt x="237" y="509"/>
                  </a:lnTo>
                  <a:lnTo>
                    <a:pt x="101" y="509"/>
                  </a:lnTo>
                  <a:lnTo>
                    <a:pt x="101" y="576"/>
                  </a:lnTo>
                  <a:lnTo>
                    <a:pt x="473" y="576"/>
                  </a:lnTo>
                  <a:lnTo>
                    <a:pt x="473" y="509"/>
                  </a:lnTo>
                  <a:lnTo>
                    <a:pt x="339" y="509"/>
                  </a:lnTo>
                  <a:lnTo>
                    <a:pt x="339" y="457"/>
                  </a:lnTo>
                  <a:lnTo>
                    <a:pt x="507" y="457"/>
                  </a:lnTo>
                  <a:lnTo>
                    <a:pt x="507" y="457"/>
                  </a:lnTo>
                  <a:lnTo>
                    <a:pt x="522" y="456"/>
                  </a:lnTo>
                  <a:lnTo>
                    <a:pt x="534" y="452"/>
                  </a:lnTo>
                  <a:lnTo>
                    <a:pt x="546" y="446"/>
                  </a:lnTo>
                  <a:lnTo>
                    <a:pt x="555" y="438"/>
                  </a:lnTo>
                  <a:lnTo>
                    <a:pt x="564" y="428"/>
                  </a:lnTo>
                  <a:lnTo>
                    <a:pt x="570" y="416"/>
                  </a:lnTo>
                  <a:lnTo>
                    <a:pt x="574" y="404"/>
                  </a:lnTo>
                  <a:lnTo>
                    <a:pt x="575" y="390"/>
                  </a:lnTo>
                  <a:lnTo>
                    <a:pt x="575" y="68"/>
                  </a:lnTo>
                  <a:lnTo>
                    <a:pt x="575" y="68"/>
                  </a:lnTo>
                  <a:lnTo>
                    <a:pt x="574" y="55"/>
                  </a:lnTo>
                  <a:lnTo>
                    <a:pt x="570" y="43"/>
                  </a:lnTo>
                  <a:lnTo>
                    <a:pt x="564" y="31"/>
                  </a:lnTo>
                  <a:lnTo>
                    <a:pt x="555" y="21"/>
                  </a:lnTo>
                  <a:lnTo>
                    <a:pt x="546" y="12"/>
                  </a:lnTo>
                  <a:lnTo>
                    <a:pt x="534" y="6"/>
                  </a:lnTo>
                  <a:lnTo>
                    <a:pt x="522" y="2"/>
                  </a:lnTo>
                  <a:lnTo>
                    <a:pt x="507" y="0"/>
                  </a:lnTo>
                  <a:lnTo>
                    <a:pt x="507" y="0"/>
                  </a:lnTo>
                  <a:close/>
                  <a:moveTo>
                    <a:pt x="507" y="373"/>
                  </a:moveTo>
                  <a:lnTo>
                    <a:pt x="507" y="373"/>
                  </a:lnTo>
                  <a:lnTo>
                    <a:pt x="506" y="380"/>
                  </a:lnTo>
                  <a:lnTo>
                    <a:pt x="502" y="385"/>
                  </a:lnTo>
                  <a:lnTo>
                    <a:pt x="498" y="388"/>
                  </a:lnTo>
                  <a:lnTo>
                    <a:pt x="490" y="390"/>
                  </a:lnTo>
                  <a:lnTo>
                    <a:pt x="84" y="390"/>
                  </a:lnTo>
                  <a:lnTo>
                    <a:pt x="84" y="390"/>
                  </a:lnTo>
                  <a:lnTo>
                    <a:pt x="78" y="388"/>
                  </a:lnTo>
                  <a:lnTo>
                    <a:pt x="72" y="385"/>
                  </a:lnTo>
                  <a:lnTo>
                    <a:pt x="69" y="380"/>
                  </a:lnTo>
                  <a:lnTo>
                    <a:pt x="67" y="373"/>
                  </a:lnTo>
                  <a:lnTo>
                    <a:pt x="67" y="85"/>
                  </a:lnTo>
                  <a:lnTo>
                    <a:pt x="67" y="85"/>
                  </a:lnTo>
                  <a:lnTo>
                    <a:pt x="69" y="79"/>
                  </a:lnTo>
                  <a:lnTo>
                    <a:pt x="72" y="74"/>
                  </a:lnTo>
                  <a:lnTo>
                    <a:pt x="78" y="70"/>
                  </a:lnTo>
                  <a:lnTo>
                    <a:pt x="84" y="68"/>
                  </a:lnTo>
                  <a:lnTo>
                    <a:pt x="490" y="68"/>
                  </a:lnTo>
                  <a:lnTo>
                    <a:pt x="490" y="68"/>
                  </a:lnTo>
                  <a:lnTo>
                    <a:pt x="498" y="70"/>
                  </a:lnTo>
                  <a:lnTo>
                    <a:pt x="502" y="74"/>
                  </a:lnTo>
                  <a:lnTo>
                    <a:pt x="506" y="79"/>
                  </a:lnTo>
                  <a:lnTo>
                    <a:pt x="507" y="85"/>
                  </a:lnTo>
                  <a:lnTo>
                    <a:pt x="507" y="373"/>
                  </a:lnTo>
                  <a:close/>
                  <a:moveTo>
                    <a:pt x="778" y="0"/>
                  </a:moveTo>
                  <a:lnTo>
                    <a:pt x="643" y="0"/>
                  </a:lnTo>
                  <a:lnTo>
                    <a:pt x="643" y="0"/>
                  </a:lnTo>
                  <a:lnTo>
                    <a:pt x="636" y="2"/>
                  </a:lnTo>
                  <a:lnTo>
                    <a:pt x="630" y="3"/>
                  </a:lnTo>
                  <a:lnTo>
                    <a:pt x="624" y="6"/>
                  </a:lnTo>
                  <a:lnTo>
                    <a:pt x="619" y="11"/>
                  </a:lnTo>
                  <a:lnTo>
                    <a:pt x="614" y="16"/>
                  </a:lnTo>
                  <a:lnTo>
                    <a:pt x="612" y="21"/>
                  </a:lnTo>
                  <a:lnTo>
                    <a:pt x="610" y="28"/>
                  </a:lnTo>
                  <a:lnTo>
                    <a:pt x="610" y="34"/>
                  </a:lnTo>
                  <a:lnTo>
                    <a:pt x="610" y="543"/>
                  </a:lnTo>
                  <a:lnTo>
                    <a:pt x="610" y="543"/>
                  </a:lnTo>
                  <a:lnTo>
                    <a:pt x="610" y="549"/>
                  </a:lnTo>
                  <a:lnTo>
                    <a:pt x="612" y="556"/>
                  </a:lnTo>
                  <a:lnTo>
                    <a:pt x="614" y="561"/>
                  </a:lnTo>
                  <a:lnTo>
                    <a:pt x="619" y="566"/>
                  </a:lnTo>
                  <a:lnTo>
                    <a:pt x="624" y="570"/>
                  </a:lnTo>
                  <a:lnTo>
                    <a:pt x="630" y="574"/>
                  </a:lnTo>
                  <a:lnTo>
                    <a:pt x="636" y="575"/>
                  </a:lnTo>
                  <a:lnTo>
                    <a:pt x="643" y="576"/>
                  </a:lnTo>
                  <a:lnTo>
                    <a:pt x="778" y="576"/>
                  </a:lnTo>
                  <a:lnTo>
                    <a:pt x="778" y="576"/>
                  </a:lnTo>
                  <a:lnTo>
                    <a:pt x="786" y="575"/>
                  </a:lnTo>
                  <a:lnTo>
                    <a:pt x="792" y="574"/>
                  </a:lnTo>
                  <a:lnTo>
                    <a:pt x="798" y="570"/>
                  </a:lnTo>
                  <a:lnTo>
                    <a:pt x="802" y="566"/>
                  </a:lnTo>
                  <a:lnTo>
                    <a:pt x="806" y="561"/>
                  </a:lnTo>
                  <a:lnTo>
                    <a:pt x="810" y="556"/>
                  </a:lnTo>
                  <a:lnTo>
                    <a:pt x="811" y="549"/>
                  </a:lnTo>
                  <a:lnTo>
                    <a:pt x="812" y="543"/>
                  </a:lnTo>
                  <a:lnTo>
                    <a:pt x="812" y="34"/>
                  </a:lnTo>
                  <a:lnTo>
                    <a:pt x="812" y="34"/>
                  </a:lnTo>
                  <a:lnTo>
                    <a:pt x="811" y="28"/>
                  </a:lnTo>
                  <a:lnTo>
                    <a:pt x="810" y="21"/>
                  </a:lnTo>
                  <a:lnTo>
                    <a:pt x="806" y="16"/>
                  </a:lnTo>
                  <a:lnTo>
                    <a:pt x="802" y="11"/>
                  </a:lnTo>
                  <a:lnTo>
                    <a:pt x="798" y="6"/>
                  </a:lnTo>
                  <a:lnTo>
                    <a:pt x="792" y="3"/>
                  </a:lnTo>
                  <a:lnTo>
                    <a:pt x="786" y="2"/>
                  </a:lnTo>
                  <a:lnTo>
                    <a:pt x="778" y="0"/>
                  </a:lnTo>
                  <a:lnTo>
                    <a:pt x="778" y="0"/>
                  </a:lnTo>
                  <a:close/>
                  <a:moveTo>
                    <a:pt x="711" y="445"/>
                  </a:moveTo>
                  <a:lnTo>
                    <a:pt x="711" y="445"/>
                  </a:lnTo>
                  <a:lnTo>
                    <a:pt x="702" y="444"/>
                  </a:lnTo>
                  <a:lnTo>
                    <a:pt x="695" y="441"/>
                  </a:lnTo>
                  <a:lnTo>
                    <a:pt x="689" y="438"/>
                  </a:lnTo>
                  <a:lnTo>
                    <a:pt x="683" y="434"/>
                  </a:lnTo>
                  <a:lnTo>
                    <a:pt x="680" y="428"/>
                  </a:lnTo>
                  <a:lnTo>
                    <a:pt x="676" y="422"/>
                  </a:lnTo>
                  <a:lnTo>
                    <a:pt x="674" y="415"/>
                  </a:lnTo>
                  <a:lnTo>
                    <a:pt x="672" y="406"/>
                  </a:lnTo>
                  <a:lnTo>
                    <a:pt x="672" y="406"/>
                  </a:lnTo>
                  <a:lnTo>
                    <a:pt x="674" y="399"/>
                  </a:lnTo>
                  <a:lnTo>
                    <a:pt x="676" y="392"/>
                  </a:lnTo>
                  <a:lnTo>
                    <a:pt x="680" y="386"/>
                  </a:lnTo>
                  <a:lnTo>
                    <a:pt x="683" y="380"/>
                  </a:lnTo>
                  <a:lnTo>
                    <a:pt x="689" y="375"/>
                  </a:lnTo>
                  <a:lnTo>
                    <a:pt x="695" y="372"/>
                  </a:lnTo>
                  <a:lnTo>
                    <a:pt x="702" y="369"/>
                  </a:lnTo>
                  <a:lnTo>
                    <a:pt x="711" y="369"/>
                  </a:lnTo>
                  <a:lnTo>
                    <a:pt x="711" y="369"/>
                  </a:lnTo>
                  <a:lnTo>
                    <a:pt x="718" y="369"/>
                  </a:lnTo>
                  <a:lnTo>
                    <a:pt x="725" y="372"/>
                  </a:lnTo>
                  <a:lnTo>
                    <a:pt x="731" y="375"/>
                  </a:lnTo>
                  <a:lnTo>
                    <a:pt x="737" y="380"/>
                  </a:lnTo>
                  <a:lnTo>
                    <a:pt x="742" y="386"/>
                  </a:lnTo>
                  <a:lnTo>
                    <a:pt x="746" y="392"/>
                  </a:lnTo>
                  <a:lnTo>
                    <a:pt x="748" y="399"/>
                  </a:lnTo>
                  <a:lnTo>
                    <a:pt x="748" y="406"/>
                  </a:lnTo>
                  <a:lnTo>
                    <a:pt x="748" y="406"/>
                  </a:lnTo>
                  <a:lnTo>
                    <a:pt x="748" y="415"/>
                  </a:lnTo>
                  <a:lnTo>
                    <a:pt x="746" y="422"/>
                  </a:lnTo>
                  <a:lnTo>
                    <a:pt x="742" y="428"/>
                  </a:lnTo>
                  <a:lnTo>
                    <a:pt x="737" y="434"/>
                  </a:lnTo>
                  <a:lnTo>
                    <a:pt x="731" y="438"/>
                  </a:lnTo>
                  <a:lnTo>
                    <a:pt x="725" y="441"/>
                  </a:lnTo>
                  <a:lnTo>
                    <a:pt x="718" y="444"/>
                  </a:lnTo>
                  <a:lnTo>
                    <a:pt x="711" y="445"/>
                  </a:lnTo>
                  <a:lnTo>
                    <a:pt x="711" y="445"/>
                  </a:lnTo>
                  <a:close/>
                  <a:moveTo>
                    <a:pt x="765" y="103"/>
                  </a:moveTo>
                  <a:lnTo>
                    <a:pt x="657" y="103"/>
                  </a:lnTo>
                  <a:lnTo>
                    <a:pt x="657" y="103"/>
                  </a:lnTo>
                  <a:lnTo>
                    <a:pt x="653" y="103"/>
                  </a:lnTo>
                  <a:lnTo>
                    <a:pt x="649" y="102"/>
                  </a:lnTo>
                  <a:lnTo>
                    <a:pt x="643" y="98"/>
                  </a:lnTo>
                  <a:lnTo>
                    <a:pt x="640" y="92"/>
                  </a:lnTo>
                  <a:lnTo>
                    <a:pt x="639" y="90"/>
                  </a:lnTo>
                  <a:lnTo>
                    <a:pt x="639" y="85"/>
                  </a:lnTo>
                  <a:lnTo>
                    <a:pt x="639" y="85"/>
                  </a:lnTo>
                  <a:lnTo>
                    <a:pt x="639" y="81"/>
                  </a:lnTo>
                  <a:lnTo>
                    <a:pt x="640" y="79"/>
                  </a:lnTo>
                  <a:lnTo>
                    <a:pt x="643" y="73"/>
                  </a:lnTo>
                  <a:lnTo>
                    <a:pt x="649" y="69"/>
                  </a:lnTo>
                  <a:lnTo>
                    <a:pt x="653" y="68"/>
                  </a:lnTo>
                  <a:lnTo>
                    <a:pt x="657" y="68"/>
                  </a:lnTo>
                  <a:lnTo>
                    <a:pt x="765" y="68"/>
                  </a:lnTo>
                  <a:lnTo>
                    <a:pt x="765" y="68"/>
                  </a:lnTo>
                  <a:lnTo>
                    <a:pt x="769" y="68"/>
                  </a:lnTo>
                  <a:lnTo>
                    <a:pt x="771" y="69"/>
                  </a:lnTo>
                  <a:lnTo>
                    <a:pt x="777" y="73"/>
                  </a:lnTo>
                  <a:lnTo>
                    <a:pt x="781" y="79"/>
                  </a:lnTo>
                  <a:lnTo>
                    <a:pt x="782" y="81"/>
                  </a:lnTo>
                  <a:lnTo>
                    <a:pt x="782" y="85"/>
                  </a:lnTo>
                  <a:lnTo>
                    <a:pt x="782" y="85"/>
                  </a:lnTo>
                  <a:lnTo>
                    <a:pt x="782" y="90"/>
                  </a:lnTo>
                  <a:lnTo>
                    <a:pt x="781" y="92"/>
                  </a:lnTo>
                  <a:lnTo>
                    <a:pt x="777" y="98"/>
                  </a:lnTo>
                  <a:lnTo>
                    <a:pt x="771" y="102"/>
                  </a:lnTo>
                  <a:lnTo>
                    <a:pt x="769" y="103"/>
                  </a:lnTo>
                  <a:lnTo>
                    <a:pt x="765" y="103"/>
                  </a:lnTo>
                  <a:lnTo>
                    <a:pt x="765"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endParaRPr lang="en-GB" sz="1633"/>
            </a:p>
          </p:txBody>
        </p:sp>
        <p:sp>
          <p:nvSpPr>
            <p:cNvPr id="58" name="Rectangle 57"/>
            <p:cNvSpPr/>
            <p:nvPr/>
          </p:nvSpPr>
          <p:spPr bwMode="ltGray">
            <a:xfrm>
              <a:off x="6324768" y="5279045"/>
              <a:ext cx="2731624" cy="576064"/>
            </a:xfrm>
            <a:prstGeom prst="rect">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grpSp>
          <p:nvGrpSpPr>
            <p:cNvPr id="59" name="Group 58"/>
            <p:cNvGrpSpPr/>
            <p:nvPr/>
          </p:nvGrpSpPr>
          <p:grpSpPr>
            <a:xfrm>
              <a:off x="8895590" y="5193283"/>
              <a:ext cx="747588" cy="747588"/>
              <a:chOff x="3086672" y="4185171"/>
              <a:chExt cx="747588" cy="747588"/>
            </a:xfrm>
            <a:grpFill/>
          </p:grpSpPr>
          <p:sp>
            <p:nvSpPr>
              <p:cNvPr id="60" name="Oval 59"/>
              <p:cNvSpPr/>
              <p:nvPr/>
            </p:nvSpPr>
            <p:spPr bwMode="ltGray">
              <a:xfrm>
                <a:off x="3086672" y="4185171"/>
                <a:ext cx="747588" cy="747588"/>
              </a:xfrm>
              <a:prstGeom prst="ellipse">
                <a:avLst/>
              </a:prstGeom>
              <a:solidFill>
                <a:schemeClr val="accent2">
                  <a:lumMod val="25000"/>
                  <a:lumOff val="75000"/>
                </a:schemeClr>
              </a:solidFill>
              <a:ln w="38100">
                <a:solidFill>
                  <a:schemeClr val="accent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err="1">
                  <a:solidFill>
                    <a:schemeClr val="bg1"/>
                  </a:solidFill>
                </a:endParaRPr>
              </a:p>
            </p:txBody>
          </p:sp>
          <p:sp>
            <p:nvSpPr>
              <p:cNvPr id="61" name="TextBox 60"/>
              <p:cNvSpPr txBox="1"/>
              <p:nvPr/>
            </p:nvSpPr>
            <p:spPr>
              <a:xfrm>
                <a:off x="3109479" y="4284687"/>
                <a:ext cx="696280" cy="307082"/>
              </a:xfrm>
              <a:prstGeom prst="rect">
                <a:avLst/>
              </a:prstGeom>
              <a:grpFill/>
            </p:spPr>
            <p:txBody>
              <a:bodyPr wrap="square" lIns="0" tIns="0" rIns="0" bIns="0" rtlCol="0">
                <a:noAutofit/>
              </a:bodyPr>
              <a:lstStyle/>
              <a:p>
                <a:pPr algn="ctr">
                  <a:spcAft>
                    <a:spcPts val="816"/>
                  </a:spcAft>
                </a:pPr>
                <a:r>
                  <a:rPr lang="en-GB" sz="1814" b="1" i="1" dirty="0">
                    <a:solidFill>
                      <a:schemeClr val="bg1"/>
                    </a:solidFill>
                  </a:rPr>
                  <a:t>04</a:t>
                </a:r>
              </a:p>
            </p:txBody>
          </p:sp>
          <p:sp>
            <p:nvSpPr>
              <p:cNvPr id="62" name="TextBox 61"/>
              <p:cNvSpPr txBox="1"/>
              <p:nvPr/>
            </p:nvSpPr>
            <p:spPr>
              <a:xfrm>
                <a:off x="3109479" y="4599012"/>
                <a:ext cx="696280" cy="307082"/>
              </a:xfrm>
              <a:prstGeom prst="rect">
                <a:avLst/>
              </a:prstGeom>
              <a:grpFill/>
            </p:spPr>
            <p:txBody>
              <a:bodyPr wrap="square" lIns="0" tIns="0" rIns="0" bIns="0" rtlCol="0">
                <a:noAutofit/>
              </a:bodyPr>
              <a:lstStyle/>
              <a:p>
                <a:pPr algn="ctr">
                  <a:spcAft>
                    <a:spcPts val="816"/>
                  </a:spcAft>
                </a:pPr>
                <a:r>
                  <a:rPr lang="en-GB" sz="816" dirty="0">
                    <a:solidFill>
                      <a:schemeClr val="bg1"/>
                    </a:solidFill>
                  </a:rPr>
                  <a:t>Text here</a:t>
                </a:r>
              </a:p>
            </p:txBody>
          </p:sp>
        </p:grpSp>
        <p:sp>
          <p:nvSpPr>
            <p:cNvPr id="64" name="TextBox 63"/>
            <p:cNvSpPr txBox="1"/>
            <p:nvPr/>
          </p:nvSpPr>
          <p:spPr>
            <a:xfrm>
              <a:off x="7021528" y="2907266"/>
              <a:ext cx="2192247" cy="307082"/>
            </a:xfrm>
            <a:prstGeom prst="rect">
              <a:avLst/>
            </a:prstGeom>
            <a:grpFill/>
          </p:spPr>
          <p:txBody>
            <a:bodyPr wrap="square" lIns="0" tIns="0" rIns="0" bIns="0" rtlCol="0">
              <a:noAutofit/>
            </a:bodyPr>
            <a:lstStyle/>
            <a:p>
              <a:pPr>
                <a:spcAft>
                  <a:spcPts val="816"/>
                </a:spcAft>
              </a:pPr>
              <a:r>
                <a:rPr lang="hi-IN" sz="1400" dirty="0">
                  <a:solidFill>
                    <a:schemeClr val="bg1"/>
                  </a:solidFill>
                  <a:latin typeface="Cambria" panose="02040503050406030204" pitchFamily="18" charset="0"/>
                  <a:ea typeface="Cambria" panose="02040503050406030204" pitchFamily="18" charset="0"/>
                </a:rPr>
                <a:t>उपशीर्षक का </a:t>
              </a:r>
              <a:r>
                <a:rPr lang="hi-IN" sz="1400" dirty="0" smtClean="0">
                  <a:solidFill>
                    <a:schemeClr val="bg1"/>
                  </a:solidFill>
                  <a:latin typeface="Cambria" panose="02040503050406030204" pitchFamily="18" charset="0"/>
                  <a:ea typeface="Cambria" panose="02040503050406030204" pitchFamily="18" charset="0"/>
                </a:rPr>
                <a:t>विवरण</a:t>
              </a:r>
              <a:endParaRPr lang="en-GB" sz="1400" dirty="0">
                <a:solidFill>
                  <a:schemeClr val="bg1"/>
                </a:solidFill>
                <a:latin typeface="Cambria" panose="02040503050406030204" pitchFamily="18" charset="0"/>
                <a:ea typeface="Cambria" panose="02040503050406030204" pitchFamily="18" charset="0"/>
              </a:endParaRPr>
            </a:p>
          </p:txBody>
        </p:sp>
        <p:sp>
          <p:nvSpPr>
            <p:cNvPr id="65" name="TextBox 64"/>
            <p:cNvSpPr txBox="1"/>
            <p:nvPr/>
          </p:nvSpPr>
          <p:spPr>
            <a:xfrm>
              <a:off x="7021529" y="3716455"/>
              <a:ext cx="1849348" cy="307082"/>
            </a:xfrm>
            <a:prstGeom prst="rect">
              <a:avLst/>
            </a:prstGeom>
            <a:grpFill/>
          </p:spPr>
          <p:txBody>
            <a:bodyPr wrap="square" lIns="0" tIns="0" rIns="0" bIns="0" rtlCol="0">
              <a:noAutofit/>
            </a:bodyPr>
            <a:lstStyle/>
            <a:p>
              <a:pPr>
                <a:spcAft>
                  <a:spcPts val="816"/>
                </a:spcAft>
              </a:pPr>
              <a:r>
                <a:rPr lang="hi-IN" sz="1400" dirty="0">
                  <a:solidFill>
                    <a:schemeClr val="bg1"/>
                  </a:solidFill>
                  <a:latin typeface="Cambria" panose="02040503050406030204" pitchFamily="18" charset="0"/>
                  <a:ea typeface="Cambria" panose="02040503050406030204" pitchFamily="18" charset="0"/>
                </a:rPr>
                <a:t>उपशीर्षक का विवरण</a:t>
              </a:r>
              <a:endParaRPr lang="en-GB" sz="1400" dirty="0">
                <a:solidFill>
                  <a:schemeClr val="bg1"/>
                </a:solidFill>
                <a:latin typeface="Cambria" panose="02040503050406030204" pitchFamily="18" charset="0"/>
                <a:ea typeface="Cambria" panose="02040503050406030204" pitchFamily="18" charset="0"/>
              </a:endParaRPr>
            </a:p>
          </p:txBody>
        </p:sp>
        <p:sp>
          <p:nvSpPr>
            <p:cNvPr id="66" name="TextBox 65"/>
            <p:cNvSpPr txBox="1"/>
            <p:nvPr/>
          </p:nvSpPr>
          <p:spPr>
            <a:xfrm>
              <a:off x="7021528" y="4564368"/>
              <a:ext cx="2192247" cy="307082"/>
            </a:xfrm>
            <a:prstGeom prst="rect">
              <a:avLst/>
            </a:prstGeom>
            <a:grpFill/>
          </p:spPr>
          <p:txBody>
            <a:bodyPr wrap="square" lIns="0" tIns="0" rIns="0" bIns="0" rtlCol="0">
              <a:noAutofit/>
            </a:bodyPr>
            <a:lstStyle/>
            <a:p>
              <a:pPr>
                <a:spcAft>
                  <a:spcPts val="816"/>
                </a:spcAft>
              </a:pPr>
              <a:r>
                <a:rPr lang="hi-IN" sz="1400" dirty="0">
                  <a:solidFill>
                    <a:schemeClr val="bg1"/>
                  </a:solidFill>
                  <a:latin typeface="Cambria" panose="02040503050406030204" pitchFamily="18" charset="0"/>
                  <a:ea typeface="Cambria" panose="02040503050406030204" pitchFamily="18" charset="0"/>
                </a:rPr>
                <a:t>उपशीर्षक का विवरण</a:t>
              </a:r>
              <a:endParaRPr lang="en-GB" sz="1400" dirty="0">
                <a:solidFill>
                  <a:schemeClr val="bg1"/>
                </a:solidFill>
                <a:latin typeface="Cambria" panose="02040503050406030204" pitchFamily="18" charset="0"/>
                <a:ea typeface="Cambria" panose="02040503050406030204" pitchFamily="18" charset="0"/>
              </a:endParaRPr>
            </a:p>
          </p:txBody>
        </p:sp>
        <p:sp>
          <p:nvSpPr>
            <p:cNvPr id="67" name="TextBox 66"/>
            <p:cNvSpPr txBox="1"/>
            <p:nvPr/>
          </p:nvSpPr>
          <p:spPr>
            <a:xfrm>
              <a:off x="7021529" y="5391992"/>
              <a:ext cx="1849348" cy="307082"/>
            </a:xfrm>
            <a:prstGeom prst="rect">
              <a:avLst/>
            </a:prstGeom>
            <a:grpFill/>
          </p:spPr>
          <p:txBody>
            <a:bodyPr wrap="square" lIns="0" tIns="0" rIns="0" bIns="0" rtlCol="0">
              <a:noAutofit/>
            </a:bodyPr>
            <a:lstStyle/>
            <a:p>
              <a:pPr>
                <a:spcAft>
                  <a:spcPts val="816"/>
                </a:spcAft>
              </a:pPr>
              <a:r>
                <a:rPr lang="hi-IN" sz="1400" dirty="0">
                  <a:solidFill>
                    <a:schemeClr val="bg1"/>
                  </a:solidFill>
                  <a:latin typeface="Cambria" panose="02040503050406030204" pitchFamily="18" charset="0"/>
                  <a:ea typeface="Cambria" panose="02040503050406030204" pitchFamily="18" charset="0"/>
                </a:rPr>
                <a:t>उपशीर्षक का विवरण</a:t>
              </a:r>
              <a:endParaRPr lang="en-GB" sz="1400" dirty="0">
                <a:solidFill>
                  <a:schemeClr val="bg1"/>
                </a:solidFill>
                <a:latin typeface="Cambria" panose="02040503050406030204" pitchFamily="18" charset="0"/>
                <a:ea typeface="Cambria" panose="02040503050406030204" pitchFamily="18" charset="0"/>
              </a:endParaRPr>
            </a:p>
          </p:txBody>
        </p:sp>
      </p:grpSp>
      <p:cxnSp>
        <p:nvCxnSpPr>
          <p:cNvPr id="4" name="Straight Connector 3"/>
          <p:cNvCxnSpPr/>
          <p:nvPr/>
        </p:nvCxnSpPr>
        <p:spPr>
          <a:xfrm>
            <a:off x="6487864" y="1815353"/>
            <a:ext cx="0" cy="4422004"/>
          </a:xfrm>
          <a:prstGeom prst="line">
            <a:avLst/>
          </a:prstGeom>
          <a:ln>
            <a:solidFill>
              <a:srgbClr val="968C6D"/>
            </a:solidFill>
            <a:prstDash val="sysDot"/>
          </a:ln>
        </p:spPr>
        <p:style>
          <a:lnRef idx="1">
            <a:schemeClr val="accent1"/>
          </a:lnRef>
          <a:fillRef idx="0">
            <a:schemeClr val="accent1"/>
          </a:fillRef>
          <a:effectRef idx="0">
            <a:schemeClr val="accent1"/>
          </a:effectRef>
          <a:fontRef idx="minor">
            <a:schemeClr val="tx1"/>
          </a:fontRef>
        </p:style>
      </p:cxnSp>
      <p:pic>
        <p:nvPicPr>
          <p:cNvPr id="69" name="Graphic 68" descr="Remote learning language with solid fill">
            <a:extLst>
              <a:ext uri="{FF2B5EF4-FFF2-40B4-BE49-F238E27FC236}">
                <a16:creationId xmlns:a16="http://schemas.microsoft.com/office/drawing/2014/main" xmlns="" id="{AD01E0D2-5B7F-44D6-A9C1-DBD324574D5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975783" y="3235285"/>
            <a:ext cx="546051" cy="546051"/>
          </a:xfrm>
          <a:prstGeom prst="rect">
            <a:avLst/>
          </a:prstGeom>
        </p:spPr>
      </p:pic>
      <p:pic>
        <p:nvPicPr>
          <p:cNvPr id="73" name="Graphic 72" descr="Handshake with solid fill">
            <a:extLst>
              <a:ext uri="{FF2B5EF4-FFF2-40B4-BE49-F238E27FC236}">
                <a16:creationId xmlns:a16="http://schemas.microsoft.com/office/drawing/2014/main" xmlns="" id="{67FBF04B-5886-49CF-92B5-33E67A522F1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995911" y="4034249"/>
            <a:ext cx="546049" cy="546049"/>
          </a:xfrm>
          <a:prstGeom prst="rect">
            <a:avLst/>
          </a:prstGeom>
        </p:spPr>
      </p:pic>
      <p:pic>
        <p:nvPicPr>
          <p:cNvPr id="63" name="Graphic 62" descr="Head with gears">
            <a:extLst>
              <a:ext uri="{FF2B5EF4-FFF2-40B4-BE49-F238E27FC236}">
                <a16:creationId xmlns:a16="http://schemas.microsoft.com/office/drawing/2014/main" xmlns="" id="{83F0DF39-943C-4E0D-900E-8C5F05C8495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028833" y="4856978"/>
            <a:ext cx="439949" cy="439949"/>
          </a:xfrm>
          <a:prstGeom prst="rect">
            <a:avLst/>
          </a:prstGeom>
        </p:spPr>
      </p:pic>
      <p:pic>
        <p:nvPicPr>
          <p:cNvPr id="68" name="Graphic 67" descr="Stethoscope">
            <a:extLst>
              <a:ext uri="{FF2B5EF4-FFF2-40B4-BE49-F238E27FC236}">
                <a16:creationId xmlns:a16="http://schemas.microsoft.com/office/drawing/2014/main" xmlns="" id="{3E50F77D-0378-427F-A9E9-906270CECCF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071524" y="2607019"/>
            <a:ext cx="439949" cy="439949"/>
          </a:xfrm>
          <a:prstGeom prst="rect">
            <a:avLst/>
          </a:prstGeom>
        </p:spPr>
      </p:pic>
      <p:pic>
        <p:nvPicPr>
          <p:cNvPr id="70" name="Content Placeholder 6" descr="Stethoscope with solid fill">
            <a:extLst>
              <a:ext uri="{FF2B5EF4-FFF2-40B4-BE49-F238E27FC236}">
                <a16:creationId xmlns:a16="http://schemas.microsoft.com/office/drawing/2014/main" xmlns="" id="{2B4C37E3-9977-413A-B9FF-1D869956521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345480" y="0"/>
            <a:ext cx="751840" cy="751840"/>
          </a:xfrm>
          <a:prstGeom prst="rect">
            <a:avLst/>
          </a:prstGeom>
        </p:spPr>
      </p:pic>
      <p:pic>
        <p:nvPicPr>
          <p:cNvPr id="71" name="Graphic 70" descr="Meditation with solid fill">
            <a:extLst>
              <a:ext uri="{FF2B5EF4-FFF2-40B4-BE49-F238E27FC236}">
                <a16:creationId xmlns:a16="http://schemas.microsoft.com/office/drawing/2014/main" xmlns="" id="{34C47CFE-94A0-4044-AC0C-D4E6553C2C7C}"/>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3559168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b="1" dirty="0"/>
              <a:t>स्लाइड का शीर्षक</a:t>
            </a:r>
            <a:endParaRPr lang="en-GB" b="0" i="0" dirty="0"/>
          </a:p>
        </p:txBody>
      </p:sp>
      <p:sp>
        <p:nvSpPr>
          <p:cNvPr id="98" name="Slide Number Placeholder 6"/>
          <p:cNvSpPr>
            <a:spLocks noGrp="1"/>
          </p:cNvSpPr>
          <p:nvPr>
            <p:ph type="sldNum" sz="quarter" idx="12"/>
          </p:nvPr>
        </p:nvSpPr>
        <p:spPr/>
        <p:txBody>
          <a:bodyPr/>
          <a:lstStyle/>
          <a:p>
            <a:fld id="{FEBD7F86-1881-4698-8703-FB80B0800997}" type="slidenum">
              <a:rPr lang="en-GB" smtClean="0"/>
              <a:pPr/>
              <a:t>28</a:t>
            </a:fld>
            <a:endParaRPr lang="en-GB"/>
          </a:p>
        </p:txBody>
      </p:sp>
      <p:sp>
        <p:nvSpPr>
          <p:cNvPr id="696" name="AutoShape 4"/>
          <p:cNvSpPr>
            <a:spLocks noChangeAspect="1" noChangeArrowheads="1" noTextEdit="1"/>
          </p:cNvSpPr>
          <p:nvPr/>
        </p:nvSpPr>
        <p:spPr bwMode="auto">
          <a:xfrm>
            <a:off x="1812354" y="1861760"/>
            <a:ext cx="6428837"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1905">
              <a:solidFill>
                <a:srgbClr val="000000"/>
              </a:solidFill>
            </a:endParaRPr>
          </a:p>
        </p:txBody>
      </p:sp>
      <p:grpSp>
        <p:nvGrpSpPr>
          <p:cNvPr id="6" name="Group 5"/>
          <p:cNvGrpSpPr/>
          <p:nvPr/>
        </p:nvGrpSpPr>
        <p:grpSpPr>
          <a:xfrm>
            <a:off x="1785498" y="1861759"/>
            <a:ext cx="8614250" cy="4375598"/>
            <a:chOff x="623782" y="2052676"/>
            <a:chExt cx="7099432" cy="3606148"/>
          </a:xfrm>
        </p:grpSpPr>
        <p:sp>
          <p:nvSpPr>
            <p:cNvPr id="697" name="Freeform 6"/>
            <p:cNvSpPr>
              <a:spLocks/>
            </p:cNvSpPr>
            <p:nvPr/>
          </p:nvSpPr>
          <p:spPr bwMode="auto">
            <a:xfrm>
              <a:off x="623782" y="2290716"/>
              <a:ext cx="7099432" cy="3368108"/>
            </a:xfrm>
            <a:custGeom>
              <a:avLst/>
              <a:gdLst>
                <a:gd name="T0" fmla="*/ 3344 w 3818"/>
                <a:gd name="T1" fmla="*/ 34 h 2538"/>
                <a:gd name="T2" fmla="*/ 3388 w 3818"/>
                <a:gd name="T3" fmla="*/ 152 h 2538"/>
                <a:gd name="T4" fmla="*/ 3392 w 3818"/>
                <a:gd name="T5" fmla="*/ 1672 h 2538"/>
                <a:gd name="T6" fmla="*/ 3384 w 3818"/>
                <a:gd name="T7" fmla="*/ 1702 h 2538"/>
                <a:gd name="T8" fmla="*/ 3350 w 3818"/>
                <a:gd name="T9" fmla="*/ 1726 h 2538"/>
                <a:gd name="T10" fmla="*/ 2776 w 3818"/>
                <a:gd name="T11" fmla="*/ 1726 h 2538"/>
                <a:gd name="T12" fmla="*/ 2744 w 3818"/>
                <a:gd name="T13" fmla="*/ 1702 h 2538"/>
                <a:gd name="T14" fmla="*/ 2734 w 3818"/>
                <a:gd name="T15" fmla="*/ 724 h 2538"/>
                <a:gd name="T16" fmla="*/ 2746 w 3818"/>
                <a:gd name="T17" fmla="*/ 656 h 2538"/>
                <a:gd name="T18" fmla="*/ 2794 w 3818"/>
                <a:gd name="T19" fmla="*/ 578 h 2538"/>
                <a:gd name="T20" fmla="*/ 2866 w 3818"/>
                <a:gd name="T21" fmla="*/ 520 h 2538"/>
                <a:gd name="T22" fmla="*/ 2950 w 3818"/>
                <a:gd name="T23" fmla="*/ 482 h 2538"/>
                <a:gd name="T24" fmla="*/ 3062 w 3818"/>
                <a:gd name="T25" fmla="*/ 444 h 2538"/>
                <a:gd name="T26" fmla="*/ 3148 w 3818"/>
                <a:gd name="T27" fmla="*/ 392 h 2538"/>
                <a:gd name="T28" fmla="*/ 3216 w 3818"/>
                <a:gd name="T29" fmla="*/ 320 h 2538"/>
                <a:gd name="T30" fmla="*/ 3256 w 3818"/>
                <a:gd name="T31" fmla="*/ 222 h 2538"/>
                <a:gd name="T32" fmla="*/ 3256 w 3818"/>
                <a:gd name="T33" fmla="*/ 166 h 2538"/>
                <a:gd name="T34" fmla="*/ 3234 w 3818"/>
                <a:gd name="T35" fmla="*/ 100 h 2538"/>
                <a:gd name="T36" fmla="*/ 3188 w 3818"/>
                <a:gd name="T37" fmla="*/ 44 h 2538"/>
                <a:gd name="T38" fmla="*/ 3128 w 3818"/>
                <a:gd name="T39" fmla="*/ 6 h 2538"/>
                <a:gd name="T40" fmla="*/ 2574 w 3818"/>
                <a:gd name="T41" fmla="*/ 34 h 2538"/>
                <a:gd name="T42" fmla="*/ 2618 w 3818"/>
                <a:gd name="T43" fmla="*/ 152 h 2538"/>
                <a:gd name="T44" fmla="*/ 2622 w 3818"/>
                <a:gd name="T45" fmla="*/ 1672 h 2538"/>
                <a:gd name="T46" fmla="*/ 2614 w 3818"/>
                <a:gd name="T47" fmla="*/ 1702 h 2538"/>
                <a:gd name="T48" fmla="*/ 2580 w 3818"/>
                <a:gd name="T49" fmla="*/ 1726 h 2538"/>
                <a:gd name="T50" fmla="*/ 2008 w 3818"/>
                <a:gd name="T51" fmla="*/ 1726 h 2538"/>
                <a:gd name="T52" fmla="*/ 1974 w 3818"/>
                <a:gd name="T53" fmla="*/ 1702 h 2538"/>
                <a:gd name="T54" fmla="*/ 1964 w 3818"/>
                <a:gd name="T55" fmla="*/ 724 h 2538"/>
                <a:gd name="T56" fmla="*/ 1976 w 3818"/>
                <a:gd name="T57" fmla="*/ 656 h 2538"/>
                <a:gd name="T58" fmla="*/ 2024 w 3818"/>
                <a:gd name="T59" fmla="*/ 578 h 2538"/>
                <a:gd name="T60" fmla="*/ 2096 w 3818"/>
                <a:gd name="T61" fmla="*/ 520 h 2538"/>
                <a:gd name="T62" fmla="*/ 2180 w 3818"/>
                <a:gd name="T63" fmla="*/ 482 h 2538"/>
                <a:gd name="T64" fmla="*/ 2292 w 3818"/>
                <a:gd name="T65" fmla="*/ 444 h 2538"/>
                <a:gd name="T66" fmla="*/ 2378 w 3818"/>
                <a:gd name="T67" fmla="*/ 392 h 2538"/>
                <a:gd name="T68" fmla="*/ 2446 w 3818"/>
                <a:gd name="T69" fmla="*/ 320 h 2538"/>
                <a:gd name="T70" fmla="*/ 2486 w 3818"/>
                <a:gd name="T71" fmla="*/ 222 h 2538"/>
                <a:gd name="T72" fmla="*/ 2486 w 3818"/>
                <a:gd name="T73" fmla="*/ 166 h 2538"/>
                <a:gd name="T74" fmla="*/ 2464 w 3818"/>
                <a:gd name="T75" fmla="*/ 100 h 2538"/>
                <a:gd name="T76" fmla="*/ 2418 w 3818"/>
                <a:gd name="T77" fmla="*/ 44 h 2538"/>
                <a:gd name="T78" fmla="*/ 2358 w 3818"/>
                <a:gd name="T79" fmla="*/ 6 h 2538"/>
                <a:gd name="T80" fmla="*/ 1802 w 3818"/>
                <a:gd name="T81" fmla="*/ 34 h 2538"/>
                <a:gd name="T82" fmla="*/ 1844 w 3818"/>
                <a:gd name="T83" fmla="*/ 152 h 2538"/>
                <a:gd name="T84" fmla="*/ 1850 w 3818"/>
                <a:gd name="T85" fmla="*/ 1672 h 2538"/>
                <a:gd name="T86" fmla="*/ 1842 w 3818"/>
                <a:gd name="T87" fmla="*/ 1702 h 2538"/>
                <a:gd name="T88" fmla="*/ 1808 w 3818"/>
                <a:gd name="T89" fmla="*/ 1726 h 2538"/>
                <a:gd name="T90" fmla="*/ 1234 w 3818"/>
                <a:gd name="T91" fmla="*/ 1726 h 2538"/>
                <a:gd name="T92" fmla="*/ 1202 w 3818"/>
                <a:gd name="T93" fmla="*/ 1702 h 2538"/>
                <a:gd name="T94" fmla="*/ 1192 w 3818"/>
                <a:gd name="T95" fmla="*/ 724 h 2538"/>
                <a:gd name="T96" fmla="*/ 1204 w 3818"/>
                <a:gd name="T97" fmla="*/ 656 h 2538"/>
                <a:gd name="T98" fmla="*/ 1252 w 3818"/>
                <a:gd name="T99" fmla="*/ 578 h 2538"/>
                <a:gd name="T100" fmla="*/ 1324 w 3818"/>
                <a:gd name="T101" fmla="*/ 520 h 2538"/>
                <a:gd name="T102" fmla="*/ 1408 w 3818"/>
                <a:gd name="T103" fmla="*/ 482 h 2538"/>
                <a:gd name="T104" fmla="*/ 1520 w 3818"/>
                <a:gd name="T105" fmla="*/ 444 h 2538"/>
                <a:gd name="T106" fmla="*/ 1606 w 3818"/>
                <a:gd name="T107" fmla="*/ 392 h 2538"/>
                <a:gd name="T108" fmla="*/ 1674 w 3818"/>
                <a:gd name="T109" fmla="*/ 320 h 2538"/>
                <a:gd name="T110" fmla="*/ 1714 w 3818"/>
                <a:gd name="T111" fmla="*/ 222 h 2538"/>
                <a:gd name="T112" fmla="*/ 1714 w 3818"/>
                <a:gd name="T113" fmla="*/ 166 h 2538"/>
                <a:gd name="T114" fmla="*/ 1692 w 3818"/>
                <a:gd name="T115" fmla="*/ 100 h 2538"/>
                <a:gd name="T116" fmla="*/ 1646 w 3818"/>
                <a:gd name="T117" fmla="*/ 44 h 2538"/>
                <a:gd name="T118" fmla="*/ 1584 w 3818"/>
                <a:gd name="T119" fmla="*/ 6 h 2538"/>
                <a:gd name="T120" fmla="*/ 3818 w 3818"/>
                <a:gd name="T121" fmla="*/ 2538 h 2538"/>
                <a:gd name="connsiteX0" fmla="*/ 10000 w 10016"/>
                <a:gd name="connsiteY0" fmla="*/ 0 h 10000"/>
                <a:gd name="connsiteX1" fmla="*/ 8706 w 10016"/>
                <a:gd name="connsiteY1" fmla="*/ 0 h 10000"/>
                <a:gd name="connsiteX2" fmla="*/ 8706 w 10016"/>
                <a:gd name="connsiteY2" fmla="*/ 0 h 10000"/>
                <a:gd name="connsiteX3" fmla="*/ 8759 w 10016"/>
                <a:gd name="connsiteY3" fmla="*/ 134 h 10000"/>
                <a:gd name="connsiteX4" fmla="*/ 8800 w 10016"/>
                <a:gd name="connsiteY4" fmla="*/ 268 h 10000"/>
                <a:gd name="connsiteX5" fmla="*/ 8832 w 10016"/>
                <a:gd name="connsiteY5" fmla="*/ 394 h 10000"/>
                <a:gd name="connsiteX6" fmla="*/ 8858 w 10016"/>
                <a:gd name="connsiteY6" fmla="*/ 504 h 10000"/>
                <a:gd name="connsiteX7" fmla="*/ 8874 w 10016"/>
                <a:gd name="connsiteY7" fmla="*/ 599 h 10000"/>
                <a:gd name="connsiteX8" fmla="*/ 8879 w 10016"/>
                <a:gd name="connsiteY8" fmla="*/ 678 h 10000"/>
                <a:gd name="connsiteX9" fmla="*/ 8884 w 10016"/>
                <a:gd name="connsiteY9" fmla="*/ 749 h 10000"/>
                <a:gd name="connsiteX10" fmla="*/ 8884 w 10016"/>
                <a:gd name="connsiteY10" fmla="*/ 2853 h 10000"/>
                <a:gd name="connsiteX11" fmla="*/ 8884 w 10016"/>
                <a:gd name="connsiteY11" fmla="*/ 6588 h 10000"/>
                <a:gd name="connsiteX12" fmla="*/ 8884 w 10016"/>
                <a:gd name="connsiteY12" fmla="*/ 6588 h 10000"/>
                <a:gd name="connsiteX13" fmla="*/ 8884 w 10016"/>
                <a:gd name="connsiteY13" fmla="*/ 6635 h 10000"/>
                <a:gd name="connsiteX14" fmla="*/ 8874 w 10016"/>
                <a:gd name="connsiteY14" fmla="*/ 6675 h 10000"/>
                <a:gd name="connsiteX15" fmla="*/ 8863 w 10016"/>
                <a:gd name="connsiteY15" fmla="*/ 6706 h 10000"/>
                <a:gd name="connsiteX16" fmla="*/ 8842 w 10016"/>
                <a:gd name="connsiteY16" fmla="*/ 6738 h 10000"/>
                <a:gd name="connsiteX17" fmla="*/ 8821 w 10016"/>
                <a:gd name="connsiteY17" fmla="*/ 6769 h 10000"/>
                <a:gd name="connsiteX18" fmla="*/ 8800 w 10016"/>
                <a:gd name="connsiteY18" fmla="*/ 6785 h 10000"/>
                <a:gd name="connsiteX19" fmla="*/ 8774 w 10016"/>
                <a:gd name="connsiteY19" fmla="*/ 6801 h 10000"/>
                <a:gd name="connsiteX20" fmla="*/ 8743 w 10016"/>
                <a:gd name="connsiteY20" fmla="*/ 6801 h 10000"/>
                <a:gd name="connsiteX21" fmla="*/ 7302 w 10016"/>
                <a:gd name="connsiteY21" fmla="*/ 6801 h 10000"/>
                <a:gd name="connsiteX22" fmla="*/ 7302 w 10016"/>
                <a:gd name="connsiteY22" fmla="*/ 6801 h 10000"/>
                <a:gd name="connsiteX23" fmla="*/ 7271 w 10016"/>
                <a:gd name="connsiteY23" fmla="*/ 6801 h 10000"/>
                <a:gd name="connsiteX24" fmla="*/ 7245 w 10016"/>
                <a:gd name="connsiteY24" fmla="*/ 6785 h 10000"/>
                <a:gd name="connsiteX25" fmla="*/ 7224 w 10016"/>
                <a:gd name="connsiteY25" fmla="*/ 6769 h 10000"/>
                <a:gd name="connsiteX26" fmla="*/ 7203 w 10016"/>
                <a:gd name="connsiteY26" fmla="*/ 6738 h 10000"/>
                <a:gd name="connsiteX27" fmla="*/ 7187 w 10016"/>
                <a:gd name="connsiteY27" fmla="*/ 6706 h 10000"/>
                <a:gd name="connsiteX28" fmla="*/ 7171 w 10016"/>
                <a:gd name="connsiteY28" fmla="*/ 6675 h 10000"/>
                <a:gd name="connsiteX29" fmla="*/ 7166 w 10016"/>
                <a:gd name="connsiteY29" fmla="*/ 6635 h 10000"/>
                <a:gd name="connsiteX30" fmla="*/ 7161 w 10016"/>
                <a:gd name="connsiteY30" fmla="*/ 6588 h 10000"/>
                <a:gd name="connsiteX31" fmla="*/ 7161 w 10016"/>
                <a:gd name="connsiteY31" fmla="*/ 2853 h 10000"/>
                <a:gd name="connsiteX32" fmla="*/ 7161 w 10016"/>
                <a:gd name="connsiteY32" fmla="*/ 2853 h 10000"/>
                <a:gd name="connsiteX33" fmla="*/ 7166 w 10016"/>
                <a:gd name="connsiteY33" fmla="*/ 2758 h 10000"/>
                <a:gd name="connsiteX34" fmla="*/ 7177 w 10016"/>
                <a:gd name="connsiteY34" fmla="*/ 2664 h 10000"/>
                <a:gd name="connsiteX35" fmla="*/ 7192 w 10016"/>
                <a:gd name="connsiteY35" fmla="*/ 2585 h 10000"/>
                <a:gd name="connsiteX36" fmla="*/ 7218 w 10016"/>
                <a:gd name="connsiteY36" fmla="*/ 2498 h 10000"/>
                <a:gd name="connsiteX37" fmla="*/ 7245 w 10016"/>
                <a:gd name="connsiteY37" fmla="*/ 2419 h 10000"/>
                <a:gd name="connsiteX38" fmla="*/ 7281 w 10016"/>
                <a:gd name="connsiteY38" fmla="*/ 2348 h 10000"/>
                <a:gd name="connsiteX39" fmla="*/ 7318 w 10016"/>
                <a:gd name="connsiteY39" fmla="*/ 2277 h 10000"/>
                <a:gd name="connsiteX40" fmla="*/ 7360 w 10016"/>
                <a:gd name="connsiteY40" fmla="*/ 2214 h 10000"/>
                <a:gd name="connsiteX41" fmla="*/ 7407 w 10016"/>
                <a:gd name="connsiteY41" fmla="*/ 2159 h 10000"/>
                <a:gd name="connsiteX42" fmla="*/ 7454 w 10016"/>
                <a:gd name="connsiteY42" fmla="*/ 2104 h 10000"/>
                <a:gd name="connsiteX43" fmla="*/ 7507 w 10016"/>
                <a:gd name="connsiteY43" fmla="*/ 2049 h 10000"/>
                <a:gd name="connsiteX44" fmla="*/ 7559 w 10016"/>
                <a:gd name="connsiteY44" fmla="*/ 2009 h 10000"/>
                <a:gd name="connsiteX45" fmla="*/ 7617 w 10016"/>
                <a:gd name="connsiteY45" fmla="*/ 1970 h 10000"/>
                <a:gd name="connsiteX46" fmla="*/ 7669 w 10016"/>
                <a:gd name="connsiteY46" fmla="*/ 1931 h 10000"/>
                <a:gd name="connsiteX47" fmla="*/ 7727 w 10016"/>
                <a:gd name="connsiteY47" fmla="*/ 1899 h 10000"/>
                <a:gd name="connsiteX48" fmla="*/ 7784 w 10016"/>
                <a:gd name="connsiteY48" fmla="*/ 1875 h 10000"/>
                <a:gd name="connsiteX49" fmla="*/ 7784 w 10016"/>
                <a:gd name="connsiteY49" fmla="*/ 1875 h 10000"/>
                <a:gd name="connsiteX50" fmla="*/ 7905 w 10016"/>
                <a:gd name="connsiteY50" fmla="*/ 1820 h 10000"/>
                <a:gd name="connsiteX51" fmla="*/ 8020 w 10016"/>
                <a:gd name="connsiteY51" fmla="*/ 1749 h 10000"/>
                <a:gd name="connsiteX52" fmla="*/ 8078 w 10016"/>
                <a:gd name="connsiteY52" fmla="*/ 1702 h 10000"/>
                <a:gd name="connsiteX53" fmla="*/ 8135 w 10016"/>
                <a:gd name="connsiteY53" fmla="*/ 1655 h 10000"/>
                <a:gd name="connsiteX54" fmla="*/ 8193 w 10016"/>
                <a:gd name="connsiteY54" fmla="*/ 1608 h 10000"/>
                <a:gd name="connsiteX55" fmla="*/ 8245 w 10016"/>
                <a:gd name="connsiteY55" fmla="*/ 1545 h 10000"/>
                <a:gd name="connsiteX56" fmla="*/ 8298 w 10016"/>
                <a:gd name="connsiteY56" fmla="*/ 1481 h 10000"/>
                <a:gd name="connsiteX57" fmla="*/ 8345 w 10016"/>
                <a:gd name="connsiteY57" fmla="*/ 1418 h 10000"/>
                <a:gd name="connsiteX58" fmla="*/ 8387 w 10016"/>
                <a:gd name="connsiteY58" fmla="*/ 1340 h 10000"/>
                <a:gd name="connsiteX59" fmla="*/ 8423 w 10016"/>
                <a:gd name="connsiteY59" fmla="*/ 1261 h 10000"/>
                <a:gd name="connsiteX60" fmla="*/ 8460 w 10016"/>
                <a:gd name="connsiteY60" fmla="*/ 1174 h 10000"/>
                <a:gd name="connsiteX61" fmla="*/ 8486 w 10016"/>
                <a:gd name="connsiteY61" fmla="*/ 1080 h 10000"/>
                <a:gd name="connsiteX62" fmla="*/ 8512 w 10016"/>
                <a:gd name="connsiteY62" fmla="*/ 977 h 10000"/>
                <a:gd name="connsiteX63" fmla="*/ 8528 w 10016"/>
                <a:gd name="connsiteY63" fmla="*/ 875 h 10000"/>
                <a:gd name="connsiteX64" fmla="*/ 8528 w 10016"/>
                <a:gd name="connsiteY64" fmla="*/ 875 h 10000"/>
                <a:gd name="connsiteX65" fmla="*/ 8533 w 10016"/>
                <a:gd name="connsiteY65" fmla="*/ 796 h 10000"/>
                <a:gd name="connsiteX66" fmla="*/ 8533 w 10016"/>
                <a:gd name="connsiteY66" fmla="*/ 725 h 10000"/>
                <a:gd name="connsiteX67" fmla="*/ 8528 w 10016"/>
                <a:gd name="connsiteY67" fmla="*/ 654 h 10000"/>
                <a:gd name="connsiteX68" fmla="*/ 8523 w 10016"/>
                <a:gd name="connsiteY68" fmla="*/ 591 h 10000"/>
                <a:gd name="connsiteX69" fmla="*/ 8507 w 10016"/>
                <a:gd name="connsiteY69" fmla="*/ 520 h 10000"/>
                <a:gd name="connsiteX70" fmla="*/ 8491 w 10016"/>
                <a:gd name="connsiteY70" fmla="*/ 457 h 10000"/>
                <a:gd name="connsiteX71" fmla="*/ 8470 w 10016"/>
                <a:gd name="connsiteY71" fmla="*/ 394 h 10000"/>
                <a:gd name="connsiteX72" fmla="*/ 8444 w 10016"/>
                <a:gd name="connsiteY72" fmla="*/ 331 h 10000"/>
                <a:gd name="connsiteX73" fmla="*/ 8418 w 10016"/>
                <a:gd name="connsiteY73" fmla="*/ 276 h 10000"/>
                <a:gd name="connsiteX74" fmla="*/ 8387 w 10016"/>
                <a:gd name="connsiteY74" fmla="*/ 221 h 10000"/>
                <a:gd name="connsiteX75" fmla="*/ 8350 w 10016"/>
                <a:gd name="connsiteY75" fmla="*/ 173 h 10000"/>
                <a:gd name="connsiteX76" fmla="*/ 8313 w 10016"/>
                <a:gd name="connsiteY76" fmla="*/ 126 h 10000"/>
                <a:gd name="connsiteX77" fmla="*/ 8277 w 10016"/>
                <a:gd name="connsiteY77" fmla="*/ 87 h 10000"/>
                <a:gd name="connsiteX78" fmla="*/ 8235 w 10016"/>
                <a:gd name="connsiteY78" fmla="*/ 55 h 10000"/>
                <a:gd name="connsiteX79" fmla="*/ 8193 w 10016"/>
                <a:gd name="connsiteY79" fmla="*/ 24 h 10000"/>
                <a:gd name="connsiteX80" fmla="*/ 8146 w 10016"/>
                <a:gd name="connsiteY80" fmla="*/ 0 h 10000"/>
                <a:gd name="connsiteX81" fmla="*/ 6689 w 10016"/>
                <a:gd name="connsiteY81" fmla="*/ 0 h 10000"/>
                <a:gd name="connsiteX82" fmla="*/ 6689 w 10016"/>
                <a:gd name="connsiteY82" fmla="*/ 0 h 10000"/>
                <a:gd name="connsiteX83" fmla="*/ 6742 w 10016"/>
                <a:gd name="connsiteY83" fmla="*/ 134 h 10000"/>
                <a:gd name="connsiteX84" fmla="*/ 6784 w 10016"/>
                <a:gd name="connsiteY84" fmla="*/ 268 h 10000"/>
                <a:gd name="connsiteX85" fmla="*/ 6815 w 10016"/>
                <a:gd name="connsiteY85" fmla="*/ 394 h 10000"/>
                <a:gd name="connsiteX86" fmla="*/ 6841 w 10016"/>
                <a:gd name="connsiteY86" fmla="*/ 504 h 10000"/>
                <a:gd name="connsiteX87" fmla="*/ 6857 w 10016"/>
                <a:gd name="connsiteY87" fmla="*/ 599 h 10000"/>
                <a:gd name="connsiteX88" fmla="*/ 6862 w 10016"/>
                <a:gd name="connsiteY88" fmla="*/ 678 h 10000"/>
                <a:gd name="connsiteX89" fmla="*/ 6867 w 10016"/>
                <a:gd name="connsiteY89" fmla="*/ 749 h 10000"/>
                <a:gd name="connsiteX90" fmla="*/ 6867 w 10016"/>
                <a:gd name="connsiteY90" fmla="*/ 2853 h 10000"/>
                <a:gd name="connsiteX91" fmla="*/ 6867 w 10016"/>
                <a:gd name="connsiteY91" fmla="*/ 6588 h 10000"/>
                <a:gd name="connsiteX92" fmla="*/ 6867 w 10016"/>
                <a:gd name="connsiteY92" fmla="*/ 6588 h 10000"/>
                <a:gd name="connsiteX93" fmla="*/ 6867 w 10016"/>
                <a:gd name="connsiteY93" fmla="*/ 6635 h 10000"/>
                <a:gd name="connsiteX94" fmla="*/ 6857 w 10016"/>
                <a:gd name="connsiteY94" fmla="*/ 6675 h 10000"/>
                <a:gd name="connsiteX95" fmla="*/ 6847 w 10016"/>
                <a:gd name="connsiteY95" fmla="*/ 6706 h 10000"/>
                <a:gd name="connsiteX96" fmla="*/ 6826 w 10016"/>
                <a:gd name="connsiteY96" fmla="*/ 6738 h 10000"/>
                <a:gd name="connsiteX97" fmla="*/ 6805 w 10016"/>
                <a:gd name="connsiteY97" fmla="*/ 6769 h 10000"/>
                <a:gd name="connsiteX98" fmla="*/ 6784 w 10016"/>
                <a:gd name="connsiteY98" fmla="*/ 6785 h 10000"/>
                <a:gd name="connsiteX99" fmla="*/ 6757 w 10016"/>
                <a:gd name="connsiteY99" fmla="*/ 6801 h 10000"/>
                <a:gd name="connsiteX100" fmla="*/ 6726 w 10016"/>
                <a:gd name="connsiteY100" fmla="*/ 6801 h 10000"/>
                <a:gd name="connsiteX101" fmla="*/ 5285 w 10016"/>
                <a:gd name="connsiteY101" fmla="*/ 6801 h 10000"/>
                <a:gd name="connsiteX102" fmla="*/ 5285 w 10016"/>
                <a:gd name="connsiteY102" fmla="*/ 6801 h 10000"/>
                <a:gd name="connsiteX103" fmla="*/ 5259 w 10016"/>
                <a:gd name="connsiteY103" fmla="*/ 6801 h 10000"/>
                <a:gd name="connsiteX104" fmla="*/ 5228 w 10016"/>
                <a:gd name="connsiteY104" fmla="*/ 6785 h 10000"/>
                <a:gd name="connsiteX105" fmla="*/ 5207 w 10016"/>
                <a:gd name="connsiteY105" fmla="*/ 6769 h 10000"/>
                <a:gd name="connsiteX106" fmla="*/ 5186 w 10016"/>
                <a:gd name="connsiteY106" fmla="*/ 6738 h 10000"/>
                <a:gd name="connsiteX107" fmla="*/ 5170 w 10016"/>
                <a:gd name="connsiteY107" fmla="*/ 6706 h 10000"/>
                <a:gd name="connsiteX108" fmla="*/ 5155 w 10016"/>
                <a:gd name="connsiteY108" fmla="*/ 6675 h 10000"/>
                <a:gd name="connsiteX109" fmla="*/ 5149 w 10016"/>
                <a:gd name="connsiteY109" fmla="*/ 6635 h 10000"/>
                <a:gd name="connsiteX110" fmla="*/ 5144 w 10016"/>
                <a:gd name="connsiteY110" fmla="*/ 6588 h 10000"/>
                <a:gd name="connsiteX111" fmla="*/ 5144 w 10016"/>
                <a:gd name="connsiteY111" fmla="*/ 2853 h 10000"/>
                <a:gd name="connsiteX112" fmla="*/ 5144 w 10016"/>
                <a:gd name="connsiteY112" fmla="*/ 2853 h 10000"/>
                <a:gd name="connsiteX113" fmla="*/ 5149 w 10016"/>
                <a:gd name="connsiteY113" fmla="*/ 2758 h 10000"/>
                <a:gd name="connsiteX114" fmla="*/ 5160 w 10016"/>
                <a:gd name="connsiteY114" fmla="*/ 2664 h 10000"/>
                <a:gd name="connsiteX115" fmla="*/ 5175 w 10016"/>
                <a:gd name="connsiteY115" fmla="*/ 2585 h 10000"/>
                <a:gd name="connsiteX116" fmla="*/ 5202 w 10016"/>
                <a:gd name="connsiteY116" fmla="*/ 2498 h 10000"/>
                <a:gd name="connsiteX117" fmla="*/ 5228 w 10016"/>
                <a:gd name="connsiteY117" fmla="*/ 2419 h 10000"/>
                <a:gd name="connsiteX118" fmla="*/ 5265 w 10016"/>
                <a:gd name="connsiteY118" fmla="*/ 2348 h 10000"/>
                <a:gd name="connsiteX119" fmla="*/ 5301 w 10016"/>
                <a:gd name="connsiteY119" fmla="*/ 2277 h 10000"/>
                <a:gd name="connsiteX120" fmla="*/ 5343 w 10016"/>
                <a:gd name="connsiteY120" fmla="*/ 2214 h 10000"/>
                <a:gd name="connsiteX121" fmla="*/ 5390 w 10016"/>
                <a:gd name="connsiteY121" fmla="*/ 2159 h 10000"/>
                <a:gd name="connsiteX122" fmla="*/ 5437 w 10016"/>
                <a:gd name="connsiteY122" fmla="*/ 2104 h 10000"/>
                <a:gd name="connsiteX123" fmla="*/ 5490 w 10016"/>
                <a:gd name="connsiteY123" fmla="*/ 2049 h 10000"/>
                <a:gd name="connsiteX124" fmla="*/ 5542 w 10016"/>
                <a:gd name="connsiteY124" fmla="*/ 2009 h 10000"/>
                <a:gd name="connsiteX125" fmla="*/ 5600 w 10016"/>
                <a:gd name="connsiteY125" fmla="*/ 1970 h 10000"/>
                <a:gd name="connsiteX126" fmla="*/ 5652 w 10016"/>
                <a:gd name="connsiteY126" fmla="*/ 1931 h 10000"/>
                <a:gd name="connsiteX127" fmla="*/ 5710 w 10016"/>
                <a:gd name="connsiteY127" fmla="*/ 1899 h 10000"/>
                <a:gd name="connsiteX128" fmla="*/ 5767 w 10016"/>
                <a:gd name="connsiteY128" fmla="*/ 1875 h 10000"/>
                <a:gd name="connsiteX129" fmla="*/ 5767 w 10016"/>
                <a:gd name="connsiteY129" fmla="*/ 1875 h 10000"/>
                <a:gd name="connsiteX130" fmla="*/ 5888 w 10016"/>
                <a:gd name="connsiteY130" fmla="*/ 1820 h 10000"/>
                <a:gd name="connsiteX131" fmla="*/ 6003 w 10016"/>
                <a:gd name="connsiteY131" fmla="*/ 1749 h 10000"/>
                <a:gd name="connsiteX132" fmla="*/ 6061 w 10016"/>
                <a:gd name="connsiteY132" fmla="*/ 1702 h 10000"/>
                <a:gd name="connsiteX133" fmla="*/ 6118 w 10016"/>
                <a:gd name="connsiteY133" fmla="*/ 1655 h 10000"/>
                <a:gd name="connsiteX134" fmla="*/ 6176 w 10016"/>
                <a:gd name="connsiteY134" fmla="*/ 1608 h 10000"/>
                <a:gd name="connsiteX135" fmla="*/ 6228 w 10016"/>
                <a:gd name="connsiteY135" fmla="*/ 1545 h 10000"/>
                <a:gd name="connsiteX136" fmla="*/ 6281 w 10016"/>
                <a:gd name="connsiteY136" fmla="*/ 1481 h 10000"/>
                <a:gd name="connsiteX137" fmla="*/ 6328 w 10016"/>
                <a:gd name="connsiteY137" fmla="*/ 1418 h 10000"/>
                <a:gd name="connsiteX138" fmla="*/ 6370 w 10016"/>
                <a:gd name="connsiteY138" fmla="*/ 1340 h 10000"/>
                <a:gd name="connsiteX139" fmla="*/ 6406 w 10016"/>
                <a:gd name="connsiteY139" fmla="*/ 1261 h 10000"/>
                <a:gd name="connsiteX140" fmla="*/ 6443 w 10016"/>
                <a:gd name="connsiteY140" fmla="*/ 1174 h 10000"/>
                <a:gd name="connsiteX141" fmla="*/ 6469 w 10016"/>
                <a:gd name="connsiteY141" fmla="*/ 1080 h 10000"/>
                <a:gd name="connsiteX142" fmla="*/ 6496 w 10016"/>
                <a:gd name="connsiteY142" fmla="*/ 977 h 10000"/>
                <a:gd name="connsiteX143" fmla="*/ 6511 w 10016"/>
                <a:gd name="connsiteY143" fmla="*/ 875 h 10000"/>
                <a:gd name="connsiteX144" fmla="*/ 6511 w 10016"/>
                <a:gd name="connsiteY144" fmla="*/ 875 h 10000"/>
                <a:gd name="connsiteX145" fmla="*/ 6517 w 10016"/>
                <a:gd name="connsiteY145" fmla="*/ 796 h 10000"/>
                <a:gd name="connsiteX146" fmla="*/ 6517 w 10016"/>
                <a:gd name="connsiteY146" fmla="*/ 725 h 10000"/>
                <a:gd name="connsiteX147" fmla="*/ 6511 w 10016"/>
                <a:gd name="connsiteY147" fmla="*/ 654 h 10000"/>
                <a:gd name="connsiteX148" fmla="*/ 6506 w 10016"/>
                <a:gd name="connsiteY148" fmla="*/ 591 h 10000"/>
                <a:gd name="connsiteX149" fmla="*/ 6490 w 10016"/>
                <a:gd name="connsiteY149" fmla="*/ 520 h 10000"/>
                <a:gd name="connsiteX150" fmla="*/ 6475 w 10016"/>
                <a:gd name="connsiteY150" fmla="*/ 457 h 10000"/>
                <a:gd name="connsiteX151" fmla="*/ 6454 w 10016"/>
                <a:gd name="connsiteY151" fmla="*/ 394 h 10000"/>
                <a:gd name="connsiteX152" fmla="*/ 6427 w 10016"/>
                <a:gd name="connsiteY152" fmla="*/ 331 h 10000"/>
                <a:gd name="connsiteX153" fmla="*/ 6401 w 10016"/>
                <a:gd name="connsiteY153" fmla="*/ 276 h 10000"/>
                <a:gd name="connsiteX154" fmla="*/ 6370 w 10016"/>
                <a:gd name="connsiteY154" fmla="*/ 221 h 10000"/>
                <a:gd name="connsiteX155" fmla="*/ 6333 w 10016"/>
                <a:gd name="connsiteY155" fmla="*/ 173 h 10000"/>
                <a:gd name="connsiteX156" fmla="*/ 6296 w 10016"/>
                <a:gd name="connsiteY156" fmla="*/ 126 h 10000"/>
                <a:gd name="connsiteX157" fmla="*/ 6260 w 10016"/>
                <a:gd name="connsiteY157" fmla="*/ 87 h 10000"/>
                <a:gd name="connsiteX158" fmla="*/ 6218 w 10016"/>
                <a:gd name="connsiteY158" fmla="*/ 55 h 10000"/>
                <a:gd name="connsiteX159" fmla="*/ 6176 w 10016"/>
                <a:gd name="connsiteY159" fmla="*/ 24 h 10000"/>
                <a:gd name="connsiteX160" fmla="*/ 6129 w 10016"/>
                <a:gd name="connsiteY160" fmla="*/ 0 h 10000"/>
                <a:gd name="connsiteX161" fmla="*/ 4667 w 10016"/>
                <a:gd name="connsiteY161" fmla="*/ 0 h 10000"/>
                <a:gd name="connsiteX162" fmla="*/ 4667 w 10016"/>
                <a:gd name="connsiteY162" fmla="*/ 0 h 10000"/>
                <a:gd name="connsiteX163" fmla="*/ 4720 w 10016"/>
                <a:gd name="connsiteY163" fmla="*/ 134 h 10000"/>
                <a:gd name="connsiteX164" fmla="*/ 4762 w 10016"/>
                <a:gd name="connsiteY164" fmla="*/ 268 h 10000"/>
                <a:gd name="connsiteX165" fmla="*/ 4793 w 10016"/>
                <a:gd name="connsiteY165" fmla="*/ 394 h 10000"/>
                <a:gd name="connsiteX166" fmla="*/ 4819 w 10016"/>
                <a:gd name="connsiteY166" fmla="*/ 504 h 10000"/>
                <a:gd name="connsiteX167" fmla="*/ 4830 w 10016"/>
                <a:gd name="connsiteY167" fmla="*/ 599 h 10000"/>
                <a:gd name="connsiteX168" fmla="*/ 4840 w 10016"/>
                <a:gd name="connsiteY168" fmla="*/ 678 h 10000"/>
                <a:gd name="connsiteX169" fmla="*/ 4845 w 10016"/>
                <a:gd name="connsiteY169" fmla="*/ 749 h 10000"/>
                <a:gd name="connsiteX170" fmla="*/ 4845 w 10016"/>
                <a:gd name="connsiteY170" fmla="*/ 2853 h 10000"/>
                <a:gd name="connsiteX171" fmla="*/ 4845 w 10016"/>
                <a:gd name="connsiteY171" fmla="*/ 6588 h 10000"/>
                <a:gd name="connsiteX172" fmla="*/ 4845 w 10016"/>
                <a:gd name="connsiteY172" fmla="*/ 6588 h 10000"/>
                <a:gd name="connsiteX173" fmla="*/ 4845 w 10016"/>
                <a:gd name="connsiteY173" fmla="*/ 6635 h 10000"/>
                <a:gd name="connsiteX174" fmla="*/ 4835 w 10016"/>
                <a:gd name="connsiteY174" fmla="*/ 6675 h 10000"/>
                <a:gd name="connsiteX175" fmla="*/ 4825 w 10016"/>
                <a:gd name="connsiteY175" fmla="*/ 6706 h 10000"/>
                <a:gd name="connsiteX176" fmla="*/ 4804 w 10016"/>
                <a:gd name="connsiteY176" fmla="*/ 6738 h 10000"/>
                <a:gd name="connsiteX177" fmla="*/ 4783 w 10016"/>
                <a:gd name="connsiteY177" fmla="*/ 6769 h 10000"/>
                <a:gd name="connsiteX178" fmla="*/ 4762 w 10016"/>
                <a:gd name="connsiteY178" fmla="*/ 6785 h 10000"/>
                <a:gd name="connsiteX179" fmla="*/ 4735 w 10016"/>
                <a:gd name="connsiteY179" fmla="*/ 6801 h 10000"/>
                <a:gd name="connsiteX180" fmla="*/ 4704 w 10016"/>
                <a:gd name="connsiteY180" fmla="*/ 6801 h 10000"/>
                <a:gd name="connsiteX181" fmla="*/ 3263 w 10016"/>
                <a:gd name="connsiteY181" fmla="*/ 6801 h 10000"/>
                <a:gd name="connsiteX182" fmla="*/ 3263 w 10016"/>
                <a:gd name="connsiteY182" fmla="*/ 6801 h 10000"/>
                <a:gd name="connsiteX183" fmla="*/ 3232 w 10016"/>
                <a:gd name="connsiteY183" fmla="*/ 6801 h 10000"/>
                <a:gd name="connsiteX184" fmla="*/ 3206 w 10016"/>
                <a:gd name="connsiteY184" fmla="*/ 6785 h 10000"/>
                <a:gd name="connsiteX185" fmla="*/ 3185 w 10016"/>
                <a:gd name="connsiteY185" fmla="*/ 6769 h 10000"/>
                <a:gd name="connsiteX186" fmla="*/ 3164 w 10016"/>
                <a:gd name="connsiteY186" fmla="*/ 6738 h 10000"/>
                <a:gd name="connsiteX187" fmla="*/ 3148 w 10016"/>
                <a:gd name="connsiteY187" fmla="*/ 6706 h 10000"/>
                <a:gd name="connsiteX188" fmla="*/ 3133 w 10016"/>
                <a:gd name="connsiteY188" fmla="*/ 6675 h 10000"/>
                <a:gd name="connsiteX189" fmla="*/ 3127 w 10016"/>
                <a:gd name="connsiteY189" fmla="*/ 6635 h 10000"/>
                <a:gd name="connsiteX190" fmla="*/ 3122 w 10016"/>
                <a:gd name="connsiteY190" fmla="*/ 6588 h 10000"/>
                <a:gd name="connsiteX191" fmla="*/ 3122 w 10016"/>
                <a:gd name="connsiteY191" fmla="*/ 2853 h 10000"/>
                <a:gd name="connsiteX192" fmla="*/ 3122 w 10016"/>
                <a:gd name="connsiteY192" fmla="*/ 2853 h 10000"/>
                <a:gd name="connsiteX193" fmla="*/ 3127 w 10016"/>
                <a:gd name="connsiteY193" fmla="*/ 2758 h 10000"/>
                <a:gd name="connsiteX194" fmla="*/ 3138 w 10016"/>
                <a:gd name="connsiteY194" fmla="*/ 2664 h 10000"/>
                <a:gd name="connsiteX195" fmla="*/ 3153 w 10016"/>
                <a:gd name="connsiteY195" fmla="*/ 2585 h 10000"/>
                <a:gd name="connsiteX196" fmla="*/ 3180 w 10016"/>
                <a:gd name="connsiteY196" fmla="*/ 2498 h 10000"/>
                <a:gd name="connsiteX197" fmla="*/ 3206 w 10016"/>
                <a:gd name="connsiteY197" fmla="*/ 2419 h 10000"/>
                <a:gd name="connsiteX198" fmla="*/ 3243 w 10016"/>
                <a:gd name="connsiteY198" fmla="*/ 2348 h 10000"/>
                <a:gd name="connsiteX199" fmla="*/ 3279 w 10016"/>
                <a:gd name="connsiteY199" fmla="*/ 2277 h 10000"/>
                <a:gd name="connsiteX200" fmla="*/ 3321 w 10016"/>
                <a:gd name="connsiteY200" fmla="*/ 2214 h 10000"/>
                <a:gd name="connsiteX201" fmla="*/ 3368 w 10016"/>
                <a:gd name="connsiteY201" fmla="*/ 2159 h 10000"/>
                <a:gd name="connsiteX202" fmla="*/ 3415 w 10016"/>
                <a:gd name="connsiteY202" fmla="*/ 2104 h 10000"/>
                <a:gd name="connsiteX203" fmla="*/ 3468 w 10016"/>
                <a:gd name="connsiteY203" fmla="*/ 2049 h 10000"/>
                <a:gd name="connsiteX204" fmla="*/ 3520 w 10016"/>
                <a:gd name="connsiteY204" fmla="*/ 2009 h 10000"/>
                <a:gd name="connsiteX205" fmla="*/ 3578 w 10016"/>
                <a:gd name="connsiteY205" fmla="*/ 1970 h 10000"/>
                <a:gd name="connsiteX206" fmla="*/ 3630 w 10016"/>
                <a:gd name="connsiteY206" fmla="*/ 1931 h 10000"/>
                <a:gd name="connsiteX207" fmla="*/ 3688 w 10016"/>
                <a:gd name="connsiteY207" fmla="*/ 1899 h 10000"/>
                <a:gd name="connsiteX208" fmla="*/ 3745 w 10016"/>
                <a:gd name="connsiteY208" fmla="*/ 1875 h 10000"/>
                <a:gd name="connsiteX209" fmla="*/ 3745 w 10016"/>
                <a:gd name="connsiteY209" fmla="*/ 1875 h 10000"/>
                <a:gd name="connsiteX210" fmla="*/ 3861 w 10016"/>
                <a:gd name="connsiteY210" fmla="*/ 1820 h 10000"/>
                <a:gd name="connsiteX211" fmla="*/ 3981 w 10016"/>
                <a:gd name="connsiteY211" fmla="*/ 1749 h 10000"/>
                <a:gd name="connsiteX212" fmla="*/ 4039 w 10016"/>
                <a:gd name="connsiteY212" fmla="*/ 1702 h 10000"/>
                <a:gd name="connsiteX213" fmla="*/ 4096 w 10016"/>
                <a:gd name="connsiteY213" fmla="*/ 1655 h 10000"/>
                <a:gd name="connsiteX214" fmla="*/ 4154 w 10016"/>
                <a:gd name="connsiteY214" fmla="*/ 1608 h 10000"/>
                <a:gd name="connsiteX215" fmla="*/ 4206 w 10016"/>
                <a:gd name="connsiteY215" fmla="*/ 1545 h 10000"/>
                <a:gd name="connsiteX216" fmla="*/ 4254 w 10016"/>
                <a:gd name="connsiteY216" fmla="*/ 1481 h 10000"/>
                <a:gd name="connsiteX217" fmla="*/ 4301 w 10016"/>
                <a:gd name="connsiteY217" fmla="*/ 1418 h 10000"/>
                <a:gd name="connsiteX218" fmla="*/ 4348 w 10016"/>
                <a:gd name="connsiteY218" fmla="*/ 1340 h 10000"/>
                <a:gd name="connsiteX219" fmla="*/ 4384 w 10016"/>
                <a:gd name="connsiteY219" fmla="*/ 1261 h 10000"/>
                <a:gd name="connsiteX220" fmla="*/ 4421 w 10016"/>
                <a:gd name="connsiteY220" fmla="*/ 1174 h 10000"/>
                <a:gd name="connsiteX221" fmla="*/ 4447 w 10016"/>
                <a:gd name="connsiteY221" fmla="*/ 1080 h 10000"/>
                <a:gd name="connsiteX222" fmla="*/ 4474 w 10016"/>
                <a:gd name="connsiteY222" fmla="*/ 977 h 10000"/>
                <a:gd name="connsiteX223" fmla="*/ 4489 w 10016"/>
                <a:gd name="connsiteY223" fmla="*/ 875 h 10000"/>
                <a:gd name="connsiteX224" fmla="*/ 4489 w 10016"/>
                <a:gd name="connsiteY224" fmla="*/ 875 h 10000"/>
                <a:gd name="connsiteX225" fmla="*/ 4494 w 10016"/>
                <a:gd name="connsiteY225" fmla="*/ 796 h 10000"/>
                <a:gd name="connsiteX226" fmla="*/ 4494 w 10016"/>
                <a:gd name="connsiteY226" fmla="*/ 725 h 10000"/>
                <a:gd name="connsiteX227" fmla="*/ 4489 w 10016"/>
                <a:gd name="connsiteY227" fmla="*/ 654 h 10000"/>
                <a:gd name="connsiteX228" fmla="*/ 4484 w 10016"/>
                <a:gd name="connsiteY228" fmla="*/ 591 h 10000"/>
                <a:gd name="connsiteX229" fmla="*/ 4468 w 10016"/>
                <a:gd name="connsiteY229" fmla="*/ 520 h 10000"/>
                <a:gd name="connsiteX230" fmla="*/ 4453 w 10016"/>
                <a:gd name="connsiteY230" fmla="*/ 457 h 10000"/>
                <a:gd name="connsiteX231" fmla="*/ 4432 w 10016"/>
                <a:gd name="connsiteY231" fmla="*/ 394 h 10000"/>
                <a:gd name="connsiteX232" fmla="*/ 4405 w 10016"/>
                <a:gd name="connsiteY232" fmla="*/ 331 h 10000"/>
                <a:gd name="connsiteX233" fmla="*/ 4374 w 10016"/>
                <a:gd name="connsiteY233" fmla="*/ 276 h 10000"/>
                <a:gd name="connsiteX234" fmla="*/ 4348 w 10016"/>
                <a:gd name="connsiteY234" fmla="*/ 221 h 10000"/>
                <a:gd name="connsiteX235" fmla="*/ 4311 w 10016"/>
                <a:gd name="connsiteY235" fmla="*/ 173 h 10000"/>
                <a:gd name="connsiteX236" fmla="*/ 4274 w 10016"/>
                <a:gd name="connsiteY236" fmla="*/ 126 h 10000"/>
                <a:gd name="connsiteX237" fmla="*/ 4233 w 10016"/>
                <a:gd name="connsiteY237" fmla="*/ 87 h 10000"/>
                <a:gd name="connsiteX238" fmla="*/ 4196 w 10016"/>
                <a:gd name="connsiteY238" fmla="*/ 55 h 10000"/>
                <a:gd name="connsiteX239" fmla="*/ 4149 w 10016"/>
                <a:gd name="connsiteY239" fmla="*/ 24 h 10000"/>
                <a:gd name="connsiteX240" fmla="*/ 4107 w 10016"/>
                <a:gd name="connsiteY240" fmla="*/ 0 h 10000"/>
                <a:gd name="connsiteX241" fmla="*/ 0 w 10016"/>
                <a:gd name="connsiteY241" fmla="*/ 0 h 10000"/>
                <a:gd name="connsiteX242" fmla="*/ 0 w 10016"/>
                <a:gd name="connsiteY242" fmla="*/ 10000 h 10000"/>
                <a:gd name="connsiteX243" fmla="*/ 10016 w 10016"/>
                <a:gd name="connsiteY243" fmla="*/ 7508 h 10000"/>
                <a:gd name="connsiteX244" fmla="*/ 10000 w 10016"/>
                <a:gd name="connsiteY244" fmla="*/ 0 h 10000"/>
                <a:gd name="connsiteX0" fmla="*/ 10000 w 10016"/>
                <a:gd name="connsiteY0" fmla="*/ 0 h 7582"/>
                <a:gd name="connsiteX1" fmla="*/ 8706 w 10016"/>
                <a:gd name="connsiteY1" fmla="*/ 0 h 7582"/>
                <a:gd name="connsiteX2" fmla="*/ 8706 w 10016"/>
                <a:gd name="connsiteY2" fmla="*/ 0 h 7582"/>
                <a:gd name="connsiteX3" fmla="*/ 8759 w 10016"/>
                <a:gd name="connsiteY3" fmla="*/ 134 h 7582"/>
                <a:gd name="connsiteX4" fmla="*/ 8800 w 10016"/>
                <a:gd name="connsiteY4" fmla="*/ 268 h 7582"/>
                <a:gd name="connsiteX5" fmla="*/ 8832 w 10016"/>
                <a:gd name="connsiteY5" fmla="*/ 394 h 7582"/>
                <a:gd name="connsiteX6" fmla="*/ 8858 w 10016"/>
                <a:gd name="connsiteY6" fmla="*/ 504 h 7582"/>
                <a:gd name="connsiteX7" fmla="*/ 8874 w 10016"/>
                <a:gd name="connsiteY7" fmla="*/ 599 h 7582"/>
                <a:gd name="connsiteX8" fmla="*/ 8879 w 10016"/>
                <a:gd name="connsiteY8" fmla="*/ 678 h 7582"/>
                <a:gd name="connsiteX9" fmla="*/ 8884 w 10016"/>
                <a:gd name="connsiteY9" fmla="*/ 749 h 7582"/>
                <a:gd name="connsiteX10" fmla="*/ 8884 w 10016"/>
                <a:gd name="connsiteY10" fmla="*/ 2853 h 7582"/>
                <a:gd name="connsiteX11" fmla="*/ 8884 w 10016"/>
                <a:gd name="connsiteY11" fmla="*/ 6588 h 7582"/>
                <a:gd name="connsiteX12" fmla="*/ 8884 w 10016"/>
                <a:gd name="connsiteY12" fmla="*/ 6588 h 7582"/>
                <a:gd name="connsiteX13" fmla="*/ 8884 w 10016"/>
                <a:gd name="connsiteY13" fmla="*/ 6635 h 7582"/>
                <a:gd name="connsiteX14" fmla="*/ 8874 w 10016"/>
                <a:gd name="connsiteY14" fmla="*/ 6675 h 7582"/>
                <a:gd name="connsiteX15" fmla="*/ 8863 w 10016"/>
                <a:gd name="connsiteY15" fmla="*/ 6706 h 7582"/>
                <a:gd name="connsiteX16" fmla="*/ 8842 w 10016"/>
                <a:gd name="connsiteY16" fmla="*/ 6738 h 7582"/>
                <a:gd name="connsiteX17" fmla="*/ 8821 w 10016"/>
                <a:gd name="connsiteY17" fmla="*/ 6769 h 7582"/>
                <a:gd name="connsiteX18" fmla="*/ 8800 w 10016"/>
                <a:gd name="connsiteY18" fmla="*/ 6785 h 7582"/>
                <a:gd name="connsiteX19" fmla="*/ 8774 w 10016"/>
                <a:gd name="connsiteY19" fmla="*/ 6801 h 7582"/>
                <a:gd name="connsiteX20" fmla="*/ 8743 w 10016"/>
                <a:gd name="connsiteY20" fmla="*/ 6801 h 7582"/>
                <a:gd name="connsiteX21" fmla="*/ 7302 w 10016"/>
                <a:gd name="connsiteY21" fmla="*/ 6801 h 7582"/>
                <a:gd name="connsiteX22" fmla="*/ 7302 w 10016"/>
                <a:gd name="connsiteY22" fmla="*/ 6801 h 7582"/>
                <a:gd name="connsiteX23" fmla="*/ 7271 w 10016"/>
                <a:gd name="connsiteY23" fmla="*/ 6801 h 7582"/>
                <a:gd name="connsiteX24" fmla="*/ 7245 w 10016"/>
                <a:gd name="connsiteY24" fmla="*/ 6785 h 7582"/>
                <a:gd name="connsiteX25" fmla="*/ 7224 w 10016"/>
                <a:gd name="connsiteY25" fmla="*/ 6769 h 7582"/>
                <a:gd name="connsiteX26" fmla="*/ 7203 w 10016"/>
                <a:gd name="connsiteY26" fmla="*/ 6738 h 7582"/>
                <a:gd name="connsiteX27" fmla="*/ 7187 w 10016"/>
                <a:gd name="connsiteY27" fmla="*/ 6706 h 7582"/>
                <a:gd name="connsiteX28" fmla="*/ 7171 w 10016"/>
                <a:gd name="connsiteY28" fmla="*/ 6675 h 7582"/>
                <a:gd name="connsiteX29" fmla="*/ 7166 w 10016"/>
                <a:gd name="connsiteY29" fmla="*/ 6635 h 7582"/>
                <a:gd name="connsiteX30" fmla="*/ 7161 w 10016"/>
                <a:gd name="connsiteY30" fmla="*/ 6588 h 7582"/>
                <a:gd name="connsiteX31" fmla="*/ 7161 w 10016"/>
                <a:gd name="connsiteY31" fmla="*/ 2853 h 7582"/>
                <a:gd name="connsiteX32" fmla="*/ 7161 w 10016"/>
                <a:gd name="connsiteY32" fmla="*/ 2853 h 7582"/>
                <a:gd name="connsiteX33" fmla="*/ 7166 w 10016"/>
                <a:gd name="connsiteY33" fmla="*/ 2758 h 7582"/>
                <a:gd name="connsiteX34" fmla="*/ 7177 w 10016"/>
                <a:gd name="connsiteY34" fmla="*/ 2664 h 7582"/>
                <a:gd name="connsiteX35" fmla="*/ 7192 w 10016"/>
                <a:gd name="connsiteY35" fmla="*/ 2585 h 7582"/>
                <a:gd name="connsiteX36" fmla="*/ 7218 w 10016"/>
                <a:gd name="connsiteY36" fmla="*/ 2498 h 7582"/>
                <a:gd name="connsiteX37" fmla="*/ 7245 w 10016"/>
                <a:gd name="connsiteY37" fmla="*/ 2419 h 7582"/>
                <a:gd name="connsiteX38" fmla="*/ 7281 w 10016"/>
                <a:gd name="connsiteY38" fmla="*/ 2348 h 7582"/>
                <a:gd name="connsiteX39" fmla="*/ 7318 w 10016"/>
                <a:gd name="connsiteY39" fmla="*/ 2277 h 7582"/>
                <a:gd name="connsiteX40" fmla="*/ 7360 w 10016"/>
                <a:gd name="connsiteY40" fmla="*/ 2214 h 7582"/>
                <a:gd name="connsiteX41" fmla="*/ 7407 w 10016"/>
                <a:gd name="connsiteY41" fmla="*/ 2159 h 7582"/>
                <a:gd name="connsiteX42" fmla="*/ 7454 w 10016"/>
                <a:gd name="connsiteY42" fmla="*/ 2104 h 7582"/>
                <a:gd name="connsiteX43" fmla="*/ 7507 w 10016"/>
                <a:gd name="connsiteY43" fmla="*/ 2049 h 7582"/>
                <a:gd name="connsiteX44" fmla="*/ 7559 w 10016"/>
                <a:gd name="connsiteY44" fmla="*/ 2009 h 7582"/>
                <a:gd name="connsiteX45" fmla="*/ 7617 w 10016"/>
                <a:gd name="connsiteY45" fmla="*/ 1970 h 7582"/>
                <a:gd name="connsiteX46" fmla="*/ 7669 w 10016"/>
                <a:gd name="connsiteY46" fmla="*/ 1931 h 7582"/>
                <a:gd name="connsiteX47" fmla="*/ 7727 w 10016"/>
                <a:gd name="connsiteY47" fmla="*/ 1899 h 7582"/>
                <a:gd name="connsiteX48" fmla="*/ 7784 w 10016"/>
                <a:gd name="connsiteY48" fmla="*/ 1875 h 7582"/>
                <a:gd name="connsiteX49" fmla="*/ 7784 w 10016"/>
                <a:gd name="connsiteY49" fmla="*/ 1875 h 7582"/>
                <a:gd name="connsiteX50" fmla="*/ 7905 w 10016"/>
                <a:gd name="connsiteY50" fmla="*/ 1820 h 7582"/>
                <a:gd name="connsiteX51" fmla="*/ 8020 w 10016"/>
                <a:gd name="connsiteY51" fmla="*/ 1749 h 7582"/>
                <a:gd name="connsiteX52" fmla="*/ 8078 w 10016"/>
                <a:gd name="connsiteY52" fmla="*/ 1702 h 7582"/>
                <a:gd name="connsiteX53" fmla="*/ 8135 w 10016"/>
                <a:gd name="connsiteY53" fmla="*/ 1655 h 7582"/>
                <a:gd name="connsiteX54" fmla="*/ 8193 w 10016"/>
                <a:gd name="connsiteY54" fmla="*/ 1608 h 7582"/>
                <a:gd name="connsiteX55" fmla="*/ 8245 w 10016"/>
                <a:gd name="connsiteY55" fmla="*/ 1545 h 7582"/>
                <a:gd name="connsiteX56" fmla="*/ 8298 w 10016"/>
                <a:gd name="connsiteY56" fmla="*/ 1481 h 7582"/>
                <a:gd name="connsiteX57" fmla="*/ 8345 w 10016"/>
                <a:gd name="connsiteY57" fmla="*/ 1418 h 7582"/>
                <a:gd name="connsiteX58" fmla="*/ 8387 w 10016"/>
                <a:gd name="connsiteY58" fmla="*/ 1340 h 7582"/>
                <a:gd name="connsiteX59" fmla="*/ 8423 w 10016"/>
                <a:gd name="connsiteY59" fmla="*/ 1261 h 7582"/>
                <a:gd name="connsiteX60" fmla="*/ 8460 w 10016"/>
                <a:gd name="connsiteY60" fmla="*/ 1174 h 7582"/>
                <a:gd name="connsiteX61" fmla="*/ 8486 w 10016"/>
                <a:gd name="connsiteY61" fmla="*/ 1080 h 7582"/>
                <a:gd name="connsiteX62" fmla="*/ 8512 w 10016"/>
                <a:gd name="connsiteY62" fmla="*/ 977 h 7582"/>
                <a:gd name="connsiteX63" fmla="*/ 8528 w 10016"/>
                <a:gd name="connsiteY63" fmla="*/ 875 h 7582"/>
                <a:gd name="connsiteX64" fmla="*/ 8528 w 10016"/>
                <a:gd name="connsiteY64" fmla="*/ 875 h 7582"/>
                <a:gd name="connsiteX65" fmla="*/ 8533 w 10016"/>
                <a:gd name="connsiteY65" fmla="*/ 796 h 7582"/>
                <a:gd name="connsiteX66" fmla="*/ 8533 w 10016"/>
                <a:gd name="connsiteY66" fmla="*/ 725 h 7582"/>
                <a:gd name="connsiteX67" fmla="*/ 8528 w 10016"/>
                <a:gd name="connsiteY67" fmla="*/ 654 h 7582"/>
                <a:gd name="connsiteX68" fmla="*/ 8523 w 10016"/>
                <a:gd name="connsiteY68" fmla="*/ 591 h 7582"/>
                <a:gd name="connsiteX69" fmla="*/ 8507 w 10016"/>
                <a:gd name="connsiteY69" fmla="*/ 520 h 7582"/>
                <a:gd name="connsiteX70" fmla="*/ 8491 w 10016"/>
                <a:gd name="connsiteY70" fmla="*/ 457 h 7582"/>
                <a:gd name="connsiteX71" fmla="*/ 8470 w 10016"/>
                <a:gd name="connsiteY71" fmla="*/ 394 h 7582"/>
                <a:gd name="connsiteX72" fmla="*/ 8444 w 10016"/>
                <a:gd name="connsiteY72" fmla="*/ 331 h 7582"/>
                <a:gd name="connsiteX73" fmla="*/ 8418 w 10016"/>
                <a:gd name="connsiteY73" fmla="*/ 276 h 7582"/>
                <a:gd name="connsiteX74" fmla="*/ 8387 w 10016"/>
                <a:gd name="connsiteY74" fmla="*/ 221 h 7582"/>
                <a:gd name="connsiteX75" fmla="*/ 8350 w 10016"/>
                <a:gd name="connsiteY75" fmla="*/ 173 h 7582"/>
                <a:gd name="connsiteX76" fmla="*/ 8313 w 10016"/>
                <a:gd name="connsiteY76" fmla="*/ 126 h 7582"/>
                <a:gd name="connsiteX77" fmla="*/ 8277 w 10016"/>
                <a:gd name="connsiteY77" fmla="*/ 87 h 7582"/>
                <a:gd name="connsiteX78" fmla="*/ 8235 w 10016"/>
                <a:gd name="connsiteY78" fmla="*/ 55 h 7582"/>
                <a:gd name="connsiteX79" fmla="*/ 8193 w 10016"/>
                <a:gd name="connsiteY79" fmla="*/ 24 h 7582"/>
                <a:gd name="connsiteX80" fmla="*/ 8146 w 10016"/>
                <a:gd name="connsiteY80" fmla="*/ 0 h 7582"/>
                <a:gd name="connsiteX81" fmla="*/ 6689 w 10016"/>
                <a:gd name="connsiteY81" fmla="*/ 0 h 7582"/>
                <a:gd name="connsiteX82" fmla="*/ 6689 w 10016"/>
                <a:gd name="connsiteY82" fmla="*/ 0 h 7582"/>
                <a:gd name="connsiteX83" fmla="*/ 6742 w 10016"/>
                <a:gd name="connsiteY83" fmla="*/ 134 h 7582"/>
                <a:gd name="connsiteX84" fmla="*/ 6784 w 10016"/>
                <a:gd name="connsiteY84" fmla="*/ 268 h 7582"/>
                <a:gd name="connsiteX85" fmla="*/ 6815 w 10016"/>
                <a:gd name="connsiteY85" fmla="*/ 394 h 7582"/>
                <a:gd name="connsiteX86" fmla="*/ 6841 w 10016"/>
                <a:gd name="connsiteY86" fmla="*/ 504 h 7582"/>
                <a:gd name="connsiteX87" fmla="*/ 6857 w 10016"/>
                <a:gd name="connsiteY87" fmla="*/ 599 h 7582"/>
                <a:gd name="connsiteX88" fmla="*/ 6862 w 10016"/>
                <a:gd name="connsiteY88" fmla="*/ 678 h 7582"/>
                <a:gd name="connsiteX89" fmla="*/ 6867 w 10016"/>
                <a:gd name="connsiteY89" fmla="*/ 749 h 7582"/>
                <a:gd name="connsiteX90" fmla="*/ 6867 w 10016"/>
                <a:gd name="connsiteY90" fmla="*/ 2853 h 7582"/>
                <a:gd name="connsiteX91" fmla="*/ 6867 w 10016"/>
                <a:gd name="connsiteY91" fmla="*/ 6588 h 7582"/>
                <a:gd name="connsiteX92" fmla="*/ 6867 w 10016"/>
                <a:gd name="connsiteY92" fmla="*/ 6588 h 7582"/>
                <a:gd name="connsiteX93" fmla="*/ 6867 w 10016"/>
                <a:gd name="connsiteY93" fmla="*/ 6635 h 7582"/>
                <a:gd name="connsiteX94" fmla="*/ 6857 w 10016"/>
                <a:gd name="connsiteY94" fmla="*/ 6675 h 7582"/>
                <a:gd name="connsiteX95" fmla="*/ 6847 w 10016"/>
                <a:gd name="connsiteY95" fmla="*/ 6706 h 7582"/>
                <a:gd name="connsiteX96" fmla="*/ 6826 w 10016"/>
                <a:gd name="connsiteY96" fmla="*/ 6738 h 7582"/>
                <a:gd name="connsiteX97" fmla="*/ 6805 w 10016"/>
                <a:gd name="connsiteY97" fmla="*/ 6769 h 7582"/>
                <a:gd name="connsiteX98" fmla="*/ 6784 w 10016"/>
                <a:gd name="connsiteY98" fmla="*/ 6785 h 7582"/>
                <a:gd name="connsiteX99" fmla="*/ 6757 w 10016"/>
                <a:gd name="connsiteY99" fmla="*/ 6801 h 7582"/>
                <a:gd name="connsiteX100" fmla="*/ 6726 w 10016"/>
                <a:gd name="connsiteY100" fmla="*/ 6801 h 7582"/>
                <a:gd name="connsiteX101" fmla="*/ 5285 w 10016"/>
                <a:gd name="connsiteY101" fmla="*/ 6801 h 7582"/>
                <a:gd name="connsiteX102" fmla="*/ 5285 w 10016"/>
                <a:gd name="connsiteY102" fmla="*/ 6801 h 7582"/>
                <a:gd name="connsiteX103" fmla="*/ 5259 w 10016"/>
                <a:gd name="connsiteY103" fmla="*/ 6801 h 7582"/>
                <a:gd name="connsiteX104" fmla="*/ 5228 w 10016"/>
                <a:gd name="connsiteY104" fmla="*/ 6785 h 7582"/>
                <a:gd name="connsiteX105" fmla="*/ 5207 w 10016"/>
                <a:gd name="connsiteY105" fmla="*/ 6769 h 7582"/>
                <a:gd name="connsiteX106" fmla="*/ 5186 w 10016"/>
                <a:gd name="connsiteY106" fmla="*/ 6738 h 7582"/>
                <a:gd name="connsiteX107" fmla="*/ 5170 w 10016"/>
                <a:gd name="connsiteY107" fmla="*/ 6706 h 7582"/>
                <a:gd name="connsiteX108" fmla="*/ 5155 w 10016"/>
                <a:gd name="connsiteY108" fmla="*/ 6675 h 7582"/>
                <a:gd name="connsiteX109" fmla="*/ 5149 w 10016"/>
                <a:gd name="connsiteY109" fmla="*/ 6635 h 7582"/>
                <a:gd name="connsiteX110" fmla="*/ 5144 w 10016"/>
                <a:gd name="connsiteY110" fmla="*/ 6588 h 7582"/>
                <a:gd name="connsiteX111" fmla="*/ 5144 w 10016"/>
                <a:gd name="connsiteY111" fmla="*/ 2853 h 7582"/>
                <a:gd name="connsiteX112" fmla="*/ 5144 w 10016"/>
                <a:gd name="connsiteY112" fmla="*/ 2853 h 7582"/>
                <a:gd name="connsiteX113" fmla="*/ 5149 w 10016"/>
                <a:gd name="connsiteY113" fmla="*/ 2758 h 7582"/>
                <a:gd name="connsiteX114" fmla="*/ 5160 w 10016"/>
                <a:gd name="connsiteY114" fmla="*/ 2664 h 7582"/>
                <a:gd name="connsiteX115" fmla="*/ 5175 w 10016"/>
                <a:gd name="connsiteY115" fmla="*/ 2585 h 7582"/>
                <a:gd name="connsiteX116" fmla="*/ 5202 w 10016"/>
                <a:gd name="connsiteY116" fmla="*/ 2498 h 7582"/>
                <a:gd name="connsiteX117" fmla="*/ 5228 w 10016"/>
                <a:gd name="connsiteY117" fmla="*/ 2419 h 7582"/>
                <a:gd name="connsiteX118" fmla="*/ 5265 w 10016"/>
                <a:gd name="connsiteY118" fmla="*/ 2348 h 7582"/>
                <a:gd name="connsiteX119" fmla="*/ 5301 w 10016"/>
                <a:gd name="connsiteY119" fmla="*/ 2277 h 7582"/>
                <a:gd name="connsiteX120" fmla="*/ 5343 w 10016"/>
                <a:gd name="connsiteY120" fmla="*/ 2214 h 7582"/>
                <a:gd name="connsiteX121" fmla="*/ 5390 w 10016"/>
                <a:gd name="connsiteY121" fmla="*/ 2159 h 7582"/>
                <a:gd name="connsiteX122" fmla="*/ 5437 w 10016"/>
                <a:gd name="connsiteY122" fmla="*/ 2104 h 7582"/>
                <a:gd name="connsiteX123" fmla="*/ 5490 w 10016"/>
                <a:gd name="connsiteY123" fmla="*/ 2049 h 7582"/>
                <a:gd name="connsiteX124" fmla="*/ 5542 w 10016"/>
                <a:gd name="connsiteY124" fmla="*/ 2009 h 7582"/>
                <a:gd name="connsiteX125" fmla="*/ 5600 w 10016"/>
                <a:gd name="connsiteY125" fmla="*/ 1970 h 7582"/>
                <a:gd name="connsiteX126" fmla="*/ 5652 w 10016"/>
                <a:gd name="connsiteY126" fmla="*/ 1931 h 7582"/>
                <a:gd name="connsiteX127" fmla="*/ 5710 w 10016"/>
                <a:gd name="connsiteY127" fmla="*/ 1899 h 7582"/>
                <a:gd name="connsiteX128" fmla="*/ 5767 w 10016"/>
                <a:gd name="connsiteY128" fmla="*/ 1875 h 7582"/>
                <a:gd name="connsiteX129" fmla="*/ 5767 w 10016"/>
                <a:gd name="connsiteY129" fmla="*/ 1875 h 7582"/>
                <a:gd name="connsiteX130" fmla="*/ 5888 w 10016"/>
                <a:gd name="connsiteY130" fmla="*/ 1820 h 7582"/>
                <a:gd name="connsiteX131" fmla="*/ 6003 w 10016"/>
                <a:gd name="connsiteY131" fmla="*/ 1749 h 7582"/>
                <a:gd name="connsiteX132" fmla="*/ 6061 w 10016"/>
                <a:gd name="connsiteY132" fmla="*/ 1702 h 7582"/>
                <a:gd name="connsiteX133" fmla="*/ 6118 w 10016"/>
                <a:gd name="connsiteY133" fmla="*/ 1655 h 7582"/>
                <a:gd name="connsiteX134" fmla="*/ 6176 w 10016"/>
                <a:gd name="connsiteY134" fmla="*/ 1608 h 7582"/>
                <a:gd name="connsiteX135" fmla="*/ 6228 w 10016"/>
                <a:gd name="connsiteY135" fmla="*/ 1545 h 7582"/>
                <a:gd name="connsiteX136" fmla="*/ 6281 w 10016"/>
                <a:gd name="connsiteY136" fmla="*/ 1481 h 7582"/>
                <a:gd name="connsiteX137" fmla="*/ 6328 w 10016"/>
                <a:gd name="connsiteY137" fmla="*/ 1418 h 7582"/>
                <a:gd name="connsiteX138" fmla="*/ 6370 w 10016"/>
                <a:gd name="connsiteY138" fmla="*/ 1340 h 7582"/>
                <a:gd name="connsiteX139" fmla="*/ 6406 w 10016"/>
                <a:gd name="connsiteY139" fmla="*/ 1261 h 7582"/>
                <a:gd name="connsiteX140" fmla="*/ 6443 w 10016"/>
                <a:gd name="connsiteY140" fmla="*/ 1174 h 7582"/>
                <a:gd name="connsiteX141" fmla="*/ 6469 w 10016"/>
                <a:gd name="connsiteY141" fmla="*/ 1080 h 7582"/>
                <a:gd name="connsiteX142" fmla="*/ 6496 w 10016"/>
                <a:gd name="connsiteY142" fmla="*/ 977 h 7582"/>
                <a:gd name="connsiteX143" fmla="*/ 6511 w 10016"/>
                <a:gd name="connsiteY143" fmla="*/ 875 h 7582"/>
                <a:gd name="connsiteX144" fmla="*/ 6511 w 10016"/>
                <a:gd name="connsiteY144" fmla="*/ 875 h 7582"/>
                <a:gd name="connsiteX145" fmla="*/ 6517 w 10016"/>
                <a:gd name="connsiteY145" fmla="*/ 796 h 7582"/>
                <a:gd name="connsiteX146" fmla="*/ 6517 w 10016"/>
                <a:gd name="connsiteY146" fmla="*/ 725 h 7582"/>
                <a:gd name="connsiteX147" fmla="*/ 6511 w 10016"/>
                <a:gd name="connsiteY147" fmla="*/ 654 h 7582"/>
                <a:gd name="connsiteX148" fmla="*/ 6506 w 10016"/>
                <a:gd name="connsiteY148" fmla="*/ 591 h 7582"/>
                <a:gd name="connsiteX149" fmla="*/ 6490 w 10016"/>
                <a:gd name="connsiteY149" fmla="*/ 520 h 7582"/>
                <a:gd name="connsiteX150" fmla="*/ 6475 w 10016"/>
                <a:gd name="connsiteY150" fmla="*/ 457 h 7582"/>
                <a:gd name="connsiteX151" fmla="*/ 6454 w 10016"/>
                <a:gd name="connsiteY151" fmla="*/ 394 h 7582"/>
                <a:gd name="connsiteX152" fmla="*/ 6427 w 10016"/>
                <a:gd name="connsiteY152" fmla="*/ 331 h 7582"/>
                <a:gd name="connsiteX153" fmla="*/ 6401 w 10016"/>
                <a:gd name="connsiteY153" fmla="*/ 276 h 7582"/>
                <a:gd name="connsiteX154" fmla="*/ 6370 w 10016"/>
                <a:gd name="connsiteY154" fmla="*/ 221 h 7582"/>
                <a:gd name="connsiteX155" fmla="*/ 6333 w 10016"/>
                <a:gd name="connsiteY155" fmla="*/ 173 h 7582"/>
                <a:gd name="connsiteX156" fmla="*/ 6296 w 10016"/>
                <a:gd name="connsiteY156" fmla="*/ 126 h 7582"/>
                <a:gd name="connsiteX157" fmla="*/ 6260 w 10016"/>
                <a:gd name="connsiteY157" fmla="*/ 87 h 7582"/>
                <a:gd name="connsiteX158" fmla="*/ 6218 w 10016"/>
                <a:gd name="connsiteY158" fmla="*/ 55 h 7582"/>
                <a:gd name="connsiteX159" fmla="*/ 6176 w 10016"/>
                <a:gd name="connsiteY159" fmla="*/ 24 h 7582"/>
                <a:gd name="connsiteX160" fmla="*/ 6129 w 10016"/>
                <a:gd name="connsiteY160" fmla="*/ 0 h 7582"/>
                <a:gd name="connsiteX161" fmla="*/ 4667 w 10016"/>
                <a:gd name="connsiteY161" fmla="*/ 0 h 7582"/>
                <a:gd name="connsiteX162" fmla="*/ 4667 w 10016"/>
                <a:gd name="connsiteY162" fmla="*/ 0 h 7582"/>
                <a:gd name="connsiteX163" fmla="*/ 4720 w 10016"/>
                <a:gd name="connsiteY163" fmla="*/ 134 h 7582"/>
                <a:gd name="connsiteX164" fmla="*/ 4762 w 10016"/>
                <a:gd name="connsiteY164" fmla="*/ 268 h 7582"/>
                <a:gd name="connsiteX165" fmla="*/ 4793 w 10016"/>
                <a:gd name="connsiteY165" fmla="*/ 394 h 7582"/>
                <a:gd name="connsiteX166" fmla="*/ 4819 w 10016"/>
                <a:gd name="connsiteY166" fmla="*/ 504 h 7582"/>
                <a:gd name="connsiteX167" fmla="*/ 4830 w 10016"/>
                <a:gd name="connsiteY167" fmla="*/ 599 h 7582"/>
                <a:gd name="connsiteX168" fmla="*/ 4840 w 10016"/>
                <a:gd name="connsiteY168" fmla="*/ 678 h 7582"/>
                <a:gd name="connsiteX169" fmla="*/ 4845 w 10016"/>
                <a:gd name="connsiteY169" fmla="*/ 749 h 7582"/>
                <a:gd name="connsiteX170" fmla="*/ 4845 w 10016"/>
                <a:gd name="connsiteY170" fmla="*/ 2853 h 7582"/>
                <a:gd name="connsiteX171" fmla="*/ 4845 w 10016"/>
                <a:gd name="connsiteY171" fmla="*/ 6588 h 7582"/>
                <a:gd name="connsiteX172" fmla="*/ 4845 w 10016"/>
                <a:gd name="connsiteY172" fmla="*/ 6588 h 7582"/>
                <a:gd name="connsiteX173" fmla="*/ 4845 w 10016"/>
                <a:gd name="connsiteY173" fmla="*/ 6635 h 7582"/>
                <a:gd name="connsiteX174" fmla="*/ 4835 w 10016"/>
                <a:gd name="connsiteY174" fmla="*/ 6675 h 7582"/>
                <a:gd name="connsiteX175" fmla="*/ 4825 w 10016"/>
                <a:gd name="connsiteY175" fmla="*/ 6706 h 7582"/>
                <a:gd name="connsiteX176" fmla="*/ 4804 w 10016"/>
                <a:gd name="connsiteY176" fmla="*/ 6738 h 7582"/>
                <a:gd name="connsiteX177" fmla="*/ 4783 w 10016"/>
                <a:gd name="connsiteY177" fmla="*/ 6769 h 7582"/>
                <a:gd name="connsiteX178" fmla="*/ 4762 w 10016"/>
                <a:gd name="connsiteY178" fmla="*/ 6785 h 7582"/>
                <a:gd name="connsiteX179" fmla="*/ 4735 w 10016"/>
                <a:gd name="connsiteY179" fmla="*/ 6801 h 7582"/>
                <a:gd name="connsiteX180" fmla="*/ 4704 w 10016"/>
                <a:gd name="connsiteY180" fmla="*/ 6801 h 7582"/>
                <a:gd name="connsiteX181" fmla="*/ 3263 w 10016"/>
                <a:gd name="connsiteY181" fmla="*/ 6801 h 7582"/>
                <a:gd name="connsiteX182" fmla="*/ 3263 w 10016"/>
                <a:gd name="connsiteY182" fmla="*/ 6801 h 7582"/>
                <a:gd name="connsiteX183" fmla="*/ 3232 w 10016"/>
                <a:gd name="connsiteY183" fmla="*/ 6801 h 7582"/>
                <a:gd name="connsiteX184" fmla="*/ 3206 w 10016"/>
                <a:gd name="connsiteY184" fmla="*/ 6785 h 7582"/>
                <a:gd name="connsiteX185" fmla="*/ 3185 w 10016"/>
                <a:gd name="connsiteY185" fmla="*/ 6769 h 7582"/>
                <a:gd name="connsiteX186" fmla="*/ 3164 w 10016"/>
                <a:gd name="connsiteY186" fmla="*/ 6738 h 7582"/>
                <a:gd name="connsiteX187" fmla="*/ 3148 w 10016"/>
                <a:gd name="connsiteY187" fmla="*/ 6706 h 7582"/>
                <a:gd name="connsiteX188" fmla="*/ 3133 w 10016"/>
                <a:gd name="connsiteY188" fmla="*/ 6675 h 7582"/>
                <a:gd name="connsiteX189" fmla="*/ 3127 w 10016"/>
                <a:gd name="connsiteY189" fmla="*/ 6635 h 7582"/>
                <a:gd name="connsiteX190" fmla="*/ 3122 w 10016"/>
                <a:gd name="connsiteY190" fmla="*/ 6588 h 7582"/>
                <a:gd name="connsiteX191" fmla="*/ 3122 w 10016"/>
                <a:gd name="connsiteY191" fmla="*/ 2853 h 7582"/>
                <a:gd name="connsiteX192" fmla="*/ 3122 w 10016"/>
                <a:gd name="connsiteY192" fmla="*/ 2853 h 7582"/>
                <a:gd name="connsiteX193" fmla="*/ 3127 w 10016"/>
                <a:gd name="connsiteY193" fmla="*/ 2758 h 7582"/>
                <a:gd name="connsiteX194" fmla="*/ 3138 w 10016"/>
                <a:gd name="connsiteY194" fmla="*/ 2664 h 7582"/>
                <a:gd name="connsiteX195" fmla="*/ 3153 w 10016"/>
                <a:gd name="connsiteY195" fmla="*/ 2585 h 7582"/>
                <a:gd name="connsiteX196" fmla="*/ 3180 w 10016"/>
                <a:gd name="connsiteY196" fmla="*/ 2498 h 7582"/>
                <a:gd name="connsiteX197" fmla="*/ 3206 w 10016"/>
                <a:gd name="connsiteY197" fmla="*/ 2419 h 7582"/>
                <a:gd name="connsiteX198" fmla="*/ 3243 w 10016"/>
                <a:gd name="connsiteY198" fmla="*/ 2348 h 7582"/>
                <a:gd name="connsiteX199" fmla="*/ 3279 w 10016"/>
                <a:gd name="connsiteY199" fmla="*/ 2277 h 7582"/>
                <a:gd name="connsiteX200" fmla="*/ 3321 w 10016"/>
                <a:gd name="connsiteY200" fmla="*/ 2214 h 7582"/>
                <a:gd name="connsiteX201" fmla="*/ 3368 w 10016"/>
                <a:gd name="connsiteY201" fmla="*/ 2159 h 7582"/>
                <a:gd name="connsiteX202" fmla="*/ 3415 w 10016"/>
                <a:gd name="connsiteY202" fmla="*/ 2104 h 7582"/>
                <a:gd name="connsiteX203" fmla="*/ 3468 w 10016"/>
                <a:gd name="connsiteY203" fmla="*/ 2049 h 7582"/>
                <a:gd name="connsiteX204" fmla="*/ 3520 w 10016"/>
                <a:gd name="connsiteY204" fmla="*/ 2009 h 7582"/>
                <a:gd name="connsiteX205" fmla="*/ 3578 w 10016"/>
                <a:gd name="connsiteY205" fmla="*/ 1970 h 7582"/>
                <a:gd name="connsiteX206" fmla="*/ 3630 w 10016"/>
                <a:gd name="connsiteY206" fmla="*/ 1931 h 7582"/>
                <a:gd name="connsiteX207" fmla="*/ 3688 w 10016"/>
                <a:gd name="connsiteY207" fmla="*/ 1899 h 7582"/>
                <a:gd name="connsiteX208" fmla="*/ 3745 w 10016"/>
                <a:gd name="connsiteY208" fmla="*/ 1875 h 7582"/>
                <a:gd name="connsiteX209" fmla="*/ 3745 w 10016"/>
                <a:gd name="connsiteY209" fmla="*/ 1875 h 7582"/>
                <a:gd name="connsiteX210" fmla="*/ 3861 w 10016"/>
                <a:gd name="connsiteY210" fmla="*/ 1820 h 7582"/>
                <a:gd name="connsiteX211" fmla="*/ 3981 w 10016"/>
                <a:gd name="connsiteY211" fmla="*/ 1749 h 7582"/>
                <a:gd name="connsiteX212" fmla="*/ 4039 w 10016"/>
                <a:gd name="connsiteY212" fmla="*/ 1702 h 7582"/>
                <a:gd name="connsiteX213" fmla="*/ 4096 w 10016"/>
                <a:gd name="connsiteY213" fmla="*/ 1655 h 7582"/>
                <a:gd name="connsiteX214" fmla="*/ 4154 w 10016"/>
                <a:gd name="connsiteY214" fmla="*/ 1608 h 7582"/>
                <a:gd name="connsiteX215" fmla="*/ 4206 w 10016"/>
                <a:gd name="connsiteY215" fmla="*/ 1545 h 7582"/>
                <a:gd name="connsiteX216" fmla="*/ 4254 w 10016"/>
                <a:gd name="connsiteY216" fmla="*/ 1481 h 7582"/>
                <a:gd name="connsiteX217" fmla="*/ 4301 w 10016"/>
                <a:gd name="connsiteY217" fmla="*/ 1418 h 7582"/>
                <a:gd name="connsiteX218" fmla="*/ 4348 w 10016"/>
                <a:gd name="connsiteY218" fmla="*/ 1340 h 7582"/>
                <a:gd name="connsiteX219" fmla="*/ 4384 w 10016"/>
                <a:gd name="connsiteY219" fmla="*/ 1261 h 7582"/>
                <a:gd name="connsiteX220" fmla="*/ 4421 w 10016"/>
                <a:gd name="connsiteY220" fmla="*/ 1174 h 7582"/>
                <a:gd name="connsiteX221" fmla="*/ 4447 w 10016"/>
                <a:gd name="connsiteY221" fmla="*/ 1080 h 7582"/>
                <a:gd name="connsiteX222" fmla="*/ 4474 w 10016"/>
                <a:gd name="connsiteY222" fmla="*/ 977 h 7582"/>
                <a:gd name="connsiteX223" fmla="*/ 4489 w 10016"/>
                <a:gd name="connsiteY223" fmla="*/ 875 h 7582"/>
                <a:gd name="connsiteX224" fmla="*/ 4489 w 10016"/>
                <a:gd name="connsiteY224" fmla="*/ 875 h 7582"/>
                <a:gd name="connsiteX225" fmla="*/ 4494 w 10016"/>
                <a:gd name="connsiteY225" fmla="*/ 796 h 7582"/>
                <a:gd name="connsiteX226" fmla="*/ 4494 w 10016"/>
                <a:gd name="connsiteY226" fmla="*/ 725 h 7582"/>
                <a:gd name="connsiteX227" fmla="*/ 4489 w 10016"/>
                <a:gd name="connsiteY227" fmla="*/ 654 h 7582"/>
                <a:gd name="connsiteX228" fmla="*/ 4484 w 10016"/>
                <a:gd name="connsiteY228" fmla="*/ 591 h 7582"/>
                <a:gd name="connsiteX229" fmla="*/ 4468 w 10016"/>
                <a:gd name="connsiteY229" fmla="*/ 520 h 7582"/>
                <a:gd name="connsiteX230" fmla="*/ 4453 w 10016"/>
                <a:gd name="connsiteY230" fmla="*/ 457 h 7582"/>
                <a:gd name="connsiteX231" fmla="*/ 4432 w 10016"/>
                <a:gd name="connsiteY231" fmla="*/ 394 h 7582"/>
                <a:gd name="connsiteX232" fmla="*/ 4405 w 10016"/>
                <a:gd name="connsiteY232" fmla="*/ 331 h 7582"/>
                <a:gd name="connsiteX233" fmla="*/ 4374 w 10016"/>
                <a:gd name="connsiteY233" fmla="*/ 276 h 7582"/>
                <a:gd name="connsiteX234" fmla="*/ 4348 w 10016"/>
                <a:gd name="connsiteY234" fmla="*/ 221 h 7582"/>
                <a:gd name="connsiteX235" fmla="*/ 4311 w 10016"/>
                <a:gd name="connsiteY235" fmla="*/ 173 h 7582"/>
                <a:gd name="connsiteX236" fmla="*/ 4274 w 10016"/>
                <a:gd name="connsiteY236" fmla="*/ 126 h 7582"/>
                <a:gd name="connsiteX237" fmla="*/ 4233 w 10016"/>
                <a:gd name="connsiteY237" fmla="*/ 87 h 7582"/>
                <a:gd name="connsiteX238" fmla="*/ 4196 w 10016"/>
                <a:gd name="connsiteY238" fmla="*/ 55 h 7582"/>
                <a:gd name="connsiteX239" fmla="*/ 4149 w 10016"/>
                <a:gd name="connsiteY239" fmla="*/ 24 h 7582"/>
                <a:gd name="connsiteX240" fmla="*/ 4107 w 10016"/>
                <a:gd name="connsiteY240" fmla="*/ 0 h 7582"/>
                <a:gd name="connsiteX241" fmla="*/ 0 w 10016"/>
                <a:gd name="connsiteY241" fmla="*/ 0 h 7582"/>
                <a:gd name="connsiteX242" fmla="*/ 0 w 10016"/>
                <a:gd name="connsiteY242" fmla="*/ 7582 h 7582"/>
                <a:gd name="connsiteX243" fmla="*/ 10016 w 10016"/>
                <a:gd name="connsiteY243" fmla="*/ 7508 h 7582"/>
                <a:gd name="connsiteX244" fmla="*/ 10000 w 10016"/>
                <a:gd name="connsiteY244" fmla="*/ 0 h 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10016" h="7582">
                  <a:moveTo>
                    <a:pt x="10000" y="0"/>
                  </a:moveTo>
                  <a:lnTo>
                    <a:pt x="8706" y="0"/>
                  </a:lnTo>
                  <a:lnTo>
                    <a:pt x="8706" y="0"/>
                  </a:lnTo>
                  <a:cubicBezTo>
                    <a:pt x="8724" y="45"/>
                    <a:pt x="8741" y="89"/>
                    <a:pt x="8759" y="134"/>
                  </a:cubicBezTo>
                  <a:cubicBezTo>
                    <a:pt x="8773" y="179"/>
                    <a:pt x="8786" y="223"/>
                    <a:pt x="8800" y="268"/>
                  </a:cubicBezTo>
                  <a:cubicBezTo>
                    <a:pt x="8811" y="310"/>
                    <a:pt x="8821" y="352"/>
                    <a:pt x="8832" y="394"/>
                  </a:cubicBezTo>
                  <a:cubicBezTo>
                    <a:pt x="8841" y="431"/>
                    <a:pt x="8849" y="467"/>
                    <a:pt x="8858" y="504"/>
                  </a:cubicBezTo>
                  <a:cubicBezTo>
                    <a:pt x="8863" y="536"/>
                    <a:pt x="8869" y="567"/>
                    <a:pt x="8874" y="599"/>
                  </a:cubicBezTo>
                  <a:cubicBezTo>
                    <a:pt x="8876" y="625"/>
                    <a:pt x="8877" y="652"/>
                    <a:pt x="8879" y="678"/>
                  </a:cubicBezTo>
                  <a:cubicBezTo>
                    <a:pt x="8881" y="702"/>
                    <a:pt x="8882" y="725"/>
                    <a:pt x="8884" y="749"/>
                  </a:cubicBezTo>
                  <a:lnTo>
                    <a:pt x="8884" y="2853"/>
                  </a:lnTo>
                  <a:lnTo>
                    <a:pt x="8884" y="6588"/>
                  </a:lnTo>
                  <a:lnTo>
                    <a:pt x="8884" y="6588"/>
                  </a:lnTo>
                  <a:lnTo>
                    <a:pt x="8884" y="6635"/>
                  </a:lnTo>
                  <a:cubicBezTo>
                    <a:pt x="8881" y="6648"/>
                    <a:pt x="8877" y="6662"/>
                    <a:pt x="8874" y="6675"/>
                  </a:cubicBezTo>
                  <a:cubicBezTo>
                    <a:pt x="8870" y="6685"/>
                    <a:pt x="8867" y="6696"/>
                    <a:pt x="8863" y="6706"/>
                  </a:cubicBezTo>
                  <a:cubicBezTo>
                    <a:pt x="8856" y="6717"/>
                    <a:pt x="8849" y="6727"/>
                    <a:pt x="8842" y="6738"/>
                  </a:cubicBezTo>
                  <a:cubicBezTo>
                    <a:pt x="8835" y="6748"/>
                    <a:pt x="8828" y="6759"/>
                    <a:pt x="8821" y="6769"/>
                  </a:cubicBezTo>
                  <a:cubicBezTo>
                    <a:pt x="8814" y="6774"/>
                    <a:pt x="8807" y="6780"/>
                    <a:pt x="8800" y="6785"/>
                  </a:cubicBezTo>
                  <a:cubicBezTo>
                    <a:pt x="8791" y="6790"/>
                    <a:pt x="8783" y="6796"/>
                    <a:pt x="8774" y="6801"/>
                  </a:cubicBezTo>
                  <a:lnTo>
                    <a:pt x="8743" y="6801"/>
                  </a:lnTo>
                  <a:lnTo>
                    <a:pt x="7302" y="6801"/>
                  </a:lnTo>
                  <a:lnTo>
                    <a:pt x="7302" y="6801"/>
                  </a:lnTo>
                  <a:lnTo>
                    <a:pt x="7271" y="6801"/>
                  </a:lnTo>
                  <a:cubicBezTo>
                    <a:pt x="7262" y="6796"/>
                    <a:pt x="7254" y="6790"/>
                    <a:pt x="7245" y="6785"/>
                  </a:cubicBezTo>
                  <a:cubicBezTo>
                    <a:pt x="7238" y="6780"/>
                    <a:pt x="7231" y="6774"/>
                    <a:pt x="7224" y="6769"/>
                  </a:cubicBezTo>
                  <a:cubicBezTo>
                    <a:pt x="7217" y="6759"/>
                    <a:pt x="7210" y="6748"/>
                    <a:pt x="7203" y="6738"/>
                  </a:cubicBezTo>
                  <a:cubicBezTo>
                    <a:pt x="7198" y="6727"/>
                    <a:pt x="7192" y="6717"/>
                    <a:pt x="7187" y="6706"/>
                  </a:cubicBezTo>
                  <a:cubicBezTo>
                    <a:pt x="7182" y="6696"/>
                    <a:pt x="7176" y="6685"/>
                    <a:pt x="7171" y="6675"/>
                  </a:cubicBezTo>
                  <a:cubicBezTo>
                    <a:pt x="7169" y="6662"/>
                    <a:pt x="7168" y="6648"/>
                    <a:pt x="7166" y="6635"/>
                  </a:cubicBezTo>
                  <a:cubicBezTo>
                    <a:pt x="7164" y="6619"/>
                    <a:pt x="7163" y="6604"/>
                    <a:pt x="7161" y="6588"/>
                  </a:cubicBezTo>
                  <a:lnTo>
                    <a:pt x="7161" y="2853"/>
                  </a:lnTo>
                  <a:lnTo>
                    <a:pt x="7161" y="2853"/>
                  </a:lnTo>
                  <a:cubicBezTo>
                    <a:pt x="7163" y="2821"/>
                    <a:pt x="7164" y="2790"/>
                    <a:pt x="7166" y="2758"/>
                  </a:cubicBezTo>
                  <a:cubicBezTo>
                    <a:pt x="7170" y="2727"/>
                    <a:pt x="7173" y="2695"/>
                    <a:pt x="7177" y="2664"/>
                  </a:cubicBezTo>
                  <a:cubicBezTo>
                    <a:pt x="7182" y="2638"/>
                    <a:pt x="7187" y="2611"/>
                    <a:pt x="7192" y="2585"/>
                  </a:cubicBezTo>
                  <a:cubicBezTo>
                    <a:pt x="7201" y="2556"/>
                    <a:pt x="7209" y="2527"/>
                    <a:pt x="7218" y="2498"/>
                  </a:cubicBezTo>
                  <a:cubicBezTo>
                    <a:pt x="7227" y="2472"/>
                    <a:pt x="7236" y="2445"/>
                    <a:pt x="7245" y="2419"/>
                  </a:cubicBezTo>
                  <a:cubicBezTo>
                    <a:pt x="7257" y="2395"/>
                    <a:pt x="7269" y="2372"/>
                    <a:pt x="7281" y="2348"/>
                  </a:cubicBezTo>
                  <a:cubicBezTo>
                    <a:pt x="7293" y="2324"/>
                    <a:pt x="7306" y="2301"/>
                    <a:pt x="7318" y="2277"/>
                  </a:cubicBezTo>
                  <a:lnTo>
                    <a:pt x="7360" y="2214"/>
                  </a:lnTo>
                  <a:cubicBezTo>
                    <a:pt x="7376" y="2196"/>
                    <a:pt x="7391" y="2177"/>
                    <a:pt x="7407" y="2159"/>
                  </a:cubicBezTo>
                  <a:cubicBezTo>
                    <a:pt x="7423" y="2141"/>
                    <a:pt x="7438" y="2122"/>
                    <a:pt x="7454" y="2104"/>
                  </a:cubicBezTo>
                  <a:cubicBezTo>
                    <a:pt x="7472" y="2086"/>
                    <a:pt x="7489" y="2067"/>
                    <a:pt x="7507" y="2049"/>
                  </a:cubicBezTo>
                  <a:lnTo>
                    <a:pt x="7559" y="2009"/>
                  </a:lnTo>
                  <a:cubicBezTo>
                    <a:pt x="7578" y="1996"/>
                    <a:pt x="7598" y="1983"/>
                    <a:pt x="7617" y="1970"/>
                  </a:cubicBezTo>
                  <a:cubicBezTo>
                    <a:pt x="7634" y="1957"/>
                    <a:pt x="7652" y="1944"/>
                    <a:pt x="7669" y="1931"/>
                  </a:cubicBezTo>
                  <a:cubicBezTo>
                    <a:pt x="7688" y="1920"/>
                    <a:pt x="7708" y="1910"/>
                    <a:pt x="7727" y="1899"/>
                  </a:cubicBezTo>
                  <a:lnTo>
                    <a:pt x="7784" y="1875"/>
                  </a:lnTo>
                  <a:lnTo>
                    <a:pt x="7784" y="1875"/>
                  </a:lnTo>
                  <a:lnTo>
                    <a:pt x="7905" y="1820"/>
                  </a:lnTo>
                  <a:cubicBezTo>
                    <a:pt x="7943" y="1796"/>
                    <a:pt x="7982" y="1773"/>
                    <a:pt x="8020" y="1749"/>
                  </a:cubicBezTo>
                  <a:cubicBezTo>
                    <a:pt x="8039" y="1733"/>
                    <a:pt x="8059" y="1718"/>
                    <a:pt x="8078" y="1702"/>
                  </a:cubicBezTo>
                  <a:cubicBezTo>
                    <a:pt x="8097" y="1686"/>
                    <a:pt x="8116" y="1671"/>
                    <a:pt x="8135" y="1655"/>
                  </a:cubicBezTo>
                  <a:cubicBezTo>
                    <a:pt x="8154" y="1639"/>
                    <a:pt x="8174" y="1624"/>
                    <a:pt x="8193" y="1608"/>
                  </a:cubicBezTo>
                  <a:cubicBezTo>
                    <a:pt x="8210" y="1587"/>
                    <a:pt x="8228" y="1566"/>
                    <a:pt x="8245" y="1545"/>
                  </a:cubicBezTo>
                  <a:cubicBezTo>
                    <a:pt x="8263" y="1524"/>
                    <a:pt x="8280" y="1502"/>
                    <a:pt x="8298" y="1481"/>
                  </a:cubicBezTo>
                  <a:cubicBezTo>
                    <a:pt x="8314" y="1460"/>
                    <a:pt x="8329" y="1439"/>
                    <a:pt x="8345" y="1418"/>
                  </a:cubicBezTo>
                  <a:lnTo>
                    <a:pt x="8387" y="1340"/>
                  </a:lnTo>
                  <a:cubicBezTo>
                    <a:pt x="8399" y="1314"/>
                    <a:pt x="8411" y="1287"/>
                    <a:pt x="8423" y="1261"/>
                  </a:cubicBezTo>
                  <a:cubicBezTo>
                    <a:pt x="8435" y="1232"/>
                    <a:pt x="8448" y="1203"/>
                    <a:pt x="8460" y="1174"/>
                  </a:cubicBezTo>
                  <a:cubicBezTo>
                    <a:pt x="8469" y="1143"/>
                    <a:pt x="8477" y="1111"/>
                    <a:pt x="8486" y="1080"/>
                  </a:cubicBezTo>
                  <a:cubicBezTo>
                    <a:pt x="8495" y="1046"/>
                    <a:pt x="8503" y="1011"/>
                    <a:pt x="8512" y="977"/>
                  </a:cubicBezTo>
                  <a:cubicBezTo>
                    <a:pt x="8517" y="943"/>
                    <a:pt x="8523" y="909"/>
                    <a:pt x="8528" y="875"/>
                  </a:cubicBezTo>
                  <a:lnTo>
                    <a:pt x="8528" y="875"/>
                  </a:lnTo>
                  <a:cubicBezTo>
                    <a:pt x="8530" y="849"/>
                    <a:pt x="8531" y="822"/>
                    <a:pt x="8533" y="796"/>
                  </a:cubicBezTo>
                  <a:lnTo>
                    <a:pt x="8533" y="725"/>
                  </a:lnTo>
                  <a:cubicBezTo>
                    <a:pt x="8531" y="701"/>
                    <a:pt x="8530" y="678"/>
                    <a:pt x="8528" y="654"/>
                  </a:cubicBezTo>
                  <a:cubicBezTo>
                    <a:pt x="8526" y="633"/>
                    <a:pt x="8525" y="612"/>
                    <a:pt x="8523" y="591"/>
                  </a:cubicBezTo>
                  <a:cubicBezTo>
                    <a:pt x="8518" y="567"/>
                    <a:pt x="8512" y="544"/>
                    <a:pt x="8507" y="520"/>
                  </a:cubicBezTo>
                  <a:cubicBezTo>
                    <a:pt x="8502" y="499"/>
                    <a:pt x="8496" y="478"/>
                    <a:pt x="8491" y="457"/>
                  </a:cubicBezTo>
                  <a:lnTo>
                    <a:pt x="8470" y="394"/>
                  </a:lnTo>
                  <a:cubicBezTo>
                    <a:pt x="8461" y="373"/>
                    <a:pt x="8453" y="352"/>
                    <a:pt x="8444" y="331"/>
                  </a:cubicBezTo>
                  <a:cubicBezTo>
                    <a:pt x="8435" y="313"/>
                    <a:pt x="8427" y="294"/>
                    <a:pt x="8418" y="276"/>
                  </a:cubicBezTo>
                  <a:cubicBezTo>
                    <a:pt x="8408" y="258"/>
                    <a:pt x="8397" y="239"/>
                    <a:pt x="8387" y="221"/>
                  </a:cubicBezTo>
                  <a:cubicBezTo>
                    <a:pt x="8375" y="205"/>
                    <a:pt x="8362" y="189"/>
                    <a:pt x="8350" y="173"/>
                  </a:cubicBezTo>
                  <a:cubicBezTo>
                    <a:pt x="8338" y="157"/>
                    <a:pt x="8325" y="142"/>
                    <a:pt x="8313" y="126"/>
                  </a:cubicBezTo>
                  <a:lnTo>
                    <a:pt x="8277" y="87"/>
                  </a:lnTo>
                  <a:cubicBezTo>
                    <a:pt x="8263" y="76"/>
                    <a:pt x="8249" y="66"/>
                    <a:pt x="8235" y="55"/>
                  </a:cubicBezTo>
                  <a:cubicBezTo>
                    <a:pt x="8221" y="45"/>
                    <a:pt x="8207" y="34"/>
                    <a:pt x="8193" y="24"/>
                  </a:cubicBezTo>
                  <a:cubicBezTo>
                    <a:pt x="8177" y="16"/>
                    <a:pt x="8162" y="8"/>
                    <a:pt x="8146" y="0"/>
                  </a:cubicBezTo>
                  <a:lnTo>
                    <a:pt x="6689" y="0"/>
                  </a:lnTo>
                  <a:lnTo>
                    <a:pt x="6689" y="0"/>
                  </a:lnTo>
                  <a:cubicBezTo>
                    <a:pt x="6707" y="45"/>
                    <a:pt x="6724" y="89"/>
                    <a:pt x="6742" y="134"/>
                  </a:cubicBezTo>
                  <a:cubicBezTo>
                    <a:pt x="6756" y="179"/>
                    <a:pt x="6770" y="223"/>
                    <a:pt x="6784" y="268"/>
                  </a:cubicBezTo>
                  <a:cubicBezTo>
                    <a:pt x="6794" y="310"/>
                    <a:pt x="6805" y="352"/>
                    <a:pt x="6815" y="394"/>
                  </a:cubicBezTo>
                  <a:cubicBezTo>
                    <a:pt x="6824" y="431"/>
                    <a:pt x="6832" y="467"/>
                    <a:pt x="6841" y="504"/>
                  </a:cubicBezTo>
                  <a:cubicBezTo>
                    <a:pt x="6846" y="536"/>
                    <a:pt x="6852" y="567"/>
                    <a:pt x="6857" y="599"/>
                  </a:cubicBezTo>
                  <a:cubicBezTo>
                    <a:pt x="6859" y="625"/>
                    <a:pt x="6860" y="652"/>
                    <a:pt x="6862" y="678"/>
                  </a:cubicBezTo>
                  <a:cubicBezTo>
                    <a:pt x="6864" y="702"/>
                    <a:pt x="6865" y="725"/>
                    <a:pt x="6867" y="749"/>
                  </a:cubicBezTo>
                  <a:lnTo>
                    <a:pt x="6867" y="2853"/>
                  </a:lnTo>
                  <a:lnTo>
                    <a:pt x="6867" y="6588"/>
                  </a:lnTo>
                  <a:lnTo>
                    <a:pt x="6867" y="6588"/>
                  </a:lnTo>
                  <a:lnTo>
                    <a:pt x="6867" y="6635"/>
                  </a:lnTo>
                  <a:cubicBezTo>
                    <a:pt x="6864" y="6648"/>
                    <a:pt x="6860" y="6662"/>
                    <a:pt x="6857" y="6675"/>
                  </a:cubicBezTo>
                  <a:cubicBezTo>
                    <a:pt x="6854" y="6685"/>
                    <a:pt x="6850" y="6696"/>
                    <a:pt x="6847" y="6706"/>
                  </a:cubicBezTo>
                  <a:cubicBezTo>
                    <a:pt x="6840" y="6717"/>
                    <a:pt x="6833" y="6727"/>
                    <a:pt x="6826" y="6738"/>
                  </a:cubicBezTo>
                  <a:cubicBezTo>
                    <a:pt x="6819" y="6748"/>
                    <a:pt x="6812" y="6759"/>
                    <a:pt x="6805" y="6769"/>
                  </a:cubicBezTo>
                  <a:cubicBezTo>
                    <a:pt x="6798" y="6774"/>
                    <a:pt x="6791" y="6780"/>
                    <a:pt x="6784" y="6785"/>
                  </a:cubicBezTo>
                  <a:cubicBezTo>
                    <a:pt x="6775" y="6790"/>
                    <a:pt x="6766" y="6796"/>
                    <a:pt x="6757" y="6801"/>
                  </a:cubicBezTo>
                  <a:lnTo>
                    <a:pt x="6726" y="6801"/>
                  </a:lnTo>
                  <a:lnTo>
                    <a:pt x="5285" y="6801"/>
                  </a:lnTo>
                  <a:lnTo>
                    <a:pt x="5285" y="6801"/>
                  </a:lnTo>
                  <a:lnTo>
                    <a:pt x="5259" y="6801"/>
                  </a:lnTo>
                  <a:cubicBezTo>
                    <a:pt x="5249" y="6796"/>
                    <a:pt x="5238" y="6790"/>
                    <a:pt x="5228" y="6785"/>
                  </a:cubicBezTo>
                  <a:cubicBezTo>
                    <a:pt x="5221" y="6780"/>
                    <a:pt x="5214" y="6774"/>
                    <a:pt x="5207" y="6769"/>
                  </a:cubicBezTo>
                  <a:cubicBezTo>
                    <a:pt x="5200" y="6759"/>
                    <a:pt x="5193" y="6748"/>
                    <a:pt x="5186" y="6738"/>
                  </a:cubicBezTo>
                  <a:cubicBezTo>
                    <a:pt x="5181" y="6727"/>
                    <a:pt x="5175" y="6717"/>
                    <a:pt x="5170" y="6706"/>
                  </a:cubicBezTo>
                  <a:cubicBezTo>
                    <a:pt x="5165" y="6696"/>
                    <a:pt x="5160" y="6685"/>
                    <a:pt x="5155" y="6675"/>
                  </a:cubicBezTo>
                  <a:cubicBezTo>
                    <a:pt x="5153" y="6662"/>
                    <a:pt x="5151" y="6648"/>
                    <a:pt x="5149" y="6635"/>
                  </a:cubicBezTo>
                  <a:cubicBezTo>
                    <a:pt x="5147" y="6619"/>
                    <a:pt x="5146" y="6604"/>
                    <a:pt x="5144" y="6588"/>
                  </a:cubicBezTo>
                  <a:lnTo>
                    <a:pt x="5144" y="2853"/>
                  </a:lnTo>
                  <a:lnTo>
                    <a:pt x="5144" y="2853"/>
                  </a:lnTo>
                  <a:cubicBezTo>
                    <a:pt x="5146" y="2821"/>
                    <a:pt x="5147" y="2790"/>
                    <a:pt x="5149" y="2758"/>
                  </a:cubicBezTo>
                  <a:cubicBezTo>
                    <a:pt x="5153" y="2727"/>
                    <a:pt x="5156" y="2695"/>
                    <a:pt x="5160" y="2664"/>
                  </a:cubicBezTo>
                  <a:cubicBezTo>
                    <a:pt x="5165" y="2638"/>
                    <a:pt x="5170" y="2611"/>
                    <a:pt x="5175" y="2585"/>
                  </a:cubicBezTo>
                  <a:lnTo>
                    <a:pt x="5202" y="2498"/>
                  </a:lnTo>
                  <a:cubicBezTo>
                    <a:pt x="5211" y="2472"/>
                    <a:pt x="5219" y="2445"/>
                    <a:pt x="5228" y="2419"/>
                  </a:cubicBezTo>
                  <a:cubicBezTo>
                    <a:pt x="5240" y="2395"/>
                    <a:pt x="5253" y="2372"/>
                    <a:pt x="5265" y="2348"/>
                  </a:cubicBezTo>
                  <a:cubicBezTo>
                    <a:pt x="5277" y="2324"/>
                    <a:pt x="5289" y="2301"/>
                    <a:pt x="5301" y="2277"/>
                  </a:cubicBezTo>
                  <a:lnTo>
                    <a:pt x="5343" y="2214"/>
                  </a:lnTo>
                  <a:cubicBezTo>
                    <a:pt x="5359" y="2196"/>
                    <a:pt x="5374" y="2177"/>
                    <a:pt x="5390" y="2159"/>
                  </a:cubicBezTo>
                  <a:cubicBezTo>
                    <a:pt x="5406" y="2141"/>
                    <a:pt x="5421" y="2122"/>
                    <a:pt x="5437" y="2104"/>
                  </a:cubicBezTo>
                  <a:cubicBezTo>
                    <a:pt x="5455" y="2086"/>
                    <a:pt x="5472" y="2067"/>
                    <a:pt x="5490" y="2049"/>
                  </a:cubicBezTo>
                  <a:lnTo>
                    <a:pt x="5542" y="2009"/>
                  </a:lnTo>
                  <a:cubicBezTo>
                    <a:pt x="5561" y="1996"/>
                    <a:pt x="5581" y="1983"/>
                    <a:pt x="5600" y="1970"/>
                  </a:cubicBezTo>
                  <a:cubicBezTo>
                    <a:pt x="5617" y="1957"/>
                    <a:pt x="5635" y="1944"/>
                    <a:pt x="5652" y="1931"/>
                  </a:cubicBezTo>
                  <a:cubicBezTo>
                    <a:pt x="5671" y="1920"/>
                    <a:pt x="5691" y="1910"/>
                    <a:pt x="5710" y="1899"/>
                  </a:cubicBezTo>
                  <a:lnTo>
                    <a:pt x="5767" y="1875"/>
                  </a:lnTo>
                  <a:lnTo>
                    <a:pt x="5767" y="1875"/>
                  </a:lnTo>
                  <a:lnTo>
                    <a:pt x="5888" y="1820"/>
                  </a:lnTo>
                  <a:cubicBezTo>
                    <a:pt x="5926" y="1796"/>
                    <a:pt x="5965" y="1773"/>
                    <a:pt x="6003" y="1749"/>
                  </a:cubicBezTo>
                  <a:cubicBezTo>
                    <a:pt x="6022" y="1733"/>
                    <a:pt x="6042" y="1718"/>
                    <a:pt x="6061" y="1702"/>
                  </a:cubicBezTo>
                  <a:cubicBezTo>
                    <a:pt x="6080" y="1686"/>
                    <a:pt x="6099" y="1671"/>
                    <a:pt x="6118" y="1655"/>
                  </a:cubicBezTo>
                  <a:cubicBezTo>
                    <a:pt x="6137" y="1639"/>
                    <a:pt x="6157" y="1624"/>
                    <a:pt x="6176" y="1608"/>
                  </a:cubicBezTo>
                  <a:cubicBezTo>
                    <a:pt x="6193" y="1587"/>
                    <a:pt x="6211" y="1566"/>
                    <a:pt x="6228" y="1545"/>
                  </a:cubicBezTo>
                  <a:cubicBezTo>
                    <a:pt x="6246" y="1524"/>
                    <a:pt x="6263" y="1502"/>
                    <a:pt x="6281" y="1481"/>
                  </a:cubicBezTo>
                  <a:cubicBezTo>
                    <a:pt x="6297" y="1460"/>
                    <a:pt x="6312" y="1439"/>
                    <a:pt x="6328" y="1418"/>
                  </a:cubicBezTo>
                  <a:lnTo>
                    <a:pt x="6370" y="1340"/>
                  </a:lnTo>
                  <a:cubicBezTo>
                    <a:pt x="6382" y="1314"/>
                    <a:pt x="6394" y="1287"/>
                    <a:pt x="6406" y="1261"/>
                  </a:cubicBezTo>
                  <a:cubicBezTo>
                    <a:pt x="6418" y="1232"/>
                    <a:pt x="6431" y="1203"/>
                    <a:pt x="6443" y="1174"/>
                  </a:cubicBezTo>
                  <a:cubicBezTo>
                    <a:pt x="6452" y="1143"/>
                    <a:pt x="6460" y="1111"/>
                    <a:pt x="6469" y="1080"/>
                  </a:cubicBezTo>
                  <a:cubicBezTo>
                    <a:pt x="6478" y="1046"/>
                    <a:pt x="6487" y="1011"/>
                    <a:pt x="6496" y="977"/>
                  </a:cubicBezTo>
                  <a:lnTo>
                    <a:pt x="6511" y="875"/>
                  </a:lnTo>
                  <a:lnTo>
                    <a:pt x="6511" y="875"/>
                  </a:lnTo>
                  <a:cubicBezTo>
                    <a:pt x="6513" y="849"/>
                    <a:pt x="6515" y="822"/>
                    <a:pt x="6517" y="796"/>
                  </a:cubicBezTo>
                  <a:lnTo>
                    <a:pt x="6517" y="725"/>
                  </a:lnTo>
                  <a:cubicBezTo>
                    <a:pt x="6515" y="701"/>
                    <a:pt x="6513" y="678"/>
                    <a:pt x="6511" y="654"/>
                  </a:cubicBezTo>
                  <a:cubicBezTo>
                    <a:pt x="6509" y="633"/>
                    <a:pt x="6508" y="612"/>
                    <a:pt x="6506" y="591"/>
                  </a:cubicBezTo>
                  <a:cubicBezTo>
                    <a:pt x="6501" y="567"/>
                    <a:pt x="6495" y="544"/>
                    <a:pt x="6490" y="520"/>
                  </a:cubicBezTo>
                  <a:lnTo>
                    <a:pt x="6475" y="457"/>
                  </a:lnTo>
                  <a:lnTo>
                    <a:pt x="6454" y="394"/>
                  </a:lnTo>
                  <a:lnTo>
                    <a:pt x="6427" y="331"/>
                  </a:lnTo>
                  <a:cubicBezTo>
                    <a:pt x="6418" y="313"/>
                    <a:pt x="6410" y="294"/>
                    <a:pt x="6401" y="276"/>
                  </a:cubicBezTo>
                  <a:cubicBezTo>
                    <a:pt x="6391" y="258"/>
                    <a:pt x="6380" y="239"/>
                    <a:pt x="6370" y="221"/>
                  </a:cubicBezTo>
                  <a:cubicBezTo>
                    <a:pt x="6358" y="205"/>
                    <a:pt x="6345" y="189"/>
                    <a:pt x="6333" y="173"/>
                  </a:cubicBezTo>
                  <a:cubicBezTo>
                    <a:pt x="6321" y="157"/>
                    <a:pt x="6308" y="142"/>
                    <a:pt x="6296" y="126"/>
                  </a:cubicBezTo>
                  <a:lnTo>
                    <a:pt x="6260" y="87"/>
                  </a:lnTo>
                  <a:cubicBezTo>
                    <a:pt x="6246" y="76"/>
                    <a:pt x="6232" y="66"/>
                    <a:pt x="6218" y="55"/>
                  </a:cubicBezTo>
                  <a:cubicBezTo>
                    <a:pt x="6204" y="45"/>
                    <a:pt x="6190" y="34"/>
                    <a:pt x="6176" y="24"/>
                  </a:cubicBezTo>
                  <a:cubicBezTo>
                    <a:pt x="6160" y="16"/>
                    <a:pt x="6145" y="8"/>
                    <a:pt x="6129" y="0"/>
                  </a:cubicBezTo>
                  <a:lnTo>
                    <a:pt x="4667" y="0"/>
                  </a:lnTo>
                  <a:lnTo>
                    <a:pt x="4667" y="0"/>
                  </a:lnTo>
                  <a:cubicBezTo>
                    <a:pt x="4685" y="45"/>
                    <a:pt x="4702" y="89"/>
                    <a:pt x="4720" y="134"/>
                  </a:cubicBezTo>
                  <a:cubicBezTo>
                    <a:pt x="4734" y="179"/>
                    <a:pt x="4748" y="223"/>
                    <a:pt x="4762" y="268"/>
                  </a:cubicBezTo>
                  <a:cubicBezTo>
                    <a:pt x="4772" y="310"/>
                    <a:pt x="4783" y="352"/>
                    <a:pt x="4793" y="394"/>
                  </a:cubicBezTo>
                  <a:cubicBezTo>
                    <a:pt x="4802" y="431"/>
                    <a:pt x="4810" y="467"/>
                    <a:pt x="4819" y="504"/>
                  </a:cubicBezTo>
                  <a:cubicBezTo>
                    <a:pt x="4823" y="536"/>
                    <a:pt x="4826" y="567"/>
                    <a:pt x="4830" y="599"/>
                  </a:cubicBezTo>
                  <a:cubicBezTo>
                    <a:pt x="4833" y="625"/>
                    <a:pt x="4837" y="652"/>
                    <a:pt x="4840" y="678"/>
                  </a:cubicBezTo>
                  <a:cubicBezTo>
                    <a:pt x="4842" y="702"/>
                    <a:pt x="4843" y="725"/>
                    <a:pt x="4845" y="749"/>
                  </a:cubicBezTo>
                  <a:lnTo>
                    <a:pt x="4845" y="2853"/>
                  </a:lnTo>
                  <a:lnTo>
                    <a:pt x="4845" y="6588"/>
                  </a:lnTo>
                  <a:lnTo>
                    <a:pt x="4845" y="6588"/>
                  </a:lnTo>
                  <a:lnTo>
                    <a:pt x="4845" y="6635"/>
                  </a:lnTo>
                  <a:cubicBezTo>
                    <a:pt x="4842" y="6648"/>
                    <a:pt x="4838" y="6662"/>
                    <a:pt x="4835" y="6675"/>
                  </a:cubicBezTo>
                  <a:cubicBezTo>
                    <a:pt x="4832" y="6685"/>
                    <a:pt x="4828" y="6696"/>
                    <a:pt x="4825" y="6706"/>
                  </a:cubicBezTo>
                  <a:cubicBezTo>
                    <a:pt x="4818" y="6717"/>
                    <a:pt x="4811" y="6727"/>
                    <a:pt x="4804" y="6738"/>
                  </a:cubicBezTo>
                  <a:cubicBezTo>
                    <a:pt x="4797" y="6748"/>
                    <a:pt x="4790" y="6759"/>
                    <a:pt x="4783" y="6769"/>
                  </a:cubicBezTo>
                  <a:cubicBezTo>
                    <a:pt x="4776" y="6774"/>
                    <a:pt x="4769" y="6780"/>
                    <a:pt x="4762" y="6785"/>
                  </a:cubicBezTo>
                  <a:cubicBezTo>
                    <a:pt x="4753" y="6790"/>
                    <a:pt x="4744" y="6796"/>
                    <a:pt x="4735" y="6801"/>
                  </a:cubicBezTo>
                  <a:lnTo>
                    <a:pt x="4704" y="6801"/>
                  </a:lnTo>
                  <a:lnTo>
                    <a:pt x="3263" y="6801"/>
                  </a:lnTo>
                  <a:lnTo>
                    <a:pt x="3263" y="6801"/>
                  </a:lnTo>
                  <a:lnTo>
                    <a:pt x="3232" y="6801"/>
                  </a:lnTo>
                  <a:cubicBezTo>
                    <a:pt x="3223" y="6796"/>
                    <a:pt x="3215" y="6790"/>
                    <a:pt x="3206" y="6785"/>
                  </a:cubicBezTo>
                  <a:cubicBezTo>
                    <a:pt x="3199" y="6780"/>
                    <a:pt x="3192" y="6774"/>
                    <a:pt x="3185" y="6769"/>
                  </a:cubicBezTo>
                  <a:cubicBezTo>
                    <a:pt x="3178" y="6759"/>
                    <a:pt x="3171" y="6748"/>
                    <a:pt x="3164" y="6738"/>
                  </a:cubicBezTo>
                  <a:cubicBezTo>
                    <a:pt x="3159" y="6727"/>
                    <a:pt x="3153" y="6717"/>
                    <a:pt x="3148" y="6706"/>
                  </a:cubicBezTo>
                  <a:cubicBezTo>
                    <a:pt x="3143" y="6696"/>
                    <a:pt x="3138" y="6685"/>
                    <a:pt x="3133" y="6675"/>
                  </a:cubicBezTo>
                  <a:cubicBezTo>
                    <a:pt x="3131" y="6662"/>
                    <a:pt x="3129" y="6648"/>
                    <a:pt x="3127" y="6635"/>
                  </a:cubicBezTo>
                  <a:cubicBezTo>
                    <a:pt x="3125" y="6619"/>
                    <a:pt x="3124" y="6604"/>
                    <a:pt x="3122" y="6588"/>
                  </a:cubicBezTo>
                  <a:lnTo>
                    <a:pt x="3122" y="2853"/>
                  </a:lnTo>
                  <a:lnTo>
                    <a:pt x="3122" y="2853"/>
                  </a:lnTo>
                  <a:cubicBezTo>
                    <a:pt x="3124" y="2821"/>
                    <a:pt x="3125" y="2790"/>
                    <a:pt x="3127" y="2758"/>
                  </a:cubicBezTo>
                  <a:cubicBezTo>
                    <a:pt x="3131" y="2727"/>
                    <a:pt x="3134" y="2695"/>
                    <a:pt x="3138" y="2664"/>
                  </a:cubicBezTo>
                  <a:cubicBezTo>
                    <a:pt x="3143" y="2638"/>
                    <a:pt x="3148" y="2611"/>
                    <a:pt x="3153" y="2585"/>
                  </a:cubicBezTo>
                  <a:lnTo>
                    <a:pt x="3180" y="2498"/>
                  </a:lnTo>
                  <a:cubicBezTo>
                    <a:pt x="3189" y="2472"/>
                    <a:pt x="3197" y="2445"/>
                    <a:pt x="3206" y="2419"/>
                  </a:cubicBezTo>
                  <a:cubicBezTo>
                    <a:pt x="3218" y="2395"/>
                    <a:pt x="3231" y="2372"/>
                    <a:pt x="3243" y="2348"/>
                  </a:cubicBezTo>
                  <a:cubicBezTo>
                    <a:pt x="3255" y="2324"/>
                    <a:pt x="3267" y="2301"/>
                    <a:pt x="3279" y="2277"/>
                  </a:cubicBezTo>
                  <a:lnTo>
                    <a:pt x="3321" y="2214"/>
                  </a:lnTo>
                  <a:cubicBezTo>
                    <a:pt x="3337" y="2196"/>
                    <a:pt x="3352" y="2177"/>
                    <a:pt x="3368" y="2159"/>
                  </a:cubicBezTo>
                  <a:cubicBezTo>
                    <a:pt x="3384" y="2141"/>
                    <a:pt x="3399" y="2122"/>
                    <a:pt x="3415" y="2104"/>
                  </a:cubicBezTo>
                  <a:cubicBezTo>
                    <a:pt x="3433" y="2086"/>
                    <a:pt x="3450" y="2067"/>
                    <a:pt x="3468" y="2049"/>
                  </a:cubicBezTo>
                  <a:lnTo>
                    <a:pt x="3520" y="2009"/>
                  </a:lnTo>
                  <a:cubicBezTo>
                    <a:pt x="3539" y="1996"/>
                    <a:pt x="3559" y="1983"/>
                    <a:pt x="3578" y="1970"/>
                  </a:cubicBezTo>
                  <a:cubicBezTo>
                    <a:pt x="3595" y="1957"/>
                    <a:pt x="3613" y="1944"/>
                    <a:pt x="3630" y="1931"/>
                  </a:cubicBezTo>
                  <a:cubicBezTo>
                    <a:pt x="3649" y="1920"/>
                    <a:pt x="3669" y="1910"/>
                    <a:pt x="3688" y="1899"/>
                  </a:cubicBezTo>
                  <a:lnTo>
                    <a:pt x="3745" y="1875"/>
                  </a:lnTo>
                  <a:lnTo>
                    <a:pt x="3745" y="1875"/>
                  </a:lnTo>
                  <a:cubicBezTo>
                    <a:pt x="3784" y="1857"/>
                    <a:pt x="3822" y="1838"/>
                    <a:pt x="3861" y="1820"/>
                  </a:cubicBezTo>
                  <a:lnTo>
                    <a:pt x="3981" y="1749"/>
                  </a:lnTo>
                  <a:cubicBezTo>
                    <a:pt x="4000" y="1733"/>
                    <a:pt x="4020" y="1718"/>
                    <a:pt x="4039" y="1702"/>
                  </a:cubicBezTo>
                  <a:cubicBezTo>
                    <a:pt x="4058" y="1686"/>
                    <a:pt x="4077" y="1671"/>
                    <a:pt x="4096" y="1655"/>
                  </a:cubicBezTo>
                  <a:cubicBezTo>
                    <a:pt x="4115" y="1639"/>
                    <a:pt x="4135" y="1624"/>
                    <a:pt x="4154" y="1608"/>
                  </a:cubicBezTo>
                  <a:cubicBezTo>
                    <a:pt x="4171" y="1587"/>
                    <a:pt x="4189" y="1566"/>
                    <a:pt x="4206" y="1545"/>
                  </a:cubicBezTo>
                  <a:cubicBezTo>
                    <a:pt x="4222" y="1524"/>
                    <a:pt x="4238" y="1502"/>
                    <a:pt x="4254" y="1481"/>
                  </a:cubicBezTo>
                  <a:cubicBezTo>
                    <a:pt x="4270" y="1460"/>
                    <a:pt x="4285" y="1439"/>
                    <a:pt x="4301" y="1418"/>
                  </a:cubicBezTo>
                  <a:cubicBezTo>
                    <a:pt x="4317" y="1392"/>
                    <a:pt x="4332" y="1366"/>
                    <a:pt x="4348" y="1340"/>
                  </a:cubicBezTo>
                  <a:cubicBezTo>
                    <a:pt x="4360" y="1314"/>
                    <a:pt x="4372" y="1287"/>
                    <a:pt x="4384" y="1261"/>
                  </a:cubicBezTo>
                  <a:cubicBezTo>
                    <a:pt x="4396" y="1232"/>
                    <a:pt x="4409" y="1203"/>
                    <a:pt x="4421" y="1174"/>
                  </a:cubicBezTo>
                  <a:cubicBezTo>
                    <a:pt x="4430" y="1143"/>
                    <a:pt x="4438" y="1111"/>
                    <a:pt x="4447" y="1080"/>
                  </a:cubicBezTo>
                  <a:cubicBezTo>
                    <a:pt x="4456" y="1046"/>
                    <a:pt x="4465" y="1011"/>
                    <a:pt x="4474" y="977"/>
                  </a:cubicBezTo>
                  <a:lnTo>
                    <a:pt x="4489" y="875"/>
                  </a:lnTo>
                  <a:lnTo>
                    <a:pt x="4489" y="875"/>
                  </a:lnTo>
                  <a:cubicBezTo>
                    <a:pt x="4491" y="849"/>
                    <a:pt x="4492" y="822"/>
                    <a:pt x="4494" y="796"/>
                  </a:cubicBezTo>
                  <a:lnTo>
                    <a:pt x="4494" y="725"/>
                  </a:lnTo>
                  <a:cubicBezTo>
                    <a:pt x="4492" y="701"/>
                    <a:pt x="4491" y="678"/>
                    <a:pt x="4489" y="654"/>
                  </a:cubicBezTo>
                  <a:cubicBezTo>
                    <a:pt x="4487" y="633"/>
                    <a:pt x="4486" y="612"/>
                    <a:pt x="4484" y="591"/>
                  </a:cubicBezTo>
                  <a:cubicBezTo>
                    <a:pt x="4479" y="567"/>
                    <a:pt x="4473" y="544"/>
                    <a:pt x="4468" y="520"/>
                  </a:cubicBezTo>
                  <a:lnTo>
                    <a:pt x="4453" y="457"/>
                  </a:lnTo>
                  <a:lnTo>
                    <a:pt x="4432" y="394"/>
                  </a:lnTo>
                  <a:lnTo>
                    <a:pt x="4405" y="331"/>
                  </a:lnTo>
                  <a:cubicBezTo>
                    <a:pt x="4395" y="313"/>
                    <a:pt x="4384" y="294"/>
                    <a:pt x="4374" y="276"/>
                  </a:cubicBezTo>
                  <a:cubicBezTo>
                    <a:pt x="4365" y="258"/>
                    <a:pt x="4357" y="239"/>
                    <a:pt x="4348" y="221"/>
                  </a:cubicBezTo>
                  <a:cubicBezTo>
                    <a:pt x="4336" y="205"/>
                    <a:pt x="4323" y="189"/>
                    <a:pt x="4311" y="173"/>
                  </a:cubicBezTo>
                  <a:cubicBezTo>
                    <a:pt x="4299" y="157"/>
                    <a:pt x="4286" y="142"/>
                    <a:pt x="4274" y="126"/>
                  </a:cubicBezTo>
                  <a:cubicBezTo>
                    <a:pt x="4260" y="113"/>
                    <a:pt x="4247" y="100"/>
                    <a:pt x="4233" y="87"/>
                  </a:cubicBezTo>
                  <a:cubicBezTo>
                    <a:pt x="4221" y="76"/>
                    <a:pt x="4208" y="66"/>
                    <a:pt x="4196" y="55"/>
                  </a:cubicBezTo>
                  <a:cubicBezTo>
                    <a:pt x="4180" y="45"/>
                    <a:pt x="4165" y="34"/>
                    <a:pt x="4149" y="24"/>
                  </a:cubicBezTo>
                  <a:lnTo>
                    <a:pt x="4107" y="0"/>
                  </a:lnTo>
                  <a:lnTo>
                    <a:pt x="0" y="0"/>
                  </a:lnTo>
                  <a:lnTo>
                    <a:pt x="0" y="7582"/>
                  </a:lnTo>
                  <a:lnTo>
                    <a:pt x="10016" y="7508"/>
                  </a:lnTo>
                  <a:cubicBezTo>
                    <a:pt x="10011" y="5005"/>
                    <a:pt x="10005" y="2503"/>
                    <a:pt x="10000" y="0"/>
                  </a:cubicBezTo>
                  <a:close/>
                </a:path>
              </a:pathLst>
            </a:custGeom>
            <a:solidFill>
              <a:schemeClr val="accent2">
                <a:lumMod val="10000"/>
                <a:lumOff val="9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699" name="Freeform 10"/>
            <p:cNvSpPr>
              <a:spLocks/>
            </p:cNvSpPr>
            <p:nvPr/>
          </p:nvSpPr>
          <p:spPr bwMode="auto">
            <a:xfrm>
              <a:off x="5699434"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close/>
                </a:path>
              </a:pathLst>
            </a:custGeom>
            <a:solidFill>
              <a:schemeClr val="accent2">
                <a:lumMod val="75000"/>
                <a:lumOff val="2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0" name="Freeform 11"/>
            <p:cNvSpPr>
              <a:spLocks/>
            </p:cNvSpPr>
            <p:nvPr/>
          </p:nvSpPr>
          <p:spPr bwMode="auto">
            <a:xfrm>
              <a:off x="5699434"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1" name="Freeform 12"/>
            <p:cNvSpPr>
              <a:spLocks noEditPoints="1"/>
            </p:cNvSpPr>
            <p:nvPr/>
          </p:nvSpPr>
          <p:spPr bwMode="auto">
            <a:xfrm>
              <a:off x="5814536" y="2070180"/>
              <a:ext cx="438132" cy="210035"/>
            </a:xfrm>
            <a:custGeom>
              <a:avLst/>
              <a:gdLst>
                <a:gd name="T0" fmla="*/ 0 w 236"/>
                <a:gd name="T1" fmla="*/ 120 h 120"/>
                <a:gd name="T2" fmla="*/ 0 w 236"/>
                <a:gd name="T3" fmla="*/ 120 h 120"/>
                <a:gd name="T4" fmla="*/ 0 w 236"/>
                <a:gd name="T5" fmla="*/ 120 h 120"/>
                <a:gd name="T6" fmla="*/ 236 w 236"/>
                <a:gd name="T7" fmla="*/ 120 h 120"/>
                <a:gd name="T8" fmla="*/ 232 w 236"/>
                <a:gd name="T9" fmla="*/ 120 h 120"/>
                <a:gd name="T10" fmla="*/ 236 w 236"/>
                <a:gd name="T11" fmla="*/ 120 h 120"/>
                <a:gd name="T12" fmla="*/ 0 w 236"/>
                <a:gd name="T13" fmla="*/ 120 h 120"/>
                <a:gd name="T14" fmla="*/ 0 w 236"/>
                <a:gd name="T15" fmla="*/ 120 h 120"/>
                <a:gd name="T16" fmla="*/ 0 w 236"/>
                <a:gd name="T17" fmla="*/ 118 h 120"/>
                <a:gd name="T18" fmla="*/ 0 w 236"/>
                <a:gd name="T19" fmla="*/ 118 h 120"/>
                <a:gd name="T20" fmla="*/ 0 w 236"/>
                <a:gd name="T21" fmla="*/ 118 h 120"/>
                <a:gd name="T22" fmla="*/ 0 w 236"/>
                <a:gd name="T23" fmla="*/ 118 h 120"/>
                <a:gd name="T24" fmla="*/ 0 w 236"/>
                <a:gd name="T25" fmla="*/ 118 h 120"/>
                <a:gd name="T26" fmla="*/ 0 w 236"/>
                <a:gd name="T27" fmla="*/ 118 h 120"/>
                <a:gd name="T28" fmla="*/ 0 w 236"/>
                <a:gd name="T29" fmla="*/ 118 h 120"/>
                <a:gd name="T30" fmla="*/ 0 w 236"/>
                <a:gd name="T31" fmla="*/ 118 h 120"/>
                <a:gd name="T32" fmla="*/ 2 w 236"/>
                <a:gd name="T33" fmla="*/ 118 h 120"/>
                <a:gd name="T34" fmla="*/ 2 w 236"/>
                <a:gd name="T35" fmla="*/ 118 h 120"/>
                <a:gd name="T36" fmla="*/ 2 w 236"/>
                <a:gd name="T37" fmla="*/ 116 h 120"/>
                <a:gd name="T38" fmla="*/ 2 w 236"/>
                <a:gd name="T39" fmla="*/ 116 h 120"/>
                <a:gd name="T40" fmla="*/ 16 w 236"/>
                <a:gd name="T41" fmla="*/ 98 h 120"/>
                <a:gd name="T42" fmla="*/ 16 w 236"/>
                <a:gd name="T43" fmla="*/ 98 h 120"/>
                <a:gd name="T44" fmla="*/ 16 w 236"/>
                <a:gd name="T45" fmla="*/ 98 h 120"/>
                <a:gd name="T46" fmla="*/ 16 w 236"/>
                <a:gd name="T47" fmla="*/ 98 h 120"/>
                <a:gd name="T48" fmla="*/ 16 w 236"/>
                <a:gd name="T49" fmla="*/ 98 h 120"/>
                <a:gd name="T50" fmla="*/ 16 w 236"/>
                <a:gd name="T51" fmla="*/ 98 h 120"/>
                <a:gd name="T52" fmla="*/ 16 w 236"/>
                <a:gd name="T53" fmla="*/ 98 h 120"/>
                <a:gd name="T54" fmla="*/ 18 w 236"/>
                <a:gd name="T55" fmla="*/ 98 h 120"/>
                <a:gd name="T56" fmla="*/ 18 w 236"/>
                <a:gd name="T57" fmla="*/ 98 h 120"/>
                <a:gd name="T58" fmla="*/ 18 w 236"/>
                <a:gd name="T59" fmla="*/ 98 h 120"/>
                <a:gd name="T60" fmla="*/ 18 w 236"/>
                <a:gd name="T61" fmla="*/ 98 h 120"/>
                <a:gd name="T62" fmla="*/ 18 w 236"/>
                <a:gd name="T63" fmla="*/ 98 h 120"/>
                <a:gd name="T64" fmla="*/ 18 w 236"/>
                <a:gd name="T65" fmla="*/ 96 h 120"/>
                <a:gd name="T66" fmla="*/ 18 w 236"/>
                <a:gd name="T67" fmla="*/ 98 h 120"/>
                <a:gd name="T68" fmla="*/ 18 w 236"/>
                <a:gd name="T69" fmla="*/ 96 h 120"/>
                <a:gd name="T70" fmla="*/ 18 w 236"/>
                <a:gd name="T71" fmla="*/ 96 h 120"/>
                <a:gd name="T72" fmla="*/ 18 w 236"/>
                <a:gd name="T73" fmla="*/ 96 h 120"/>
                <a:gd name="T74" fmla="*/ 18 w 236"/>
                <a:gd name="T75" fmla="*/ 96 h 120"/>
                <a:gd name="T76" fmla="*/ 18 w 236"/>
                <a:gd name="T77" fmla="*/ 96 h 120"/>
                <a:gd name="T78" fmla="*/ 18 w 236"/>
                <a:gd name="T79" fmla="*/ 96 h 120"/>
                <a:gd name="T80" fmla="*/ 20 w 236"/>
                <a:gd name="T81" fmla="*/ 96 h 120"/>
                <a:gd name="T82" fmla="*/ 18 w 236"/>
                <a:gd name="T83" fmla="*/ 96 h 120"/>
                <a:gd name="T84" fmla="*/ 192 w 236"/>
                <a:gd name="T85" fmla="*/ 0 h 120"/>
                <a:gd name="T86" fmla="*/ 172 w 236"/>
                <a:gd name="T87" fmla="*/ 4 h 120"/>
                <a:gd name="T88" fmla="*/ 128 w 236"/>
                <a:gd name="T89" fmla="*/ 20 h 120"/>
                <a:gd name="T90" fmla="*/ 84 w 236"/>
                <a:gd name="T91" fmla="*/ 42 h 120"/>
                <a:gd name="T92" fmla="*/ 40 w 236"/>
                <a:gd name="T93" fmla="*/ 76 h 120"/>
                <a:gd name="T94" fmla="*/ 20 w 236"/>
                <a:gd name="T95" fmla="*/ 96 h 120"/>
                <a:gd name="T96" fmla="*/ 62 w 236"/>
                <a:gd name="T97" fmla="*/ 58 h 120"/>
                <a:gd name="T98" fmla="*/ 106 w 236"/>
                <a:gd name="T99" fmla="*/ 30 h 120"/>
                <a:gd name="T100" fmla="*/ 152 w 236"/>
                <a:gd name="T101" fmla="*/ 12 h 120"/>
                <a:gd name="T102" fmla="*/ 192 w 236"/>
                <a:gd name="T10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6" h="120">
                  <a:moveTo>
                    <a:pt x="0" y="120"/>
                  </a:moveTo>
                  <a:lnTo>
                    <a:pt x="0" y="120"/>
                  </a:lnTo>
                  <a:lnTo>
                    <a:pt x="0" y="120"/>
                  </a:lnTo>
                  <a:lnTo>
                    <a:pt x="0" y="120"/>
                  </a:lnTo>
                  <a:lnTo>
                    <a:pt x="0" y="120"/>
                  </a:lnTo>
                  <a:lnTo>
                    <a:pt x="0" y="120"/>
                  </a:lnTo>
                  <a:close/>
                  <a:moveTo>
                    <a:pt x="236" y="120"/>
                  </a:moveTo>
                  <a:lnTo>
                    <a:pt x="236" y="120"/>
                  </a:lnTo>
                  <a:lnTo>
                    <a:pt x="232" y="120"/>
                  </a:lnTo>
                  <a:lnTo>
                    <a:pt x="232" y="120"/>
                  </a:lnTo>
                  <a:lnTo>
                    <a:pt x="236" y="120"/>
                  </a:lnTo>
                  <a:lnTo>
                    <a:pt x="236" y="120"/>
                  </a:lnTo>
                  <a:close/>
                  <a:moveTo>
                    <a:pt x="0" y="120"/>
                  </a:moveTo>
                  <a:lnTo>
                    <a:pt x="0" y="120"/>
                  </a:lnTo>
                  <a:lnTo>
                    <a:pt x="0" y="120"/>
                  </a:lnTo>
                  <a:lnTo>
                    <a:pt x="0" y="120"/>
                  </a:lnTo>
                  <a:lnTo>
                    <a:pt x="0" y="120"/>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2" y="118"/>
                  </a:moveTo>
                  <a:lnTo>
                    <a:pt x="2" y="118"/>
                  </a:lnTo>
                  <a:lnTo>
                    <a:pt x="2" y="118"/>
                  </a:lnTo>
                  <a:lnTo>
                    <a:pt x="2" y="118"/>
                  </a:lnTo>
                  <a:lnTo>
                    <a:pt x="2" y="118"/>
                  </a:lnTo>
                  <a:close/>
                  <a:moveTo>
                    <a:pt x="2" y="116"/>
                  </a:moveTo>
                  <a:lnTo>
                    <a:pt x="2" y="116"/>
                  </a:lnTo>
                  <a:lnTo>
                    <a:pt x="2" y="116"/>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8" y="98"/>
                  </a:moveTo>
                  <a:lnTo>
                    <a:pt x="18" y="98"/>
                  </a:lnTo>
                  <a:lnTo>
                    <a:pt x="18" y="98"/>
                  </a:lnTo>
                  <a:lnTo>
                    <a:pt x="18" y="98"/>
                  </a:lnTo>
                  <a:lnTo>
                    <a:pt x="18" y="98"/>
                  </a:lnTo>
                  <a:close/>
                  <a:moveTo>
                    <a:pt x="18" y="98"/>
                  </a:moveTo>
                  <a:lnTo>
                    <a:pt x="18" y="98"/>
                  </a:lnTo>
                  <a:lnTo>
                    <a:pt x="18" y="98"/>
                  </a:lnTo>
                  <a:lnTo>
                    <a:pt x="18" y="98"/>
                  </a:lnTo>
                  <a:lnTo>
                    <a:pt x="18" y="98"/>
                  </a:lnTo>
                  <a:close/>
                  <a:moveTo>
                    <a:pt x="18" y="96"/>
                  </a:moveTo>
                  <a:lnTo>
                    <a:pt x="18" y="96"/>
                  </a:lnTo>
                  <a:lnTo>
                    <a:pt x="18" y="98"/>
                  </a:lnTo>
                  <a:lnTo>
                    <a:pt x="18" y="98"/>
                  </a:lnTo>
                  <a:lnTo>
                    <a:pt x="18" y="96"/>
                  </a:lnTo>
                  <a:close/>
                  <a:moveTo>
                    <a:pt x="18" y="96"/>
                  </a:moveTo>
                  <a:lnTo>
                    <a:pt x="18" y="96"/>
                  </a:lnTo>
                  <a:lnTo>
                    <a:pt x="18" y="96"/>
                  </a:lnTo>
                  <a:lnTo>
                    <a:pt x="18" y="96"/>
                  </a:lnTo>
                  <a:lnTo>
                    <a:pt x="18" y="96"/>
                  </a:lnTo>
                  <a:close/>
                  <a:moveTo>
                    <a:pt x="18" y="96"/>
                  </a:moveTo>
                  <a:lnTo>
                    <a:pt x="18" y="96"/>
                  </a:lnTo>
                  <a:lnTo>
                    <a:pt x="18" y="96"/>
                  </a:lnTo>
                  <a:lnTo>
                    <a:pt x="18" y="96"/>
                  </a:lnTo>
                  <a:lnTo>
                    <a:pt x="18" y="96"/>
                  </a:lnTo>
                  <a:close/>
                  <a:moveTo>
                    <a:pt x="20" y="96"/>
                  </a:moveTo>
                  <a:lnTo>
                    <a:pt x="20" y="96"/>
                  </a:lnTo>
                  <a:lnTo>
                    <a:pt x="18" y="96"/>
                  </a:lnTo>
                  <a:lnTo>
                    <a:pt x="18" y="96"/>
                  </a:lnTo>
                  <a:lnTo>
                    <a:pt x="20" y="96"/>
                  </a:lnTo>
                  <a:close/>
                  <a:moveTo>
                    <a:pt x="192" y="0"/>
                  </a:moveTo>
                  <a:lnTo>
                    <a:pt x="192" y="0"/>
                  </a:lnTo>
                  <a:lnTo>
                    <a:pt x="172" y="4"/>
                  </a:lnTo>
                  <a:lnTo>
                    <a:pt x="152" y="12"/>
                  </a:lnTo>
                  <a:lnTo>
                    <a:pt x="128" y="20"/>
                  </a:lnTo>
                  <a:lnTo>
                    <a:pt x="106" y="30"/>
                  </a:lnTo>
                  <a:lnTo>
                    <a:pt x="84" y="42"/>
                  </a:lnTo>
                  <a:lnTo>
                    <a:pt x="62" y="58"/>
                  </a:lnTo>
                  <a:lnTo>
                    <a:pt x="40" y="76"/>
                  </a:lnTo>
                  <a:lnTo>
                    <a:pt x="20" y="96"/>
                  </a:lnTo>
                  <a:lnTo>
                    <a:pt x="20" y="96"/>
                  </a:lnTo>
                  <a:lnTo>
                    <a:pt x="40" y="76"/>
                  </a:lnTo>
                  <a:lnTo>
                    <a:pt x="62" y="58"/>
                  </a:lnTo>
                  <a:lnTo>
                    <a:pt x="84" y="42"/>
                  </a:lnTo>
                  <a:lnTo>
                    <a:pt x="106" y="30"/>
                  </a:lnTo>
                  <a:lnTo>
                    <a:pt x="128" y="20"/>
                  </a:lnTo>
                  <a:lnTo>
                    <a:pt x="152" y="12"/>
                  </a:lnTo>
                  <a:lnTo>
                    <a:pt x="172" y="4"/>
                  </a:lnTo>
                  <a:lnTo>
                    <a:pt x="192" y="0"/>
                  </a:lnTo>
                  <a:close/>
                </a:path>
              </a:pathLst>
            </a:custGeom>
            <a:solidFill>
              <a:srgbClr val="FBC7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2" name="Freeform 13"/>
            <p:cNvSpPr>
              <a:spLocks/>
            </p:cNvSpPr>
            <p:nvPr/>
          </p:nvSpPr>
          <p:spPr bwMode="auto">
            <a:xfrm>
              <a:off x="5814536"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3" name="Freeform 14"/>
            <p:cNvSpPr>
              <a:spLocks/>
            </p:cNvSpPr>
            <p:nvPr/>
          </p:nvSpPr>
          <p:spPr bwMode="auto">
            <a:xfrm>
              <a:off x="6245243"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4" name="Rectangle 15"/>
            <p:cNvSpPr>
              <a:spLocks noChangeArrowheads="1"/>
            </p:cNvSpPr>
            <p:nvPr/>
          </p:nvSpPr>
          <p:spPr bwMode="auto">
            <a:xfrm>
              <a:off x="5814536"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5" name="Rectangle 16"/>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6" name="Rectangle 17"/>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7" name="Rectangle 18"/>
            <p:cNvSpPr>
              <a:spLocks noChangeArrowheads="1"/>
            </p:cNvSpPr>
            <p:nvPr/>
          </p:nvSpPr>
          <p:spPr bwMode="auto">
            <a:xfrm>
              <a:off x="5814536"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8" name="Rectangle 19"/>
            <p:cNvSpPr>
              <a:spLocks noChangeArrowheads="1"/>
            </p:cNvSpPr>
            <p:nvPr/>
          </p:nvSpPr>
          <p:spPr bwMode="auto">
            <a:xfrm>
              <a:off x="5818249"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09" name="Freeform 20"/>
            <p:cNvSpPr>
              <a:spLocks/>
            </p:cNvSpPr>
            <p:nvPr/>
          </p:nvSpPr>
          <p:spPr bwMode="auto">
            <a:xfrm>
              <a:off x="5818249"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0" name="Rectangle 21"/>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1" name="Rectangle 22"/>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2" name="Rectangle 23"/>
            <p:cNvSpPr>
              <a:spLocks noChangeArrowheads="1"/>
            </p:cNvSpPr>
            <p:nvPr/>
          </p:nvSpPr>
          <p:spPr bwMode="auto">
            <a:xfrm>
              <a:off x="5844240"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3" name="Rectangle 24"/>
            <p:cNvSpPr>
              <a:spLocks noChangeArrowheads="1"/>
            </p:cNvSpPr>
            <p:nvPr/>
          </p:nvSpPr>
          <p:spPr bwMode="auto">
            <a:xfrm>
              <a:off x="5847953"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4" name="Rectangle 25"/>
            <p:cNvSpPr>
              <a:spLocks noChangeArrowheads="1"/>
            </p:cNvSpPr>
            <p:nvPr/>
          </p:nvSpPr>
          <p:spPr bwMode="auto">
            <a:xfrm>
              <a:off x="5847953"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5" name="Rectangle 26"/>
            <p:cNvSpPr>
              <a:spLocks noChangeArrowheads="1"/>
            </p:cNvSpPr>
            <p:nvPr/>
          </p:nvSpPr>
          <p:spPr bwMode="auto">
            <a:xfrm>
              <a:off x="5847953" y="2238208"/>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6" name="Rectangle 27"/>
            <p:cNvSpPr>
              <a:spLocks noChangeArrowheads="1"/>
            </p:cNvSpPr>
            <p:nvPr/>
          </p:nvSpPr>
          <p:spPr bwMode="auto">
            <a:xfrm>
              <a:off x="5847953" y="22382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7" name="Rectangle 28"/>
            <p:cNvSpPr>
              <a:spLocks noChangeArrowheads="1"/>
            </p:cNvSpPr>
            <p:nvPr/>
          </p:nvSpPr>
          <p:spPr bwMode="auto">
            <a:xfrm>
              <a:off x="5847953" y="22382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8" name="Rectangle 29"/>
            <p:cNvSpPr>
              <a:spLocks noChangeArrowheads="1"/>
            </p:cNvSpPr>
            <p:nvPr/>
          </p:nvSpPr>
          <p:spPr bwMode="auto">
            <a:xfrm>
              <a:off x="5847955" y="2238208"/>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19" name="Freeform 30"/>
            <p:cNvSpPr>
              <a:spLocks/>
            </p:cNvSpPr>
            <p:nvPr/>
          </p:nvSpPr>
          <p:spPr bwMode="auto">
            <a:xfrm>
              <a:off x="5851666" y="2070179"/>
              <a:ext cx="319317" cy="168028"/>
            </a:xfrm>
            <a:custGeom>
              <a:avLst/>
              <a:gdLst>
                <a:gd name="T0" fmla="*/ 172 w 172"/>
                <a:gd name="T1" fmla="*/ 0 h 96"/>
                <a:gd name="T2" fmla="*/ 172 w 172"/>
                <a:gd name="T3" fmla="*/ 0 h 96"/>
                <a:gd name="T4" fmla="*/ 152 w 172"/>
                <a:gd name="T5" fmla="*/ 4 h 96"/>
                <a:gd name="T6" fmla="*/ 132 w 172"/>
                <a:gd name="T7" fmla="*/ 12 h 96"/>
                <a:gd name="T8" fmla="*/ 108 w 172"/>
                <a:gd name="T9" fmla="*/ 20 h 96"/>
                <a:gd name="T10" fmla="*/ 86 w 172"/>
                <a:gd name="T11" fmla="*/ 30 h 96"/>
                <a:gd name="T12" fmla="*/ 64 w 172"/>
                <a:gd name="T13" fmla="*/ 42 h 96"/>
                <a:gd name="T14" fmla="*/ 42 w 172"/>
                <a:gd name="T15" fmla="*/ 58 h 96"/>
                <a:gd name="T16" fmla="*/ 20 w 172"/>
                <a:gd name="T17" fmla="*/ 76 h 96"/>
                <a:gd name="T18" fmla="*/ 0 w 172"/>
                <a:gd name="T19" fmla="*/ 96 h 96"/>
                <a:gd name="T20" fmla="*/ 0 w 172"/>
                <a:gd name="T21" fmla="*/ 96 h 96"/>
                <a:gd name="T22" fmla="*/ 20 w 172"/>
                <a:gd name="T23" fmla="*/ 76 h 96"/>
                <a:gd name="T24" fmla="*/ 42 w 172"/>
                <a:gd name="T25" fmla="*/ 58 h 96"/>
                <a:gd name="T26" fmla="*/ 64 w 172"/>
                <a:gd name="T27" fmla="*/ 42 h 96"/>
                <a:gd name="T28" fmla="*/ 86 w 172"/>
                <a:gd name="T29" fmla="*/ 30 h 96"/>
                <a:gd name="T30" fmla="*/ 108 w 172"/>
                <a:gd name="T31" fmla="*/ 20 h 96"/>
                <a:gd name="T32" fmla="*/ 132 w 172"/>
                <a:gd name="T33" fmla="*/ 12 h 96"/>
                <a:gd name="T34" fmla="*/ 152 w 172"/>
                <a:gd name="T35" fmla="*/ 4 h 96"/>
                <a:gd name="T36" fmla="*/ 172 w 172"/>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96">
                  <a:moveTo>
                    <a:pt x="172" y="0"/>
                  </a:moveTo>
                  <a:lnTo>
                    <a:pt x="172" y="0"/>
                  </a:lnTo>
                  <a:lnTo>
                    <a:pt x="152" y="4"/>
                  </a:lnTo>
                  <a:lnTo>
                    <a:pt x="132" y="12"/>
                  </a:lnTo>
                  <a:lnTo>
                    <a:pt x="108" y="20"/>
                  </a:lnTo>
                  <a:lnTo>
                    <a:pt x="86" y="30"/>
                  </a:lnTo>
                  <a:lnTo>
                    <a:pt x="64" y="42"/>
                  </a:lnTo>
                  <a:lnTo>
                    <a:pt x="42" y="58"/>
                  </a:lnTo>
                  <a:lnTo>
                    <a:pt x="20" y="76"/>
                  </a:lnTo>
                  <a:lnTo>
                    <a:pt x="0" y="96"/>
                  </a:lnTo>
                  <a:lnTo>
                    <a:pt x="0" y="96"/>
                  </a:lnTo>
                  <a:lnTo>
                    <a:pt x="20" y="76"/>
                  </a:lnTo>
                  <a:lnTo>
                    <a:pt x="42" y="58"/>
                  </a:lnTo>
                  <a:lnTo>
                    <a:pt x="64" y="42"/>
                  </a:lnTo>
                  <a:lnTo>
                    <a:pt x="86" y="30"/>
                  </a:lnTo>
                  <a:lnTo>
                    <a:pt x="108" y="20"/>
                  </a:lnTo>
                  <a:lnTo>
                    <a:pt x="132" y="12"/>
                  </a:lnTo>
                  <a:lnTo>
                    <a:pt x="152" y="4"/>
                  </a:lnTo>
                  <a:lnTo>
                    <a:pt x="1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0" name="Freeform 31"/>
            <p:cNvSpPr>
              <a:spLocks/>
            </p:cNvSpPr>
            <p:nvPr/>
          </p:nvSpPr>
          <p:spPr bwMode="auto">
            <a:xfrm>
              <a:off x="5814536" y="2056176"/>
              <a:ext cx="438132" cy="224037"/>
            </a:xfrm>
            <a:custGeom>
              <a:avLst/>
              <a:gdLst>
                <a:gd name="T0" fmla="*/ 236 w 236"/>
                <a:gd name="T1" fmla="*/ 0 h 128"/>
                <a:gd name="T2" fmla="*/ 192 w 236"/>
                <a:gd name="T3" fmla="*/ 8 h 128"/>
                <a:gd name="T4" fmla="*/ 172 w 236"/>
                <a:gd name="T5" fmla="*/ 12 h 128"/>
                <a:gd name="T6" fmla="*/ 128 w 236"/>
                <a:gd name="T7" fmla="*/ 28 h 128"/>
                <a:gd name="T8" fmla="*/ 84 w 236"/>
                <a:gd name="T9" fmla="*/ 50 h 128"/>
                <a:gd name="T10" fmla="*/ 40 w 236"/>
                <a:gd name="T11" fmla="*/ 84 h 128"/>
                <a:gd name="T12" fmla="*/ 20 w 236"/>
                <a:gd name="T13" fmla="*/ 104 h 128"/>
                <a:gd name="T14" fmla="*/ 20 w 236"/>
                <a:gd name="T15" fmla="*/ 104 h 128"/>
                <a:gd name="T16" fmla="*/ 18 w 236"/>
                <a:gd name="T17" fmla="*/ 104 h 128"/>
                <a:gd name="T18" fmla="*/ 18 w 236"/>
                <a:gd name="T19" fmla="*/ 104 h 128"/>
                <a:gd name="T20" fmla="*/ 18 w 236"/>
                <a:gd name="T21" fmla="*/ 104 h 128"/>
                <a:gd name="T22" fmla="*/ 18 w 236"/>
                <a:gd name="T23" fmla="*/ 104 h 128"/>
                <a:gd name="T24" fmla="*/ 18 w 236"/>
                <a:gd name="T25" fmla="*/ 104 h 128"/>
                <a:gd name="T26" fmla="*/ 18 w 236"/>
                <a:gd name="T27" fmla="*/ 104 h 128"/>
                <a:gd name="T28" fmla="*/ 18 w 236"/>
                <a:gd name="T29" fmla="*/ 106 h 128"/>
                <a:gd name="T30" fmla="*/ 18 w 236"/>
                <a:gd name="T31" fmla="*/ 106 h 128"/>
                <a:gd name="T32" fmla="*/ 18 w 236"/>
                <a:gd name="T33" fmla="*/ 106 h 128"/>
                <a:gd name="T34" fmla="*/ 18 w 236"/>
                <a:gd name="T35" fmla="*/ 106 h 128"/>
                <a:gd name="T36" fmla="*/ 18 w 236"/>
                <a:gd name="T37" fmla="*/ 106 h 128"/>
                <a:gd name="T38" fmla="*/ 16 w 236"/>
                <a:gd name="T39" fmla="*/ 106 h 128"/>
                <a:gd name="T40" fmla="*/ 16 w 236"/>
                <a:gd name="T41" fmla="*/ 106 h 128"/>
                <a:gd name="T42" fmla="*/ 16 w 236"/>
                <a:gd name="T43" fmla="*/ 106 h 128"/>
                <a:gd name="T44" fmla="*/ 16 w 236"/>
                <a:gd name="T45" fmla="*/ 106 h 128"/>
                <a:gd name="T46" fmla="*/ 16 w 236"/>
                <a:gd name="T47" fmla="*/ 106 h 128"/>
                <a:gd name="T48" fmla="*/ 16 w 236"/>
                <a:gd name="T49" fmla="*/ 106 h 128"/>
                <a:gd name="T50" fmla="*/ 2 w 236"/>
                <a:gd name="T51" fmla="*/ 124 h 128"/>
                <a:gd name="T52" fmla="*/ 2 w 236"/>
                <a:gd name="T53" fmla="*/ 126 h 128"/>
                <a:gd name="T54" fmla="*/ 2 w 236"/>
                <a:gd name="T55" fmla="*/ 126 h 128"/>
                <a:gd name="T56" fmla="*/ 0 w 236"/>
                <a:gd name="T57" fmla="*/ 126 h 128"/>
                <a:gd name="T58" fmla="*/ 0 w 236"/>
                <a:gd name="T59" fmla="*/ 126 h 128"/>
                <a:gd name="T60" fmla="*/ 0 w 236"/>
                <a:gd name="T61" fmla="*/ 126 h 128"/>
                <a:gd name="T62" fmla="*/ 0 w 236"/>
                <a:gd name="T63" fmla="*/ 126 h 128"/>
                <a:gd name="T64" fmla="*/ 0 w 236"/>
                <a:gd name="T65" fmla="*/ 126 h 128"/>
                <a:gd name="T66" fmla="*/ 0 w 236"/>
                <a:gd name="T67" fmla="*/ 126 h 128"/>
                <a:gd name="T68" fmla="*/ 0 w 236"/>
                <a:gd name="T69" fmla="*/ 128 h 128"/>
                <a:gd name="T70" fmla="*/ 0 w 236"/>
                <a:gd name="T71" fmla="*/ 128 h 128"/>
                <a:gd name="T72" fmla="*/ 0 w 236"/>
                <a:gd name="T73" fmla="*/ 128 h 128"/>
                <a:gd name="T74" fmla="*/ 0 w 236"/>
                <a:gd name="T75" fmla="*/ 128 h 128"/>
                <a:gd name="T76" fmla="*/ 232 w 236"/>
                <a:gd name="T77" fmla="*/ 128 h 128"/>
                <a:gd name="T78" fmla="*/ 236 w 236"/>
                <a:gd name="T7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128">
                  <a:moveTo>
                    <a:pt x="236" y="0"/>
                  </a:moveTo>
                  <a:lnTo>
                    <a:pt x="236" y="0"/>
                  </a:lnTo>
                  <a:lnTo>
                    <a:pt x="216" y="2"/>
                  </a:lnTo>
                  <a:lnTo>
                    <a:pt x="192" y="8"/>
                  </a:lnTo>
                  <a:lnTo>
                    <a:pt x="192" y="8"/>
                  </a:lnTo>
                  <a:lnTo>
                    <a:pt x="172" y="12"/>
                  </a:lnTo>
                  <a:lnTo>
                    <a:pt x="152" y="20"/>
                  </a:lnTo>
                  <a:lnTo>
                    <a:pt x="128" y="28"/>
                  </a:lnTo>
                  <a:lnTo>
                    <a:pt x="106" y="38"/>
                  </a:lnTo>
                  <a:lnTo>
                    <a:pt x="84" y="50"/>
                  </a:lnTo>
                  <a:lnTo>
                    <a:pt x="62" y="66"/>
                  </a:lnTo>
                  <a:lnTo>
                    <a:pt x="40" y="84"/>
                  </a:lnTo>
                  <a:lnTo>
                    <a:pt x="20" y="104"/>
                  </a:lnTo>
                  <a:lnTo>
                    <a:pt x="20" y="104"/>
                  </a:lnTo>
                  <a:lnTo>
                    <a:pt x="20" y="104"/>
                  </a:lnTo>
                  <a:lnTo>
                    <a:pt x="20"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6"/>
                  </a:lnTo>
                  <a:lnTo>
                    <a:pt x="18" y="106"/>
                  </a:lnTo>
                  <a:lnTo>
                    <a:pt x="18" y="106"/>
                  </a:lnTo>
                  <a:lnTo>
                    <a:pt x="18" y="106"/>
                  </a:lnTo>
                  <a:lnTo>
                    <a:pt x="18" y="106"/>
                  </a:lnTo>
                  <a:lnTo>
                    <a:pt x="18" y="10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2" y="124"/>
                  </a:lnTo>
                  <a:lnTo>
                    <a:pt x="2" y="124"/>
                  </a:lnTo>
                  <a:lnTo>
                    <a:pt x="2" y="124"/>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chemeClr val="accent2">
                <a:lumMod val="75000"/>
                <a:lumOff val="2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1" name="Freeform 32"/>
            <p:cNvSpPr>
              <a:spLocks/>
            </p:cNvSpPr>
            <p:nvPr/>
          </p:nvSpPr>
          <p:spPr bwMode="auto">
            <a:xfrm>
              <a:off x="5814536" y="2056176"/>
              <a:ext cx="438132" cy="224037"/>
            </a:xfrm>
            <a:custGeom>
              <a:avLst/>
              <a:gdLst>
                <a:gd name="T0" fmla="*/ 236 w 236"/>
                <a:gd name="T1" fmla="*/ 0 h 128"/>
                <a:gd name="T2" fmla="*/ 192 w 236"/>
                <a:gd name="T3" fmla="*/ 8 h 128"/>
                <a:gd name="T4" fmla="*/ 172 w 236"/>
                <a:gd name="T5" fmla="*/ 12 h 128"/>
                <a:gd name="T6" fmla="*/ 128 w 236"/>
                <a:gd name="T7" fmla="*/ 28 h 128"/>
                <a:gd name="T8" fmla="*/ 84 w 236"/>
                <a:gd name="T9" fmla="*/ 50 h 128"/>
                <a:gd name="T10" fmla="*/ 40 w 236"/>
                <a:gd name="T11" fmla="*/ 84 h 128"/>
                <a:gd name="T12" fmla="*/ 20 w 236"/>
                <a:gd name="T13" fmla="*/ 104 h 128"/>
                <a:gd name="T14" fmla="*/ 20 w 236"/>
                <a:gd name="T15" fmla="*/ 104 h 128"/>
                <a:gd name="T16" fmla="*/ 18 w 236"/>
                <a:gd name="T17" fmla="*/ 104 h 128"/>
                <a:gd name="T18" fmla="*/ 18 w 236"/>
                <a:gd name="T19" fmla="*/ 104 h 128"/>
                <a:gd name="T20" fmla="*/ 18 w 236"/>
                <a:gd name="T21" fmla="*/ 104 h 128"/>
                <a:gd name="T22" fmla="*/ 18 w 236"/>
                <a:gd name="T23" fmla="*/ 104 h 128"/>
                <a:gd name="T24" fmla="*/ 18 w 236"/>
                <a:gd name="T25" fmla="*/ 104 h 128"/>
                <a:gd name="T26" fmla="*/ 18 w 236"/>
                <a:gd name="T27" fmla="*/ 104 h 128"/>
                <a:gd name="T28" fmla="*/ 18 w 236"/>
                <a:gd name="T29" fmla="*/ 106 h 128"/>
                <a:gd name="T30" fmla="*/ 18 w 236"/>
                <a:gd name="T31" fmla="*/ 106 h 128"/>
                <a:gd name="T32" fmla="*/ 18 w 236"/>
                <a:gd name="T33" fmla="*/ 106 h 128"/>
                <a:gd name="T34" fmla="*/ 18 w 236"/>
                <a:gd name="T35" fmla="*/ 106 h 128"/>
                <a:gd name="T36" fmla="*/ 18 w 236"/>
                <a:gd name="T37" fmla="*/ 106 h 128"/>
                <a:gd name="T38" fmla="*/ 16 w 236"/>
                <a:gd name="T39" fmla="*/ 106 h 128"/>
                <a:gd name="T40" fmla="*/ 16 w 236"/>
                <a:gd name="T41" fmla="*/ 106 h 128"/>
                <a:gd name="T42" fmla="*/ 16 w 236"/>
                <a:gd name="T43" fmla="*/ 106 h 128"/>
                <a:gd name="T44" fmla="*/ 16 w 236"/>
                <a:gd name="T45" fmla="*/ 106 h 128"/>
                <a:gd name="T46" fmla="*/ 16 w 236"/>
                <a:gd name="T47" fmla="*/ 106 h 128"/>
                <a:gd name="T48" fmla="*/ 16 w 236"/>
                <a:gd name="T49" fmla="*/ 106 h 128"/>
                <a:gd name="T50" fmla="*/ 2 w 236"/>
                <a:gd name="T51" fmla="*/ 124 h 128"/>
                <a:gd name="T52" fmla="*/ 2 w 236"/>
                <a:gd name="T53" fmla="*/ 126 h 128"/>
                <a:gd name="T54" fmla="*/ 2 w 236"/>
                <a:gd name="T55" fmla="*/ 126 h 128"/>
                <a:gd name="T56" fmla="*/ 0 w 236"/>
                <a:gd name="T57" fmla="*/ 126 h 128"/>
                <a:gd name="T58" fmla="*/ 0 w 236"/>
                <a:gd name="T59" fmla="*/ 126 h 128"/>
                <a:gd name="T60" fmla="*/ 0 w 236"/>
                <a:gd name="T61" fmla="*/ 126 h 128"/>
                <a:gd name="T62" fmla="*/ 0 w 236"/>
                <a:gd name="T63" fmla="*/ 126 h 128"/>
                <a:gd name="T64" fmla="*/ 0 w 236"/>
                <a:gd name="T65" fmla="*/ 126 h 128"/>
                <a:gd name="T66" fmla="*/ 0 w 236"/>
                <a:gd name="T67" fmla="*/ 126 h 128"/>
                <a:gd name="T68" fmla="*/ 0 w 236"/>
                <a:gd name="T69" fmla="*/ 128 h 128"/>
                <a:gd name="T70" fmla="*/ 0 w 236"/>
                <a:gd name="T71" fmla="*/ 128 h 128"/>
                <a:gd name="T72" fmla="*/ 0 w 236"/>
                <a:gd name="T73" fmla="*/ 128 h 128"/>
                <a:gd name="T74" fmla="*/ 0 w 236"/>
                <a:gd name="T75" fmla="*/ 128 h 128"/>
                <a:gd name="T76" fmla="*/ 232 w 236"/>
                <a:gd name="T77" fmla="*/ 128 h 128"/>
                <a:gd name="T78" fmla="*/ 236 w 236"/>
                <a:gd name="T7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128">
                  <a:moveTo>
                    <a:pt x="236" y="0"/>
                  </a:moveTo>
                  <a:lnTo>
                    <a:pt x="236" y="0"/>
                  </a:lnTo>
                  <a:lnTo>
                    <a:pt x="216" y="2"/>
                  </a:lnTo>
                  <a:lnTo>
                    <a:pt x="192" y="8"/>
                  </a:lnTo>
                  <a:lnTo>
                    <a:pt x="192" y="8"/>
                  </a:lnTo>
                  <a:lnTo>
                    <a:pt x="172" y="12"/>
                  </a:lnTo>
                  <a:lnTo>
                    <a:pt x="152" y="20"/>
                  </a:lnTo>
                  <a:lnTo>
                    <a:pt x="128" y="28"/>
                  </a:lnTo>
                  <a:lnTo>
                    <a:pt x="106" y="38"/>
                  </a:lnTo>
                  <a:lnTo>
                    <a:pt x="84" y="50"/>
                  </a:lnTo>
                  <a:lnTo>
                    <a:pt x="62" y="66"/>
                  </a:lnTo>
                  <a:lnTo>
                    <a:pt x="40" y="84"/>
                  </a:lnTo>
                  <a:lnTo>
                    <a:pt x="20" y="104"/>
                  </a:lnTo>
                  <a:lnTo>
                    <a:pt x="20" y="104"/>
                  </a:lnTo>
                  <a:lnTo>
                    <a:pt x="20" y="104"/>
                  </a:lnTo>
                  <a:lnTo>
                    <a:pt x="20"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4"/>
                  </a:lnTo>
                  <a:lnTo>
                    <a:pt x="18" y="106"/>
                  </a:lnTo>
                  <a:lnTo>
                    <a:pt x="18" y="106"/>
                  </a:lnTo>
                  <a:lnTo>
                    <a:pt x="18" y="106"/>
                  </a:lnTo>
                  <a:lnTo>
                    <a:pt x="18" y="106"/>
                  </a:lnTo>
                  <a:lnTo>
                    <a:pt x="18" y="106"/>
                  </a:lnTo>
                  <a:lnTo>
                    <a:pt x="18" y="10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2" y="124"/>
                  </a:lnTo>
                  <a:lnTo>
                    <a:pt x="2" y="124"/>
                  </a:lnTo>
                  <a:lnTo>
                    <a:pt x="2" y="124"/>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2" name="Freeform 35"/>
            <p:cNvSpPr>
              <a:spLocks/>
            </p:cNvSpPr>
            <p:nvPr/>
          </p:nvSpPr>
          <p:spPr bwMode="auto">
            <a:xfrm>
              <a:off x="4269936"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4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4"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close/>
                </a:path>
              </a:pathLst>
            </a:custGeom>
            <a:solidFill>
              <a:schemeClr val="bg2">
                <a:lumMod val="7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3" name="Freeform 36"/>
            <p:cNvSpPr>
              <a:spLocks/>
            </p:cNvSpPr>
            <p:nvPr/>
          </p:nvSpPr>
          <p:spPr bwMode="auto">
            <a:xfrm>
              <a:off x="4269936"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2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4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10 w 658"/>
                <a:gd name="T93" fmla="*/ 168 h 1862"/>
                <a:gd name="T94" fmla="*/ 568 w 658"/>
                <a:gd name="T95" fmla="*/ 108 h 1862"/>
                <a:gd name="T96" fmla="*/ 540 w 658"/>
                <a:gd name="T97" fmla="*/ 82 h 1862"/>
                <a:gd name="T98" fmla="*/ 508 w 658"/>
                <a:gd name="T99" fmla="*/ 56 h 1862"/>
                <a:gd name="T100" fmla="*/ 472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100" y="88"/>
                  </a:lnTo>
                  <a:lnTo>
                    <a:pt x="80" y="108"/>
                  </a:lnTo>
                  <a:lnTo>
                    <a:pt x="62" y="130"/>
                  </a:lnTo>
                  <a:lnTo>
                    <a:pt x="294" y="130"/>
                  </a:lnTo>
                  <a:lnTo>
                    <a:pt x="294" y="130"/>
                  </a:lnTo>
                  <a:lnTo>
                    <a:pt x="322" y="128"/>
                  </a:lnTo>
                  <a:lnTo>
                    <a:pt x="322" y="128"/>
                  </a:lnTo>
                  <a:lnTo>
                    <a:pt x="344" y="130"/>
                  </a:lnTo>
                  <a:lnTo>
                    <a:pt x="366"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2" y="496"/>
                  </a:lnTo>
                  <a:lnTo>
                    <a:pt x="434" y="512"/>
                  </a:lnTo>
                  <a:lnTo>
                    <a:pt x="414" y="528"/>
                  </a:lnTo>
                  <a:lnTo>
                    <a:pt x="394" y="544"/>
                  </a:lnTo>
                  <a:lnTo>
                    <a:pt x="372" y="556"/>
                  </a:lnTo>
                  <a:lnTo>
                    <a:pt x="350" y="568"/>
                  </a:lnTo>
                  <a:lnTo>
                    <a:pt x="328" y="580"/>
                  </a:lnTo>
                  <a:lnTo>
                    <a:pt x="284"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4"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8" y="312"/>
                  </a:lnTo>
                  <a:lnTo>
                    <a:pt x="650" y="276"/>
                  </a:lnTo>
                  <a:lnTo>
                    <a:pt x="644" y="252"/>
                  </a:lnTo>
                  <a:lnTo>
                    <a:pt x="636" y="226"/>
                  </a:lnTo>
                  <a:lnTo>
                    <a:pt x="624" y="198"/>
                  </a:lnTo>
                  <a:lnTo>
                    <a:pt x="610" y="168"/>
                  </a:lnTo>
                  <a:lnTo>
                    <a:pt x="590" y="138"/>
                  </a:lnTo>
                  <a:lnTo>
                    <a:pt x="568" y="108"/>
                  </a:lnTo>
                  <a:lnTo>
                    <a:pt x="554" y="94"/>
                  </a:lnTo>
                  <a:lnTo>
                    <a:pt x="540" y="82"/>
                  </a:lnTo>
                  <a:lnTo>
                    <a:pt x="526" y="68"/>
                  </a:lnTo>
                  <a:lnTo>
                    <a:pt x="508" y="56"/>
                  </a:lnTo>
                  <a:lnTo>
                    <a:pt x="490" y="46"/>
                  </a:lnTo>
                  <a:lnTo>
                    <a:pt x="472"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4" name="Freeform 37"/>
            <p:cNvSpPr>
              <a:spLocks noEditPoints="1"/>
            </p:cNvSpPr>
            <p:nvPr/>
          </p:nvSpPr>
          <p:spPr bwMode="auto">
            <a:xfrm>
              <a:off x="4385037" y="2073681"/>
              <a:ext cx="438132" cy="206534"/>
            </a:xfrm>
            <a:custGeom>
              <a:avLst/>
              <a:gdLst>
                <a:gd name="T0" fmla="*/ 0 w 236"/>
                <a:gd name="T1" fmla="*/ 118 h 118"/>
                <a:gd name="T2" fmla="*/ 0 w 236"/>
                <a:gd name="T3" fmla="*/ 118 h 118"/>
                <a:gd name="T4" fmla="*/ 232 w 236"/>
                <a:gd name="T5" fmla="*/ 118 h 118"/>
                <a:gd name="T6" fmla="*/ 236 w 236"/>
                <a:gd name="T7" fmla="*/ 118 h 118"/>
                <a:gd name="T8" fmla="*/ 0 w 236"/>
                <a:gd name="T9" fmla="*/ 118 h 118"/>
                <a:gd name="T10" fmla="*/ 0 w 236"/>
                <a:gd name="T11" fmla="*/ 116 h 118"/>
                <a:gd name="T12" fmla="*/ 0 w 236"/>
                <a:gd name="T13" fmla="*/ 116 h 118"/>
                <a:gd name="T14" fmla="*/ 0 w 236"/>
                <a:gd name="T15" fmla="*/ 116 h 118"/>
                <a:gd name="T16" fmla="*/ 0 w 236"/>
                <a:gd name="T17" fmla="*/ 116 h 118"/>
                <a:gd name="T18" fmla="*/ 0 w 236"/>
                <a:gd name="T19" fmla="*/ 116 h 118"/>
                <a:gd name="T20" fmla="*/ 2 w 236"/>
                <a:gd name="T21" fmla="*/ 116 h 118"/>
                <a:gd name="T22" fmla="*/ 2 w 236"/>
                <a:gd name="T23" fmla="*/ 116 h 118"/>
                <a:gd name="T24" fmla="*/ 2 w 236"/>
                <a:gd name="T25" fmla="*/ 116 h 118"/>
                <a:gd name="T26" fmla="*/ 2 w 236"/>
                <a:gd name="T27" fmla="*/ 116 h 118"/>
                <a:gd name="T28" fmla="*/ 2 w 236"/>
                <a:gd name="T29" fmla="*/ 114 h 118"/>
                <a:gd name="T30" fmla="*/ 2 w 236"/>
                <a:gd name="T31" fmla="*/ 114 h 118"/>
                <a:gd name="T32" fmla="*/ 2 w 236"/>
                <a:gd name="T33" fmla="*/ 114 h 118"/>
                <a:gd name="T34" fmla="*/ 2 w 236"/>
                <a:gd name="T35" fmla="*/ 114 h 118"/>
                <a:gd name="T36" fmla="*/ 2 w 236"/>
                <a:gd name="T37" fmla="*/ 114 h 118"/>
                <a:gd name="T38" fmla="*/ 2 w 236"/>
                <a:gd name="T39" fmla="*/ 114 h 118"/>
                <a:gd name="T40" fmla="*/ 8 w 236"/>
                <a:gd name="T41" fmla="*/ 106 h 118"/>
                <a:gd name="T42" fmla="*/ 10 w 236"/>
                <a:gd name="T43" fmla="*/ 104 h 118"/>
                <a:gd name="T44" fmla="*/ 10 w 236"/>
                <a:gd name="T45" fmla="*/ 104 h 118"/>
                <a:gd name="T46" fmla="*/ 10 w 236"/>
                <a:gd name="T47" fmla="*/ 104 h 118"/>
                <a:gd name="T48" fmla="*/ 12 w 236"/>
                <a:gd name="T49" fmla="*/ 102 h 118"/>
                <a:gd name="T50" fmla="*/ 12 w 236"/>
                <a:gd name="T51" fmla="*/ 102 h 118"/>
                <a:gd name="T52" fmla="*/ 12 w 236"/>
                <a:gd name="T53" fmla="*/ 102 h 118"/>
                <a:gd name="T54" fmla="*/ 12 w 236"/>
                <a:gd name="T55" fmla="*/ 102 h 118"/>
                <a:gd name="T56" fmla="*/ 12 w 236"/>
                <a:gd name="T57" fmla="*/ 102 h 118"/>
                <a:gd name="T58" fmla="*/ 12 w 236"/>
                <a:gd name="T59" fmla="*/ 102 h 118"/>
                <a:gd name="T60" fmla="*/ 12 w 236"/>
                <a:gd name="T61" fmla="*/ 102 h 118"/>
                <a:gd name="T62" fmla="*/ 12 w 236"/>
                <a:gd name="T63" fmla="*/ 102 h 118"/>
                <a:gd name="T64" fmla="*/ 12 w 236"/>
                <a:gd name="T65" fmla="*/ 102 h 118"/>
                <a:gd name="T66" fmla="*/ 12 w 236"/>
                <a:gd name="T67" fmla="*/ 102 h 118"/>
                <a:gd name="T68" fmla="*/ 12 w 236"/>
                <a:gd name="T69" fmla="*/ 100 h 118"/>
                <a:gd name="T70" fmla="*/ 12 w 236"/>
                <a:gd name="T71" fmla="*/ 100 h 118"/>
                <a:gd name="T72" fmla="*/ 14 w 236"/>
                <a:gd name="T73" fmla="*/ 100 h 118"/>
                <a:gd name="T74" fmla="*/ 14 w 236"/>
                <a:gd name="T75" fmla="*/ 100 h 118"/>
                <a:gd name="T76" fmla="*/ 14 w 236"/>
                <a:gd name="T77" fmla="*/ 100 h 118"/>
                <a:gd name="T78" fmla="*/ 14 w 236"/>
                <a:gd name="T79" fmla="*/ 100 h 118"/>
                <a:gd name="T80" fmla="*/ 14 w 236"/>
                <a:gd name="T81" fmla="*/ 100 h 118"/>
                <a:gd name="T82" fmla="*/ 14 w 236"/>
                <a:gd name="T83" fmla="*/ 100 h 118"/>
                <a:gd name="T84" fmla="*/ 182 w 236"/>
                <a:gd name="T85" fmla="*/ 0 h 118"/>
                <a:gd name="T86" fmla="*/ 140 w 236"/>
                <a:gd name="T87" fmla="*/ 14 h 118"/>
                <a:gd name="T88" fmla="*/ 76 w 236"/>
                <a:gd name="T89" fmla="*/ 46 h 118"/>
                <a:gd name="T90" fmla="*/ 14 w 236"/>
                <a:gd name="T91" fmla="*/ 98 h 118"/>
                <a:gd name="T92" fmla="*/ 54 w 236"/>
                <a:gd name="T93" fmla="*/ 62 h 118"/>
                <a:gd name="T94" fmla="*/ 118 w 236"/>
                <a:gd name="T95" fmla="*/ 22 h 118"/>
                <a:gd name="T96" fmla="*/ 182 w 236"/>
                <a:gd name="T97" fmla="*/ 0 h 118"/>
                <a:gd name="T98" fmla="*/ 182 w 236"/>
                <a:gd name="T9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6" h="118">
                  <a:moveTo>
                    <a:pt x="0" y="118"/>
                  </a:moveTo>
                  <a:lnTo>
                    <a:pt x="0" y="118"/>
                  </a:lnTo>
                  <a:lnTo>
                    <a:pt x="0" y="118"/>
                  </a:lnTo>
                  <a:lnTo>
                    <a:pt x="0" y="118"/>
                  </a:lnTo>
                  <a:lnTo>
                    <a:pt x="0" y="118"/>
                  </a:lnTo>
                  <a:lnTo>
                    <a:pt x="0" y="118"/>
                  </a:lnTo>
                  <a:close/>
                  <a:moveTo>
                    <a:pt x="236" y="118"/>
                  </a:moveTo>
                  <a:lnTo>
                    <a:pt x="236" y="118"/>
                  </a:lnTo>
                  <a:lnTo>
                    <a:pt x="232" y="118"/>
                  </a:lnTo>
                  <a:lnTo>
                    <a:pt x="232" y="118"/>
                  </a:lnTo>
                  <a:lnTo>
                    <a:pt x="236" y="118"/>
                  </a:lnTo>
                  <a:lnTo>
                    <a:pt x="236" y="118"/>
                  </a:lnTo>
                  <a:close/>
                  <a:moveTo>
                    <a:pt x="0" y="118"/>
                  </a:moveTo>
                  <a:lnTo>
                    <a:pt x="0" y="118"/>
                  </a:lnTo>
                  <a:lnTo>
                    <a:pt x="0" y="118"/>
                  </a:lnTo>
                  <a:lnTo>
                    <a:pt x="0" y="118"/>
                  </a:lnTo>
                  <a:lnTo>
                    <a:pt x="0" y="118"/>
                  </a:lnTo>
                  <a:close/>
                  <a:moveTo>
                    <a:pt x="0" y="116"/>
                  </a:moveTo>
                  <a:lnTo>
                    <a:pt x="0" y="116"/>
                  </a:lnTo>
                  <a:lnTo>
                    <a:pt x="0" y="116"/>
                  </a:lnTo>
                  <a:lnTo>
                    <a:pt x="0" y="116"/>
                  </a:lnTo>
                  <a:lnTo>
                    <a:pt x="0" y="116"/>
                  </a:lnTo>
                  <a:close/>
                  <a:moveTo>
                    <a:pt x="0" y="116"/>
                  </a:moveTo>
                  <a:lnTo>
                    <a:pt x="0" y="116"/>
                  </a:lnTo>
                  <a:lnTo>
                    <a:pt x="0" y="116"/>
                  </a:lnTo>
                  <a:lnTo>
                    <a:pt x="0" y="116"/>
                  </a:lnTo>
                  <a:lnTo>
                    <a:pt x="0" y="116"/>
                  </a:lnTo>
                  <a:close/>
                  <a:moveTo>
                    <a:pt x="2" y="116"/>
                  </a:moveTo>
                  <a:lnTo>
                    <a:pt x="2" y="116"/>
                  </a:lnTo>
                  <a:lnTo>
                    <a:pt x="0" y="116"/>
                  </a:lnTo>
                  <a:lnTo>
                    <a:pt x="0" y="116"/>
                  </a:lnTo>
                  <a:lnTo>
                    <a:pt x="2" y="116"/>
                  </a:lnTo>
                  <a:close/>
                  <a:moveTo>
                    <a:pt x="2" y="116"/>
                  </a:moveTo>
                  <a:lnTo>
                    <a:pt x="2" y="116"/>
                  </a:lnTo>
                  <a:lnTo>
                    <a:pt x="2" y="116"/>
                  </a:lnTo>
                  <a:lnTo>
                    <a:pt x="2" y="116"/>
                  </a:lnTo>
                  <a:lnTo>
                    <a:pt x="2" y="116"/>
                  </a:lnTo>
                  <a:close/>
                  <a:moveTo>
                    <a:pt x="2" y="116"/>
                  </a:moveTo>
                  <a:lnTo>
                    <a:pt x="2" y="116"/>
                  </a:lnTo>
                  <a:lnTo>
                    <a:pt x="2" y="116"/>
                  </a:lnTo>
                  <a:lnTo>
                    <a:pt x="2" y="116"/>
                  </a:lnTo>
                  <a:lnTo>
                    <a:pt x="2" y="116"/>
                  </a:lnTo>
                  <a:close/>
                  <a:moveTo>
                    <a:pt x="2" y="114"/>
                  </a:moveTo>
                  <a:lnTo>
                    <a:pt x="2" y="114"/>
                  </a:lnTo>
                  <a:lnTo>
                    <a:pt x="2" y="114"/>
                  </a:lnTo>
                  <a:lnTo>
                    <a:pt x="2" y="114"/>
                  </a:lnTo>
                  <a:lnTo>
                    <a:pt x="2" y="114"/>
                  </a:lnTo>
                  <a:close/>
                  <a:moveTo>
                    <a:pt x="2" y="114"/>
                  </a:moveTo>
                  <a:lnTo>
                    <a:pt x="2" y="114"/>
                  </a:lnTo>
                  <a:lnTo>
                    <a:pt x="2" y="114"/>
                  </a:lnTo>
                  <a:lnTo>
                    <a:pt x="2" y="114"/>
                  </a:lnTo>
                  <a:lnTo>
                    <a:pt x="2" y="114"/>
                  </a:lnTo>
                  <a:close/>
                  <a:moveTo>
                    <a:pt x="2" y="114"/>
                  </a:moveTo>
                  <a:lnTo>
                    <a:pt x="2" y="114"/>
                  </a:lnTo>
                  <a:lnTo>
                    <a:pt x="2" y="114"/>
                  </a:lnTo>
                  <a:close/>
                  <a:moveTo>
                    <a:pt x="2" y="114"/>
                  </a:moveTo>
                  <a:lnTo>
                    <a:pt x="2" y="114"/>
                  </a:lnTo>
                  <a:lnTo>
                    <a:pt x="2" y="114"/>
                  </a:lnTo>
                  <a:lnTo>
                    <a:pt x="2" y="114"/>
                  </a:lnTo>
                  <a:lnTo>
                    <a:pt x="2" y="114"/>
                  </a:lnTo>
                  <a:close/>
                  <a:moveTo>
                    <a:pt x="8" y="106"/>
                  </a:moveTo>
                  <a:lnTo>
                    <a:pt x="8" y="106"/>
                  </a:lnTo>
                  <a:lnTo>
                    <a:pt x="8" y="106"/>
                  </a:lnTo>
                  <a:close/>
                  <a:moveTo>
                    <a:pt x="10" y="104"/>
                  </a:moveTo>
                  <a:lnTo>
                    <a:pt x="10" y="104"/>
                  </a:lnTo>
                  <a:lnTo>
                    <a:pt x="10" y="104"/>
                  </a:lnTo>
                  <a:lnTo>
                    <a:pt x="10" y="104"/>
                  </a:lnTo>
                  <a:lnTo>
                    <a:pt x="10" y="104"/>
                  </a:lnTo>
                  <a:close/>
                  <a:moveTo>
                    <a:pt x="10" y="104"/>
                  </a:moveTo>
                  <a:lnTo>
                    <a:pt x="10" y="104"/>
                  </a:lnTo>
                  <a:lnTo>
                    <a:pt x="10" y="104"/>
                  </a:lnTo>
                  <a:lnTo>
                    <a:pt x="10" y="104"/>
                  </a:lnTo>
                  <a:lnTo>
                    <a:pt x="10" y="104"/>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2"/>
                  </a:moveTo>
                  <a:lnTo>
                    <a:pt x="12" y="102"/>
                  </a:lnTo>
                  <a:lnTo>
                    <a:pt x="12" y="102"/>
                  </a:lnTo>
                  <a:lnTo>
                    <a:pt x="12" y="102"/>
                  </a:lnTo>
                  <a:lnTo>
                    <a:pt x="12" y="102"/>
                  </a:lnTo>
                  <a:close/>
                  <a:moveTo>
                    <a:pt x="12" y="100"/>
                  </a:moveTo>
                  <a:lnTo>
                    <a:pt x="12" y="100"/>
                  </a:lnTo>
                  <a:lnTo>
                    <a:pt x="12" y="100"/>
                  </a:lnTo>
                  <a:lnTo>
                    <a:pt x="12" y="100"/>
                  </a:lnTo>
                  <a:lnTo>
                    <a:pt x="12" y="100"/>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4" y="98"/>
                  </a:moveTo>
                  <a:lnTo>
                    <a:pt x="14" y="98"/>
                  </a:lnTo>
                  <a:lnTo>
                    <a:pt x="14" y="100"/>
                  </a:lnTo>
                  <a:lnTo>
                    <a:pt x="14" y="100"/>
                  </a:lnTo>
                  <a:lnTo>
                    <a:pt x="14" y="98"/>
                  </a:lnTo>
                  <a:close/>
                  <a:moveTo>
                    <a:pt x="182" y="0"/>
                  </a:moveTo>
                  <a:lnTo>
                    <a:pt x="182" y="0"/>
                  </a:lnTo>
                  <a:lnTo>
                    <a:pt x="162" y="6"/>
                  </a:lnTo>
                  <a:lnTo>
                    <a:pt x="140" y="14"/>
                  </a:lnTo>
                  <a:lnTo>
                    <a:pt x="118" y="22"/>
                  </a:lnTo>
                  <a:lnTo>
                    <a:pt x="98" y="34"/>
                  </a:lnTo>
                  <a:lnTo>
                    <a:pt x="76" y="46"/>
                  </a:lnTo>
                  <a:lnTo>
                    <a:pt x="54" y="62"/>
                  </a:lnTo>
                  <a:lnTo>
                    <a:pt x="34" y="78"/>
                  </a:lnTo>
                  <a:lnTo>
                    <a:pt x="14" y="98"/>
                  </a:lnTo>
                  <a:lnTo>
                    <a:pt x="14" y="98"/>
                  </a:lnTo>
                  <a:lnTo>
                    <a:pt x="34" y="78"/>
                  </a:lnTo>
                  <a:lnTo>
                    <a:pt x="54" y="62"/>
                  </a:lnTo>
                  <a:lnTo>
                    <a:pt x="76" y="46"/>
                  </a:lnTo>
                  <a:lnTo>
                    <a:pt x="98" y="34"/>
                  </a:lnTo>
                  <a:lnTo>
                    <a:pt x="118" y="22"/>
                  </a:lnTo>
                  <a:lnTo>
                    <a:pt x="140" y="14"/>
                  </a:lnTo>
                  <a:lnTo>
                    <a:pt x="162" y="6"/>
                  </a:lnTo>
                  <a:lnTo>
                    <a:pt x="182" y="0"/>
                  </a:lnTo>
                  <a:close/>
                  <a:moveTo>
                    <a:pt x="182" y="0"/>
                  </a:moveTo>
                  <a:lnTo>
                    <a:pt x="182" y="0"/>
                  </a:lnTo>
                  <a:lnTo>
                    <a:pt x="182" y="0"/>
                  </a:lnTo>
                  <a:lnTo>
                    <a:pt x="182" y="0"/>
                  </a:lnTo>
                  <a:lnTo>
                    <a:pt x="182" y="0"/>
                  </a:lnTo>
                  <a:close/>
                </a:path>
              </a:pathLst>
            </a:custGeom>
            <a:solidFill>
              <a:srgbClr val="F9B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5" name="Freeform 38"/>
            <p:cNvSpPr>
              <a:spLocks/>
            </p:cNvSpPr>
            <p:nvPr/>
          </p:nvSpPr>
          <p:spPr bwMode="auto">
            <a:xfrm>
              <a:off x="4385037"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6" name="Freeform 39"/>
            <p:cNvSpPr>
              <a:spLocks/>
            </p:cNvSpPr>
            <p:nvPr/>
          </p:nvSpPr>
          <p:spPr bwMode="auto">
            <a:xfrm>
              <a:off x="4815743"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7" name="Rectangle 40"/>
            <p:cNvSpPr>
              <a:spLocks noChangeArrowheads="1"/>
            </p:cNvSpPr>
            <p:nvPr/>
          </p:nvSpPr>
          <p:spPr bwMode="auto">
            <a:xfrm>
              <a:off x="4385038"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8" name="Rectangle 41"/>
            <p:cNvSpPr>
              <a:spLocks noChangeArrowheads="1"/>
            </p:cNvSpPr>
            <p:nvPr/>
          </p:nvSpPr>
          <p:spPr bwMode="auto">
            <a:xfrm>
              <a:off x="4385038"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29" name="Rectangle 42"/>
            <p:cNvSpPr>
              <a:spLocks noChangeArrowheads="1"/>
            </p:cNvSpPr>
            <p:nvPr/>
          </p:nvSpPr>
          <p:spPr bwMode="auto">
            <a:xfrm>
              <a:off x="4385038"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0" name="Rectangle 43"/>
            <p:cNvSpPr>
              <a:spLocks noChangeArrowheads="1"/>
            </p:cNvSpPr>
            <p:nvPr/>
          </p:nvSpPr>
          <p:spPr bwMode="auto">
            <a:xfrm>
              <a:off x="4385038" y="2276714"/>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1" name="Rectangle 44"/>
            <p:cNvSpPr>
              <a:spLocks noChangeArrowheads="1"/>
            </p:cNvSpPr>
            <p:nvPr/>
          </p:nvSpPr>
          <p:spPr bwMode="auto">
            <a:xfrm>
              <a:off x="4388751"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2" name="Rectangle 45"/>
            <p:cNvSpPr>
              <a:spLocks noChangeArrowheads="1"/>
            </p:cNvSpPr>
            <p:nvPr/>
          </p:nvSpPr>
          <p:spPr bwMode="auto">
            <a:xfrm>
              <a:off x="4388751"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3" name="Rectangle 46"/>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4" name="Rectangle 47"/>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5" name="Freeform 48"/>
            <p:cNvSpPr>
              <a:spLocks/>
            </p:cNvSpPr>
            <p:nvPr/>
          </p:nvSpPr>
          <p:spPr bwMode="auto">
            <a:xfrm>
              <a:off x="4388750"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6" name="Rectangle 49"/>
            <p:cNvSpPr>
              <a:spLocks noChangeArrowheads="1"/>
            </p:cNvSpPr>
            <p:nvPr/>
          </p:nvSpPr>
          <p:spPr bwMode="auto">
            <a:xfrm>
              <a:off x="4388751"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7" name="Freeform 50"/>
            <p:cNvSpPr>
              <a:spLocks/>
            </p:cNvSpPr>
            <p:nvPr/>
          </p:nvSpPr>
          <p:spPr bwMode="auto">
            <a:xfrm>
              <a:off x="4399889" y="225921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8" name="Rectangle 51"/>
            <p:cNvSpPr>
              <a:spLocks noChangeArrowheads="1"/>
            </p:cNvSpPr>
            <p:nvPr/>
          </p:nvSpPr>
          <p:spPr bwMode="auto">
            <a:xfrm>
              <a:off x="4403603" y="22557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39" name="Rectangle 52"/>
            <p:cNvSpPr>
              <a:spLocks noChangeArrowheads="1"/>
            </p:cNvSpPr>
            <p:nvPr/>
          </p:nvSpPr>
          <p:spPr bwMode="auto">
            <a:xfrm>
              <a:off x="4403603" y="22557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0" name="Rectangle 53"/>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1" name="Rectangle 54"/>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2" name="Rectangle 55"/>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3" name="Rectangle 56"/>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4" name="Rectangle 57"/>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5" name="Rectangle 58"/>
            <p:cNvSpPr>
              <a:spLocks noChangeArrowheads="1"/>
            </p:cNvSpPr>
            <p:nvPr/>
          </p:nvSpPr>
          <p:spPr bwMode="auto">
            <a:xfrm>
              <a:off x="4407316" y="2252210"/>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6" name="Rectangle 59"/>
            <p:cNvSpPr>
              <a:spLocks noChangeArrowheads="1"/>
            </p:cNvSpPr>
            <p:nvPr/>
          </p:nvSpPr>
          <p:spPr bwMode="auto">
            <a:xfrm>
              <a:off x="4407316"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7" name="Rectangle 60"/>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8" name="Rectangle 61"/>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49" name="Rectangle 62"/>
            <p:cNvSpPr>
              <a:spLocks noChangeArrowheads="1"/>
            </p:cNvSpPr>
            <p:nvPr/>
          </p:nvSpPr>
          <p:spPr bwMode="auto">
            <a:xfrm>
              <a:off x="4411029"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0" name="Rectangle 63"/>
            <p:cNvSpPr>
              <a:spLocks noChangeArrowheads="1"/>
            </p:cNvSpPr>
            <p:nvPr/>
          </p:nvSpPr>
          <p:spPr bwMode="auto">
            <a:xfrm>
              <a:off x="4411029" y="2245209"/>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1" name="Freeform 64"/>
            <p:cNvSpPr>
              <a:spLocks/>
            </p:cNvSpPr>
            <p:nvPr/>
          </p:nvSpPr>
          <p:spPr bwMode="auto">
            <a:xfrm>
              <a:off x="4411027" y="2073681"/>
              <a:ext cx="311891" cy="171529"/>
            </a:xfrm>
            <a:custGeom>
              <a:avLst/>
              <a:gdLst>
                <a:gd name="T0" fmla="*/ 168 w 168"/>
                <a:gd name="T1" fmla="*/ 0 h 98"/>
                <a:gd name="T2" fmla="*/ 168 w 168"/>
                <a:gd name="T3" fmla="*/ 0 h 98"/>
                <a:gd name="T4" fmla="*/ 148 w 168"/>
                <a:gd name="T5" fmla="*/ 6 h 98"/>
                <a:gd name="T6" fmla="*/ 126 w 168"/>
                <a:gd name="T7" fmla="*/ 14 h 98"/>
                <a:gd name="T8" fmla="*/ 104 w 168"/>
                <a:gd name="T9" fmla="*/ 22 h 98"/>
                <a:gd name="T10" fmla="*/ 84 w 168"/>
                <a:gd name="T11" fmla="*/ 34 h 98"/>
                <a:gd name="T12" fmla="*/ 62 w 168"/>
                <a:gd name="T13" fmla="*/ 46 h 98"/>
                <a:gd name="T14" fmla="*/ 40 w 168"/>
                <a:gd name="T15" fmla="*/ 62 h 98"/>
                <a:gd name="T16" fmla="*/ 20 w 168"/>
                <a:gd name="T17" fmla="*/ 78 h 98"/>
                <a:gd name="T18" fmla="*/ 0 w 168"/>
                <a:gd name="T19" fmla="*/ 98 h 98"/>
                <a:gd name="T20" fmla="*/ 0 w 168"/>
                <a:gd name="T21" fmla="*/ 98 h 98"/>
                <a:gd name="T22" fmla="*/ 20 w 168"/>
                <a:gd name="T23" fmla="*/ 78 h 98"/>
                <a:gd name="T24" fmla="*/ 40 w 168"/>
                <a:gd name="T25" fmla="*/ 62 h 98"/>
                <a:gd name="T26" fmla="*/ 62 w 168"/>
                <a:gd name="T27" fmla="*/ 46 h 98"/>
                <a:gd name="T28" fmla="*/ 84 w 168"/>
                <a:gd name="T29" fmla="*/ 34 h 98"/>
                <a:gd name="T30" fmla="*/ 104 w 168"/>
                <a:gd name="T31" fmla="*/ 22 h 98"/>
                <a:gd name="T32" fmla="*/ 126 w 168"/>
                <a:gd name="T33" fmla="*/ 14 h 98"/>
                <a:gd name="T34" fmla="*/ 148 w 168"/>
                <a:gd name="T35" fmla="*/ 6 h 98"/>
                <a:gd name="T36" fmla="*/ 168 w 168"/>
                <a:gd name="T3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98">
                  <a:moveTo>
                    <a:pt x="168" y="0"/>
                  </a:moveTo>
                  <a:lnTo>
                    <a:pt x="168" y="0"/>
                  </a:lnTo>
                  <a:lnTo>
                    <a:pt x="148" y="6"/>
                  </a:lnTo>
                  <a:lnTo>
                    <a:pt x="126" y="14"/>
                  </a:lnTo>
                  <a:lnTo>
                    <a:pt x="104" y="22"/>
                  </a:lnTo>
                  <a:lnTo>
                    <a:pt x="84" y="34"/>
                  </a:lnTo>
                  <a:lnTo>
                    <a:pt x="62" y="46"/>
                  </a:lnTo>
                  <a:lnTo>
                    <a:pt x="40" y="62"/>
                  </a:lnTo>
                  <a:lnTo>
                    <a:pt x="20" y="78"/>
                  </a:lnTo>
                  <a:lnTo>
                    <a:pt x="0" y="98"/>
                  </a:lnTo>
                  <a:lnTo>
                    <a:pt x="0" y="98"/>
                  </a:lnTo>
                  <a:lnTo>
                    <a:pt x="20" y="78"/>
                  </a:lnTo>
                  <a:lnTo>
                    <a:pt x="40" y="62"/>
                  </a:lnTo>
                  <a:lnTo>
                    <a:pt x="62" y="46"/>
                  </a:lnTo>
                  <a:lnTo>
                    <a:pt x="84" y="34"/>
                  </a:lnTo>
                  <a:lnTo>
                    <a:pt x="104" y="22"/>
                  </a:lnTo>
                  <a:lnTo>
                    <a:pt x="126" y="14"/>
                  </a:lnTo>
                  <a:lnTo>
                    <a:pt x="148" y="6"/>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2" name="Rectangle 65"/>
            <p:cNvSpPr>
              <a:spLocks noChangeArrowheads="1"/>
            </p:cNvSpPr>
            <p:nvPr/>
          </p:nvSpPr>
          <p:spPr bwMode="auto">
            <a:xfrm>
              <a:off x="4722918" y="207367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3" name="Freeform 66"/>
            <p:cNvSpPr>
              <a:spLocks/>
            </p:cNvSpPr>
            <p:nvPr/>
          </p:nvSpPr>
          <p:spPr bwMode="auto">
            <a:xfrm>
              <a:off x="4385037" y="2056176"/>
              <a:ext cx="438132" cy="224037"/>
            </a:xfrm>
            <a:custGeom>
              <a:avLst/>
              <a:gdLst>
                <a:gd name="T0" fmla="*/ 236 w 236"/>
                <a:gd name="T1" fmla="*/ 0 h 128"/>
                <a:gd name="T2" fmla="*/ 182 w 236"/>
                <a:gd name="T3" fmla="*/ 10 h 128"/>
                <a:gd name="T4" fmla="*/ 182 w 236"/>
                <a:gd name="T5" fmla="*/ 10 h 128"/>
                <a:gd name="T6" fmla="*/ 182 w 236"/>
                <a:gd name="T7" fmla="*/ 10 h 128"/>
                <a:gd name="T8" fmla="*/ 162 w 236"/>
                <a:gd name="T9" fmla="*/ 16 h 128"/>
                <a:gd name="T10" fmla="*/ 118 w 236"/>
                <a:gd name="T11" fmla="*/ 32 h 128"/>
                <a:gd name="T12" fmla="*/ 76 w 236"/>
                <a:gd name="T13" fmla="*/ 56 h 128"/>
                <a:gd name="T14" fmla="*/ 34 w 236"/>
                <a:gd name="T15" fmla="*/ 88 h 128"/>
                <a:gd name="T16" fmla="*/ 14 w 236"/>
                <a:gd name="T17" fmla="*/ 108 h 128"/>
                <a:gd name="T18" fmla="*/ 14 w 236"/>
                <a:gd name="T19" fmla="*/ 108 h 128"/>
                <a:gd name="T20" fmla="*/ 14 w 236"/>
                <a:gd name="T21" fmla="*/ 110 h 128"/>
                <a:gd name="T22" fmla="*/ 14 w 236"/>
                <a:gd name="T23" fmla="*/ 110 h 128"/>
                <a:gd name="T24" fmla="*/ 14 w 236"/>
                <a:gd name="T25" fmla="*/ 110 h 128"/>
                <a:gd name="T26" fmla="*/ 14 w 236"/>
                <a:gd name="T27" fmla="*/ 110 h 128"/>
                <a:gd name="T28" fmla="*/ 14 w 236"/>
                <a:gd name="T29" fmla="*/ 110 h 128"/>
                <a:gd name="T30" fmla="*/ 14 w 236"/>
                <a:gd name="T31" fmla="*/ 110 h 128"/>
                <a:gd name="T32" fmla="*/ 14 w 236"/>
                <a:gd name="T33" fmla="*/ 110 h 128"/>
                <a:gd name="T34" fmla="*/ 12 w 236"/>
                <a:gd name="T35" fmla="*/ 110 h 128"/>
                <a:gd name="T36" fmla="*/ 12 w 236"/>
                <a:gd name="T37" fmla="*/ 110 h 128"/>
                <a:gd name="T38" fmla="*/ 12 w 236"/>
                <a:gd name="T39" fmla="*/ 112 h 128"/>
                <a:gd name="T40" fmla="*/ 12 w 236"/>
                <a:gd name="T41" fmla="*/ 112 h 128"/>
                <a:gd name="T42" fmla="*/ 12 w 236"/>
                <a:gd name="T43" fmla="*/ 112 h 128"/>
                <a:gd name="T44" fmla="*/ 12 w 236"/>
                <a:gd name="T45" fmla="*/ 112 h 128"/>
                <a:gd name="T46" fmla="*/ 12 w 236"/>
                <a:gd name="T47" fmla="*/ 112 h 128"/>
                <a:gd name="T48" fmla="*/ 12 w 236"/>
                <a:gd name="T49" fmla="*/ 112 h 128"/>
                <a:gd name="T50" fmla="*/ 12 w 236"/>
                <a:gd name="T51" fmla="*/ 112 h 128"/>
                <a:gd name="T52" fmla="*/ 12 w 236"/>
                <a:gd name="T53" fmla="*/ 112 h 128"/>
                <a:gd name="T54" fmla="*/ 12 w 236"/>
                <a:gd name="T55" fmla="*/ 112 h 128"/>
                <a:gd name="T56" fmla="*/ 12 w 236"/>
                <a:gd name="T57" fmla="*/ 112 h 128"/>
                <a:gd name="T58" fmla="*/ 12 w 236"/>
                <a:gd name="T59" fmla="*/ 112 h 128"/>
                <a:gd name="T60" fmla="*/ 12 w 236"/>
                <a:gd name="T61" fmla="*/ 112 h 128"/>
                <a:gd name="T62" fmla="*/ 10 w 236"/>
                <a:gd name="T63" fmla="*/ 114 h 128"/>
                <a:gd name="T64" fmla="*/ 10 w 236"/>
                <a:gd name="T65" fmla="*/ 114 h 128"/>
                <a:gd name="T66" fmla="*/ 10 w 236"/>
                <a:gd name="T67" fmla="*/ 114 h 128"/>
                <a:gd name="T68" fmla="*/ 10 w 236"/>
                <a:gd name="T69" fmla="*/ 114 h 128"/>
                <a:gd name="T70" fmla="*/ 8 w 236"/>
                <a:gd name="T71" fmla="*/ 116 h 128"/>
                <a:gd name="T72" fmla="*/ 2 w 236"/>
                <a:gd name="T73" fmla="*/ 124 h 128"/>
                <a:gd name="T74" fmla="*/ 2 w 236"/>
                <a:gd name="T75" fmla="*/ 124 h 128"/>
                <a:gd name="T76" fmla="*/ 2 w 236"/>
                <a:gd name="T77" fmla="*/ 124 h 128"/>
                <a:gd name="T78" fmla="*/ 2 w 236"/>
                <a:gd name="T79" fmla="*/ 124 h 128"/>
                <a:gd name="T80" fmla="*/ 2 w 236"/>
                <a:gd name="T81" fmla="*/ 124 h 128"/>
                <a:gd name="T82" fmla="*/ 2 w 236"/>
                <a:gd name="T83" fmla="*/ 124 h 128"/>
                <a:gd name="T84" fmla="*/ 2 w 236"/>
                <a:gd name="T85" fmla="*/ 124 h 128"/>
                <a:gd name="T86" fmla="*/ 2 w 236"/>
                <a:gd name="T87" fmla="*/ 124 h 128"/>
                <a:gd name="T88" fmla="*/ 2 w 236"/>
                <a:gd name="T89" fmla="*/ 126 h 128"/>
                <a:gd name="T90" fmla="*/ 2 w 236"/>
                <a:gd name="T91" fmla="*/ 126 h 128"/>
                <a:gd name="T92" fmla="*/ 2 w 236"/>
                <a:gd name="T93" fmla="*/ 126 h 128"/>
                <a:gd name="T94" fmla="*/ 2 w 236"/>
                <a:gd name="T95" fmla="*/ 126 h 128"/>
                <a:gd name="T96" fmla="*/ 2 w 236"/>
                <a:gd name="T97" fmla="*/ 126 h 128"/>
                <a:gd name="T98" fmla="*/ 0 w 236"/>
                <a:gd name="T99" fmla="*/ 126 h 128"/>
                <a:gd name="T100" fmla="*/ 0 w 236"/>
                <a:gd name="T101" fmla="*/ 126 h 128"/>
                <a:gd name="T102" fmla="*/ 0 w 236"/>
                <a:gd name="T103" fmla="*/ 126 h 128"/>
                <a:gd name="T104" fmla="*/ 0 w 236"/>
                <a:gd name="T105" fmla="*/ 126 h 128"/>
                <a:gd name="T106" fmla="*/ 0 w 236"/>
                <a:gd name="T107" fmla="*/ 126 h 128"/>
                <a:gd name="T108" fmla="*/ 0 w 236"/>
                <a:gd name="T109" fmla="*/ 128 h 128"/>
                <a:gd name="T110" fmla="*/ 0 w 236"/>
                <a:gd name="T111" fmla="*/ 128 h 128"/>
                <a:gd name="T112" fmla="*/ 0 w 236"/>
                <a:gd name="T113" fmla="*/ 128 h 128"/>
                <a:gd name="T114" fmla="*/ 232 w 236"/>
                <a:gd name="T115" fmla="*/ 128 h 128"/>
                <a:gd name="T116" fmla="*/ 232 w 236"/>
                <a:gd name="T117" fmla="*/ 128 h 128"/>
                <a:gd name="T118" fmla="*/ 236 w 236"/>
                <a:gd name="T11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128">
                  <a:moveTo>
                    <a:pt x="236" y="0"/>
                  </a:moveTo>
                  <a:lnTo>
                    <a:pt x="236" y="0"/>
                  </a:lnTo>
                  <a:lnTo>
                    <a:pt x="212" y="4"/>
                  </a:lnTo>
                  <a:lnTo>
                    <a:pt x="182" y="10"/>
                  </a:lnTo>
                  <a:lnTo>
                    <a:pt x="182" y="10"/>
                  </a:lnTo>
                  <a:lnTo>
                    <a:pt x="182" y="10"/>
                  </a:lnTo>
                  <a:lnTo>
                    <a:pt x="182" y="10"/>
                  </a:lnTo>
                  <a:lnTo>
                    <a:pt x="182" y="10"/>
                  </a:lnTo>
                  <a:lnTo>
                    <a:pt x="182" y="10"/>
                  </a:lnTo>
                  <a:lnTo>
                    <a:pt x="162" y="16"/>
                  </a:lnTo>
                  <a:lnTo>
                    <a:pt x="140" y="24"/>
                  </a:lnTo>
                  <a:lnTo>
                    <a:pt x="118" y="32"/>
                  </a:lnTo>
                  <a:lnTo>
                    <a:pt x="98" y="44"/>
                  </a:lnTo>
                  <a:lnTo>
                    <a:pt x="76" y="56"/>
                  </a:lnTo>
                  <a:lnTo>
                    <a:pt x="54" y="72"/>
                  </a:lnTo>
                  <a:lnTo>
                    <a:pt x="34" y="88"/>
                  </a:lnTo>
                  <a:lnTo>
                    <a:pt x="14" y="108"/>
                  </a:lnTo>
                  <a:lnTo>
                    <a:pt x="14" y="108"/>
                  </a:lnTo>
                  <a:lnTo>
                    <a:pt x="14" y="108"/>
                  </a:lnTo>
                  <a:lnTo>
                    <a:pt x="14" y="108"/>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2" y="110"/>
                  </a:lnTo>
                  <a:lnTo>
                    <a:pt x="12" y="110"/>
                  </a:lnTo>
                  <a:lnTo>
                    <a:pt x="12" y="110"/>
                  </a:lnTo>
                  <a:lnTo>
                    <a:pt x="12" y="110"/>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0" y="114"/>
                  </a:lnTo>
                  <a:lnTo>
                    <a:pt x="10" y="114"/>
                  </a:lnTo>
                  <a:lnTo>
                    <a:pt x="10" y="114"/>
                  </a:lnTo>
                  <a:lnTo>
                    <a:pt x="10" y="114"/>
                  </a:lnTo>
                  <a:lnTo>
                    <a:pt x="10" y="114"/>
                  </a:lnTo>
                  <a:lnTo>
                    <a:pt x="10" y="114"/>
                  </a:lnTo>
                  <a:lnTo>
                    <a:pt x="10" y="114"/>
                  </a:lnTo>
                  <a:lnTo>
                    <a:pt x="10" y="114"/>
                  </a:lnTo>
                  <a:lnTo>
                    <a:pt x="8" y="116"/>
                  </a:lnTo>
                  <a:lnTo>
                    <a:pt x="8" y="116"/>
                  </a:lnTo>
                  <a:lnTo>
                    <a:pt x="8" y="116"/>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6"/>
                  </a:lnTo>
                  <a:lnTo>
                    <a:pt x="2" y="126"/>
                  </a:lnTo>
                  <a:lnTo>
                    <a:pt x="2" y="126"/>
                  </a:lnTo>
                  <a:lnTo>
                    <a:pt x="2" y="126"/>
                  </a:lnTo>
                  <a:lnTo>
                    <a:pt x="2" y="126"/>
                  </a:lnTo>
                  <a:lnTo>
                    <a:pt x="2" y="126"/>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chemeClr val="bg2">
                <a:lumMod val="75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4" name="Freeform 67"/>
            <p:cNvSpPr>
              <a:spLocks/>
            </p:cNvSpPr>
            <p:nvPr/>
          </p:nvSpPr>
          <p:spPr bwMode="auto">
            <a:xfrm>
              <a:off x="4385037" y="2056176"/>
              <a:ext cx="438132" cy="224037"/>
            </a:xfrm>
            <a:custGeom>
              <a:avLst/>
              <a:gdLst>
                <a:gd name="T0" fmla="*/ 236 w 236"/>
                <a:gd name="T1" fmla="*/ 0 h 128"/>
                <a:gd name="T2" fmla="*/ 182 w 236"/>
                <a:gd name="T3" fmla="*/ 10 h 128"/>
                <a:gd name="T4" fmla="*/ 182 w 236"/>
                <a:gd name="T5" fmla="*/ 10 h 128"/>
                <a:gd name="T6" fmla="*/ 182 w 236"/>
                <a:gd name="T7" fmla="*/ 10 h 128"/>
                <a:gd name="T8" fmla="*/ 162 w 236"/>
                <a:gd name="T9" fmla="*/ 16 h 128"/>
                <a:gd name="T10" fmla="*/ 118 w 236"/>
                <a:gd name="T11" fmla="*/ 32 h 128"/>
                <a:gd name="T12" fmla="*/ 76 w 236"/>
                <a:gd name="T13" fmla="*/ 56 h 128"/>
                <a:gd name="T14" fmla="*/ 34 w 236"/>
                <a:gd name="T15" fmla="*/ 88 h 128"/>
                <a:gd name="T16" fmla="*/ 14 w 236"/>
                <a:gd name="T17" fmla="*/ 108 h 128"/>
                <a:gd name="T18" fmla="*/ 14 w 236"/>
                <a:gd name="T19" fmla="*/ 108 h 128"/>
                <a:gd name="T20" fmla="*/ 14 w 236"/>
                <a:gd name="T21" fmla="*/ 110 h 128"/>
                <a:gd name="T22" fmla="*/ 14 w 236"/>
                <a:gd name="T23" fmla="*/ 110 h 128"/>
                <a:gd name="T24" fmla="*/ 14 w 236"/>
                <a:gd name="T25" fmla="*/ 110 h 128"/>
                <a:gd name="T26" fmla="*/ 14 w 236"/>
                <a:gd name="T27" fmla="*/ 110 h 128"/>
                <a:gd name="T28" fmla="*/ 14 w 236"/>
                <a:gd name="T29" fmla="*/ 110 h 128"/>
                <a:gd name="T30" fmla="*/ 14 w 236"/>
                <a:gd name="T31" fmla="*/ 110 h 128"/>
                <a:gd name="T32" fmla="*/ 14 w 236"/>
                <a:gd name="T33" fmla="*/ 110 h 128"/>
                <a:gd name="T34" fmla="*/ 12 w 236"/>
                <a:gd name="T35" fmla="*/ 110 h 128"/>
                <a:gd name="T36" fmla="*/ 12 w 236"/>
                <a:gd name="T37" fmla="*/ 110 h 128"/>
                <a:gd name="T38" fmla="*/ 12 w 236"/>
                <a:gd name="T39" fmla="*/ 112 h 128"/>
                <a:gd name="T40" fmla="*/ 12 w 236"/>
                <a:gd name="T41" fmla="*/ 112 h 128"/>
                <a:gd name="T42" fmla="*/ 12 w 236"/>
                <a:gd name="T43" fmla="*/ 112 h 128"/>
                <a:gd name="T44" fmla="*/ 12 w 236"/>
                <a:gd name="T45" fmla="*/ 112 h 128"/>
                <a:gd name="T46" fmla="*/ 12 w 236"/>
                <a:gd name="T47" fmla="*/ 112 h 128"/>
                <a:gd name="T48" fmla="*/ 12 w 236"/>
                <a:gd name="T49" fmla="*/ 112 h 128"/>
                <a:gd name="T50" fmla="*/ 12 w 236"/>
                <a:gd name="T51" fmla="*/ 112 h 128"/>
                <a:gd name="T52" fmla="*/ 12 w 236"/>
                <a:gd name="T53" fmla="*/ 112 h 128"/>
                <a:gd name="T54" fmla="*/ 12 w 236"/>
                <a:gd name="T55" fmla="*/ 112 h 128"/>
                <a:gd name="T56" fmla="*/ 12 w 236"/>
                <a:gd name="T57" fmla="*/ 112 h 128"/>
                <a:gd name="T58" fmla="*/ 12 w 236"/>
                <a:gd name="T59" fmla="*/ 112 h 128"/>
                <a:gd name="T60" fmla="*/ 12 w 236"/>
                <a:gd name="T61" fmla="*/ 112 h 128"/>
                <a:gd name="T62" fmla="*/ 10 w 236"/>
                <a:gd name="T63" fmla="*/ 114 h 128"/>
                <a:gd name="T64" fmla="*/ 10 w 236"/>
                <a:gd name="T65" fmla="*/ 114 h 128"/>
                <a:gd name="T66" fmla="*/ 10 w 236"/>
                <a:gd name="T67" fmla="*/ 114 h 128"/>
                <a:gd name="T68" fmla="*/ 10 w 236"/>
                <a:gd name="T69" fmla="*/ 114 h 128"/>
                <a:gd name="T70" fmla="*/ 8 w 236"/>
                <a:gd name="T71" fmla="*/ 116 h 128"/>
                <a:gd name="T72" fmla="*/ 2 w 236"/>
                <a:gd name="T73" fmla="*/ 124 h 128"/>
                <a:gd name="T74" fmla="*/ 2 w 236"/>
                <a:gd name="T75" fmla="*/ 124 h 128"/>
                <a:gd name="T76" fmla="*/ 2 w 236"/>
                <a:gd name="T77" fmla="*/ 124 h 128"/>
                <a:gd name="T78" fmla="*/ 2 w 236"/>
                <a:gd name="T79" fmla="*/ 124 h 128"/>
                <a:gd name="T80" fmla="*/ 2 w 236"/>
                <a:gd name="T81" fmla="*/ 124 h 128"/>
                <a:gd name="T82" fmla="*/ 2 w 236"/>
                <a:gd name="T83" fmla="*/ 124 h 128"/>
                <a:gd name="T84" fmla="*/ 2 w 236"/>
                <a:gd name="T85" fmla="*/ 124 h 128"/>
                <a:gd name="T86" fmla="*/ 2 w 236"/>
                <a:gd name="T87" fmla="*/ 124 h 128"/>
                <a:gd name="T88" fmla="*/ 2 w 236"/>
                <a:gd name="T89" fmla="*/ 126 h 128"/>
                <a:gd name="T90" fmla="*/ 2 w 236"/>
                <a:gd name="T91" fmla="*/ 126 h 128"/>
                <a:gd name="T92" fmla="*/ 2 w 236"/>
                <a:gd name="T93" fmla="*/ 126 h 128"/>
                <a:gd name="T94" fmla="*/ 2 w 236"/>
                <a:gd name="T95" fmla="*/ 126 h 128"/>
                <a:gd name="T96" fmla="*/ 2 w 236"/>
                <a:gd name="T97" fmla="*/ 126 h 128"/>
                <a:gd name="T98" fmla="*/ 0 w 236"/>
                <a:gd name="T99" fmla="*/ 126 h 128"/>
                <a:gd name="T100" fmla="*/ 0 w 236"/>
                <a:gd name="T101" fmla="*/ 126 h 128"/>
                <a:gd name="T102" fmla="*/ 0 w 236"/>
                <a:gd name="T103" fmla="*/ 126 h 128"/>
                <a:gd name="T104" fmla="*/ 0 w 236"/>
                <a:gd name="T105" fmla="*/ 126 h 128"/>
                <a:gd name="T106" fmla="*/ 0 w 236"/>
                <a:gd name="T107" fmla="*/ 126 h 128"/>
                <a:gd name="T108" fmla="*/ 0 w 236"/>
                <a:gd name="T109" fmla="*/ 128 h 128"/>
                <a:gd name="T110" fmla="*/ 0 w 236"/>
                <a:gd name="T111" fmla="*/ 128 h 128"/>
                <a:gd name="T112" fmla="*/ 0 w 236"/>
                <a:gd name="T113" fmla="*/ 128 h 128"/>
                <a:gd name="T114" fmla="*/ 232 w 236"/>
                <a:gd name="T115" fmla="*/ 128 h 128"/>
                <a:gd name="T116" fmla="*/ 232 w 236"/>
                <a:gd name="T117" fmla="*/ 128 h 128"/>
                <a:gd name="T118" fmla="*/ 236 w 236"/>
                <a:gd name="T119"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128">
                  <a:moveTo>
                    <a:pt x="236" y="0"/>
                  </a:moveTo>
                  <a:lnTo>
                    <a:pt x="236" y="0"/>
                  </a:lnTo>
                  <a:lnTo>
                    <a:pt x="212" y="4"/>
                  </a:lnTo>
                  <a:lnTo>
                    <a:pt x="182" y="10"/>
                  </a:lnTo>
                  <a:lnTo>
                    <a:pt x="182" y="10"/>
                  </a:lnTo>
                  <a:lnTo>
                    <a:pt x="182" y="10"/>
                  </a:lnTo>
                  <a:lnTo>
                    <a:pt x="182" y="10"/>
                  </a:lnTo>
                  <a:lnTo>
                    <a:pt x="182" y="10"/>
                  </a:lnTo>
                  <a:lnTo>
                    <a:pt x="182" y="10"/>
                  </a:lnTo>
                  <a:lnTo>
                    <a:pt x="162" y="16"/>
                  </a:lnTo>
                  <a:lnTo>
                    <a:pt x="140" y="24"/>
                  </a:lnTo>
                  <a:lnTo>
                    <a:pt x="118" y="32"/>
                  </a:lnTo>
                  <a:lnTo>
                    <a:pt x="98" y="44"/>
                  </a:lnTo>
                  <a:lnTo>
                    <a:pt x="76" y="56"/>
                  </a:lnTo>
                  <a:lnTo>
                    <a:pt x="54" y="72"/>
                  </a:lnTo>
                  <a:lnTo>
                    <a:pt x="34" y="88"/>
                  </a:lnTo>
                  <a:lnTo>
                    <a:pt x="14" y="108"/>
                  </a:lnTo>
                  <a:lnTo>
                    <a:pt x="14" y="108"/>
                  </a:lnTo>
                  <a:lnTo>
                    <a:pt x="14" y="108"/>
                  </a:lnTo>
                  <a:lnTo>
                    <a:pt x="14" y="108"/>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4" y="110"/>
                  </a:lnTo>
                  <a:lnTo>
                    <a:pt x="12" y="110"/>
                  </a:lnTo>
                  <a:lnTo>
                    <a:pt x="12" y="110"/>
                  </a:lnTo>
                  <a:lnTo>
                    <a:pt x="12" y="110"/>
                  </a:lnTo>
                  <a:lnTo>
                    <a:pt x="12" y="110"/>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2" y="112"/>
                  </a:lnTo>
                  <a:lnTo>
                    <a:pt x="10" y="114"/>
                  </a:lnTo>
                  <a:lnTo>
                    <a:pt x="10" y="114"/>
                  </a:lnTo>
                  <a:lnTo>
                    <a:pt x="10" y="114"/>
                  </a:lnTo>
                  <a:lnTo>
                    <a:pt x="10" y="114"/>
                  </a:lnTo>
                  <a:lnTo>
                    <a:pt x="10" y="114"/>
                  </a:lnTo>
                  <a:lnTo>
                    <a:pt x="10" y="114"/>
                  </a:lnTo>
                  <a:lnTo>
                    <a:pt x="10" y="114"/>
                  </a:lnTo>
                  <a:lnTo>
                    <a:pt x="10" y="114"/>
                  </a:lnTo>
                  <a:lnTo>
                    <a:pt x="8" y="116"/>
                  </a:lnTo>
                  <a:lnTo>
                    <a:pt x="8" y="116"/>
                  </a:lnTo>
                  <a:lnTo>
                    <a:pt x="8" y="116"/>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4"/>
                  </a:lnTo>
                  <a:lnTo>
                    <a:pt x="2" y="126"/>
                  </a:lnTo>
                  <a:lnTo>
                    <a:pt x="2" y="126"/>
                  </a:lnTo>
                  <a:lnTo>
                    <a:pt x="2" y="126"/>
                  </a:lnTo>
                  <a:lnTo>
                    <a:pt x="2" y="126"/>
                  </a:lnTo>
                  <a:lnTo>
                    <a:pt x="2" y="126"/>
                  </a:lnTo>
                  <a:lnTo>
                    <a:pt x="2" y="126"/>
                  </a:lnTo>
                  <a:lnTo>
                    <a:pt x="2" y="126"/>
                  </a:lnTo>
                  <a:lnTo>
                    <a:pt x="2" y="126"/>
                  </a:lnTo>
                  <a:lnTo>
                    <a:pt x="2" y="126"/>
                  </a:lnTo>
                  <a:lnTo>
                    <a:pt x="2"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5" name="Freeform 70"/>
            <p:cNvSpPr>
              <a:spLocks/>
            </p:cNvSpPr>
            <p:nvPr/>
          </p:nvSpPr>
          <p:spPr bwMode="auto">
            <a:xfrm>
              <a:off x="2836722"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2" y="2"/>
                  </a:lnTo>
                  <a:lnTo>
                    <a:pt x="322" y="0"/>
                  </a:lnTo>
                  <a:close/>
                </a:path>
              </a:pathLst>
            </a:custGeom>
            <a:solidFill>
              <a:schemeClr val="bg2">
                <a:lumMod val="60000"/>
                <a:lumOff val="4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p>
          </p:txBody>
        </p:sp>
        <p:sp>
          <p:nvSpPr>
            <p:cNvPr id="756" name="Freeform 71"/>
            <p:cNvSpPr>
              <a:spLocks/>
            </p:cNvSpPr>
            <p:nvPr/>
          </p:nvSpPr>
          <p:spPr bwMode="auto">
            <a:xfrm>
              <a:off x="2836722"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2 w 658"/>
                <a:gd name="T67" fmla="*/ 1820 h 1862"/>
                <a:gd name="T68" fmla="*/ 10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50 w 658"/>
                <a:gd name="T81" fmla="*/ 1838 h 1862"/>
                <a:gd name="T82" fmla="*/ 658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6" y="148"/>
                  </a:lnTo>
                  <a:lnTo>
                    <a:pt x="424" y="158"/>
                  </a:lnTo>
                  <a:lnTo>
                    <a:pt x="442" y="170"/>
                  </a:lnTo>
                  <a:lnTo>
                    <a:pt x="458" y="184"/>
                  </a:lnTo>
                  <a:lnTo>
                    <a:pt x="474" y="200"/>
                  </a:lnTo>
                  <a:lnTo>
                    <a:pt x="486" y="216"/>
                  </a:lnTo>
                  <a:lnTo>
                    <a:pt x="498" y="234"/>
                  </a:lnTo>
                  <a:lnTo>
                    <a:pt x="508" y="252"/>
                  </a:lnTo>
                  <a:lnTo>
                    <a:pt x="516" y="272"/>
                  </a:lnTo>
                  <a:lnTo>
                    <a:pt x="520" y="292"/>
                  </a:lnTo>
                  <a:lnTo>
                    <a:pt x="524" y="314"/>
                  </a:lnTo>
                  <a:lnTo>
                    <a:pt x="524" y="336"/>
                  </a:lnTo>
                  <a:lnTo>
                    <a:pt x="522" y="358"/>
                  </a:lnTo>
                  <a:lnTo>
                    <a:pt x="522" y="358"/>
                  </a:lnTo>
                  <a:lnTo>
                    <a:pt x="516"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6" y="732"/>
                  </a:lnTo>
                  <a:lnTo>
                    <a:pt x="32" y="750"/>
                  </a:lnTo>
                  <a:lnTo>
                    <a:pt x="22" y="770"/>
                  </a:lnTo>
                  <a:lnTo>
                    <a:pt x="12" y="792"/>
                  </a:lnTo>
                  <a:lnTo>
                    <a:pt x="6" y="812"/>
                  </a:lnTo>
                  <a:lnTo>
                    <a:pt x="2" y="836"/>
                  </a:lnTo>
                  <a:lnTo>
                    <a:pt x="0" y="860"/>
                  </a:lnTo>
                  <a:lnTo>
                    <a:pt x="0" y="1808"/>
                  </a:lnTo>
                  <a:lnTo>
                    <a:pt x="0" y="1808"/>
                  </a:lnTo>
                  <a:lnTo>
                    <a:pt x="2" y="1820"/>
                  </a:lnTo>
                  <a:lnTo>
                    <a:pt x="4" y="1830"/>
                  </a:lnTo>
                  <a:lnTo>
                    <a:pt x="10"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50" y="1838"/>
                  </a:lnTo>
                  <a:lnTo>
                    <a:pt x="654" y="1830"/>
                  </a:lnTo>
                  <a:lnTo>
                    <a:pt x="658"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2" y="2"/>
                  </a:lnTo>
                  <a:lnTo>
                    <a:pt x="3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7" name="Freeform 72"/>
            <p:cNvSpPr>
              <a:spLocks noEditPoints="1"/>
            </p:cNvSpPr>
            <p:nvPr/>
          </p:nvSpPr>
          <p:spPr bwMode="auto">
            <a:xfrm>
              <a:off x="2951824" y="2070180"/>
              <a:ext cx="438132" cy="210035"/>
            </a:xfrm>
            <a:custGeom>
              <a:avLst/>
              <a:gdLst>
                <a:gd name="T0" fmla="*/ 0 w 236"/>
                <a:gd name="T1" fmla="*/ 120 h 120"/>
                <a:gd name="T2" fmla="*/ 0 w 236"/>
                <a:gd name="T3" fmla="*/ 120 h 120"/>
                <a:gd name="T4" fmla="*/ 0 w 236"/>
                <a:gd name="T5" fmla="*/ 120 h 120"/>
                <a:gd name="T6" fmla="*/ 236 w 236"/>
                <a:gd name="T7" fmla="*/ 120 h 120"/>
                <a:gd name="T8" fmla="*/ 232 w 236"/>
                <a:gd name="T9" fmla="*/ 120 h 120"/>
                <a:gd name="T10" fmla="*/ 236 w 236"/>
                <a:gd name="T11" fmla="*/ 120 h 120"/>
                <a:gd name="T12" fmla="*/ 0 w 236"/>
                <a:gd name="T13" fmla="*/ 120 h 120"/>
                <a:gd name="T14" fmla="*/ 0 w 236"/>
                <a:gd name="T15" fmla="*/ 120 h 120"/>
                <a:gd name="T16" fmla="*/ 0 w 236"/>
                <a:gd name="T17" fmla="*/ 118 h 120"/>
                <a:gd name="T18" fmla="*/ 0 w 236"/>
                <a:gd name="T19" fmla="*/ 118 h 120"/>
                <a:gd name="T20" fmla="*/ 0 w 236"/>
                <a:gd name="T21" fmla="*/ 118 h 120"/>
                <a:gd name="T22" fmla="*/ 0 w 236"/>
                <a:gd name="T23" fmla="*/ 118 h 120"/>
                <a:gd name="T24" fmla="*/ 0 w 236"/>
                <a:gd name="T25" fmla="*/ 118 h 120"/>
                <a:gd name="T26" fmla="*/ 0 w 236"/>
                <a:gd name="T27" fmla="*/ 118 h 120"/>
                <a:gd name="T28" fmla="*/ 0 w 236"/>
                <a:gd name="T29" fmla="*/ 118 h 120"/>
                <a:gd name="T30" fmla="*/ 0 w 236"/>
                <a:gd name="T31" fmla="*/ 118 h 120"/>
                <a:gd name="T32" fmla="*/ 0 w 236"/>
                <a:gd name="T33" fmla="*/ 118 h 120"/>
                <a:gd name="T34" fmla="*/ 0 w 236"/>
                <a:gd name="T35" fmla="*/ 118 h 120"/>
                <a:gd name="T36" fmla="*/ 2 w 236"/>
                <a:gd name="T37" fmla="*/ 116 h 120"/>
                <a:gd name="T38" fmla="*/ 2 w 236"/>
                <a:gd name="T39" fmla="*/ 116 h 120"/>
                <a:gd name="T40" fmla="*/ 2 w 236"/>
                <a:gd name="T41" fmla="*/ 116 h 120"/>
                <a:gd name="T42" fmla="*/ 2 w 236"/>
                <a:gd name="T43" fmla="*/ 116 h 120"/>
                <a:gd name="T44" fmla="*/ 14 w 236"/>
                <a:gd name="T45" fmla="*/ 102 h 120"/>
                <a:gd name="T46" fmla="*/ 14 w 236"/>
                <a:gd name="T47" fmla="*/ 102 h 120"/>
                <a:gd name="T48" fmla="*/ 14 w 236"/>
                <a:gd name="T49" fmla="*/ 102 h 120"/>
                <a:gd name="T50" fmla="*/ 14 w 236"/>
                <a:gd name="T51" fmla="*/ 100 h 120"/>
                <a:gd name="T52" fmla="*/ 14 w 236"/>
                <a:gd name="T53" fmla="*/ 100 h 120"/>
                <a:gd name="T54" fmla="*/ 14 w 236"/>
                <a:gd name="T55" fmla="*/ 100 h 120"/>
                <a:gd name="T56" fmla="*/ 14 w 236"/>
                <a:gd name="T57" fmla="*/ 100 h 120"/>
                <a:gd name="T58" fmla="*/ 14 w 236"/>
                <a:gd name="T59" fmla="*/ 100 h 120"/>
                <a:gd name="T60" fmla="*/ 16 w 236"/>
                <a:gd name="T61" fmla="*/ 100 h 120"/>
                <a:gd name="T62" fmla="*/ 16 w 236"/>
                <a:gd name="T63" fmla="*/ 100 h 120"/>
                <a:gd name="T64" fmla="*/ 16 w 236"/>
                <a:gd name="T65" fmla="*/ 100 h 120"/>
                <a:gd name="T66" fmla="*/ 16 w 236"/>
                <a:gd name="T67" fmla="*/ 100 h 120"/>
                <a:gd name="T68" fmla="*/ 16 w 236"/>
                <a:gd name="T69" fmla="*/ 100 h 120"/>
                <a:gd name="T70" fmla="*/ 16 w 236"/>
                <a:gd name="T71" fmla="*/ 98 h 120"/>
                <a:gd name="T72" fmla="*/ 16 w 236"/>
                <a:gd name="T73" fmla="*/ 100 h 120"/>
                <a:gd name="T74" fmla="*/ 16 w 236"/>
                <a:gd name="T75" fmla="*/ 98 h 120"/>
                <a:gd name="T76" fmla="*/ 16 w 236"/>
                <a:gd name="T77" fmla="*/ 98 h 120"/>
                <a:gd name="T78" fmla="*/ 16 w 236"/>
                <a:gd name="T79" fmla="*/ 98 h 120"/>
                <a:gd name="T80" fmla="*/ 16 w 236"/>
                <a:gd name="T81" fmla="*/ 98 h 120"/>
                <a:gd name="T82" fmla="*/ 16 w 236"/>
                <a:gd name="T83" fmla="*/ 98 h 120"/>
                <a:gd name="T84" fmla="*/ 16 w 236"/>
                <a:gd name="T85" fmla="*/ 98 h 120"/>
                <a:gd name="T86" fmla="*/ 16 w 236"/>
                <a:gd name="T87" fmla="*/ 98 h 120"/>
                <a:gd name="T88" fmla="*/ 16 w 236"/>
                <a:gd name="T89" fmla="*/ 98 h 120"/>
                <a:gd name="T90" fmla="*/ 18 w 236"/>
                <a:gd name="T91" fmla="*/ 98 h 120"/>
                <a:gd name="T92" fmla="*/ 16 w 236"/>
                <a:gd name="T93" fmla="*/ 98 h 120"/>
                <a:gd name="T94" fmla="*/ 188 w 236"/>
                <a:gd name="T95" fmla="*/ 0 h 120"/>
                <a:gd name="T96" fmla="*/ 168 w 236"/>
                <a:gd name="T97" fmla="*/ 6 h 120"/>
                <a:gd name="T98" fmla="*/ 124 w 236"/>
                <a:gd name="T99" fmla="*/ 22 h 120"/>
                <a:gd name="T100" fmla="*/ 80 w 236"/>
                <a:gd name="T101" fmla="*/ 44 h 120"/>
                <a:gd name="T102" fmla="*/ 36 w 236"/>
                <a:gd name="T103" fmla="*/ 78 h 120"/>
                <a:gd name="T104" fmla="*/ 18 w 236"/>
                <a:gd name="T105" fmla="*/ 98 h 120"/>
                <a:gd name="T106" fmla="*/ 58 w 236"/>
                <a:gd name="T107" fmla="*/ 60 h 120"/>
                <a:gd name="T108" fmla="*/ 102 w 236"/>
                <a:gd name="T109" fmla="*/ 32 h 120"/>
                <a:gd name="T110" fmla="*/ 146 w 236"/>
                <a:gd name="T111" fmla="*/ 14 h 120"/>
                <a:gd name="T112" fmla="*/ 188 w 236"/>
                <a:gd name="T113" fmla="*/ 0 h 120"/>
                <a:gd name="T114" fmla="*/ 188 w 236"/>
                <a:gd name="T115" fmla="*/ 0 h 120"/>
                <a:gd name="T116" fmla="*/ 188 w 236"/>
                <a:gd name="T1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 h="120">
                  <a:moveTo>
                    <a:pt x="0" y="120"/>
                  </a:moveTo>
                  <a:lnTo>
                    <a:pt x="0" y="120"/>
                  </a:lnTo>
                  <a:lnTo>
                    <a:pt x="0" y="120"/>
                  </a:lnTo>
                  <a:lnTo>
                    <a:pt x="0" y="120"/>
                  </a:lnTo>
                  <a:lnTo>
                    <a:pt x="0" y="120"/>
                  </a:lnTo>
                  <a:lnTo>
                    <a:pt x="0" y="120"/>
                  </a:lnTo>
                  <a:close/>
                  <a:moveTo>
                    <a:pt x="236" y="120"/>
                  </a:moveTo>
                  <a:lnTo>
                    <a:pt x="236" y="120"/>
                  </a:lnTo>
                  <a:lnTo>
                    <a:pt x="232" y="120"/>
                  </a:lnTo>
                  <a:lnTo>
                    <a:pt x="232" y="120"/>
                  </a:lnTo>
                  <a:lnTo>
                    <a:pt x="236" y="120"/>
                  </a:lnTo>
                  <a:lnTo>
                    <a:pt x="236" y="120"/>
                  </a:lnTo>
                  <a:close/>
                  <a:moveTo>
                    <a:pt x="0" y="120"/>
                  </a:moveTo>
                  <a:lnTo>
                    <a:pt x="0" y="120"/>
                  </a:lnTo>
                  <a:lnTo>
                    <a:pt x="0" y="120"/>
                  </a:lnTo>
                  <a:lnTo>
                    <a:pt x="0" y="120"/>
                  </a:lnTo>
                  <a:lnTo>
                    <a:pt x="0" y="120"/>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0" y="118"/>
                  </a:moveTo>
                  <a:lnTo>
                    <a:pt x="0" y="118"/>
                  </a:lnTo>
                  <a:lnTo>
                    <a:pt x="0" y="118"/>
                  </a:lnTo>
                  <a:lnTo>
                    <a:pt x="0" y="118"/>
                  </a:lnTo>
                  <a:lnTo>
                    <a:pt x="0" y="118"/>
                  </a:lnTo>
                  <a:close/>
                  <a:moveTo>
                    <a:pt x="2" y="116"/>
                  </a:moveTo>
                  <a:lnTo>
                    <a:pt x="2" y="116"/>
                  </a:lnTo>
                  <a:lnTo>
                    <a:pt x="2" y="116"/>
                  </a:lnTo>
                  <a:close/>
                  <a:moveTo>
                    <a:pt x="2" y="116"/>
                  </a:moveTo>
                  <a:lnTo>
                    <a:pt x="2" y="116"/>
                  </a:lnTo>
                  <a:lnTo>
                    <a:pt x="2" y="116"/>
                  </a:lnTo>
                  <a:lnTo>
                    <a:pt x="2" y="116"/>
                  </a:lnTo>
                  <a:lnTo>
                    <a:pt x="2" y="116"/>
                  </a:lnTo>
                  <a:close/>
                  <a:moveTo>
                    <a:pt x="14" y="102"/>
                  </a:moveTo>
                  <a:lnTo>
                    <a:pt x="14" y="102"/>
                  </a:lnTo>
                  <a:lnTo>
                    <a:pt x="14" y="102"/>
                  </a:lnTo>
                  <a:lnTo>
                    <a:pt x="14" y="102"/>
                  </a:lnTo>
                  <a:lnTo>
                    <a:pt x="14" y="102"/>
                  </a:lnTo>
                  <a:close/>
                  <a:moveTo>
                    <a:pt x="14" y="100"/>
                  </a:moveTo>
                  <a:lnTo>
                    <a:pt x="14" y="100"/>
                  </a:lnTo>
                  <a:lnTo>
                    <a:pt x="14" y="100"/>
                  </a:lnTo>
                  <a:lnTo>
                    <a:pt x="14" y="100"/>
                  </a:lnTo>
                  <a:lnTo>
                    <a:pt x="14" y="100"/>
                  </a:lnTo>
                  <a:close/>
                  <a:moveTo>
                    <a:pt x="14" y="100"/>
                  </a:moveTo>
                  <a:lnTo>
                    <a:pt x="14" y="100"/>
                  </a:lnTo>
                  <a:lnTo>
                    <a:pt x="14" y="100"/>
                  </a:lnTo>
                  <a:lnTo>
                    <a:pt x="14" y="100"/>
                  </a:lnTo>
                  <a:lnTo>
                    <a:pt x="14" y="100"/>
                  </a:lnTo>
                  <a:close/>
                  <a:moveTo>
                    <a:pt x="16" y="100"/>
                  </a:moveTo>
                  <a:lnTo>
                    <a:pt x="16" y="100"/>
                  </a:lnTo>
                  <a:lnTo>
                    <a:pt x="16" y="100"/>
                  </a:lnTo>
                  <a:lnTo>
                    <a:pt x="16" y="100"/>
                  </a:lnTo>
                  <a:lnTo>
                    <a:pt x="16" y="100"/>
                  </a:lnTo>
                  <a:close/>
                  <a:moveTo>
                    <a:pt x="16" y="100"/>
                  </a:moveTo>
                  <a:lnTo>
                    <a:pt x="16" y="100"/>
                  </a:lnTo>
                  <a:lnTo>
                    <a:pt x="16" y="100"/>
                  </a:lnTo>
                  <a:lnTo>
                    <a:pt x="16" y="100"/>
                  </a:lnTo>
                  <a:lnTo>
                    <a:pt x="16" y="100"/>
                  </a:lnTo>
                  <a:close/>
                  <a:moveTo>
                    <a:pt x="16" y="98"/>
                  </a:moveTo>
                  <a:lnTo>
                    <a:pt x="16" y="98"/>
                  </a:lnTo>
                  <a:lnTo>
                    <a:pt x="16" y="100"/>
                  </a:lnTo>
                  <a:lnTo>
                    <a:pt x="16" y="100"/>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6" y="98"/>
                  </a:moveTo>
                  <a:lnTo>
                    <a:pt x="16" y="98"/>
                  </a:lnTo>
                  <a:lnTo>
                    <a:pt x="16" y="98"/>
                  </a:lnTo>
                  <a:lnTo>
                    <a:pt x="16" y="98"/>
                  </a:lnTo>
                  <a:lnTo>
                    <a:pt x="16" y="98"/>
                  </a:lnTo>
                  <a:close/>
                  <a:moveTo>
                    <a:pt x="18" y="98"/>
                  </a:moveTo>
                  <a:lnTo>
                    <a:pt x="18" y="98"/>
                  </a:lnTo>
                  <a:lnTo>
                    <a:pt x="16" y="98"/>
                  </a:lnTo>
                  <a:lnTo>
                    <a:pt x="16" y="98"/>
                  </a:lnTo>
                  <a:lnTo>
                    <a:pt x="18" y="98"/>
                  </a:lnTo>
                  <a:close/>
                  <a:moveTo>
                    <a:pt x="188" y="0"/>
                  </a:moveTo>
                  <a:lnTo>
                    <a:pt x="188" y="0"/>
                  </a:lnTo>
                  <a:lnTo>
                    <a:pt x="168" y="6"/>
                  </a:lnTo>
                  <a:lnTo>
                    <a:pt x="146" y="14"/>
                  </a:lnTo>
                  <a:lnTo>
                    <a:pt x="124" y="22"/>
                  </a:lnTo>
                  <a:lnTo>
                    <a:pt x="102" y="32"/>
                  </a:lnTo>
                  <a:lnTo>
                    <a:pt x="80" y="44"/>
                  </a:lnTo>
                  <a:lnTo>
                    <a:pt x="58" y="60"/>
                  </a:lnTo>
                  <a:lnTo>
                    <a:pt x="36" y="78"/>
                  </a:lnTo>
                  <a:lnTo>
                    <a:pt x="18" y="98"/>
                  </a:lnTo>
                  <a:lnTo>
                    <a:pt x="18" y="98"/>
                  </a:lnTo>
                  <a:lnTo>
                    <a:pt x="36" y="78"/>
                  </a:lnTo>
                  <a:lnTo>
                    <a:pt x="58" y="60"/>
                  </a:lnTo>
                  <a:lnTo>
                    <a:pt x="80" y="44"/>
                  </a:lnTo>
                  <a:lnTo>
                    <a:pt x="102" y="32"/>
                  </a:lnTo>
                  <a:lnTo>
                    <a:pt x="124" y="22"/>
                  </a:lnTo>
                  <a:lnTo>
                    <a:pt x="146" y="14"/>
                  </a:lnTo>
                  <a:lnTo>
                    <a:pt x="168" y="6"/>
                  </a:lnTo>
                  <a:lnTo>
                    <a:pt x="188" y="0"/>
                  </a:lnTo>
                  <a:close/>
                  <a:moveTo>
                    <a:pt x="188" y="0"/>
                  </a:moveTo>
                  <a:lnTo>
                    <a:pt x="188" y="0"/>
                  </a:lnTo>
                  <a:lnTo>
                    <a:pt x="188" y="0"/>
                  </a:lnTo>
                  <a:lnTo>
                    <a:pt x="188" y="0"/>
                  </a:lnTo>
                  <a:lnTo>
                    <a:pt x="188" y="0"/>
                  </a:lnTo>
                  <a:close/>
                </a:path>
              </a:pathLst>
            </a:custGeom>
            <a:solidFill>
              <a:srgbClr val="F79F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8" name="Freeform 73"/>
            <p:cNvSpPr>
              <a:spLocks/>
            </p:cNvSpPr>
            <p:nvPr/>
          </p:nvSpPr>
          <p:spPr bwMode="auto">
            <a:xfrm>
              <a:off x="2951824" y="22802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59" name="Freeform 74"/>
            <p:cNvSpPr>
              <a:spLocks/>
            </p:cNvSpPr>
            <p:nvPr/>
          </p:nvSpPr>
          <p:spPr bwMode="auto">
            <a:xfrm>
              <a:off x="3382530" y="2280214"/>
              <a:ext cx="7426" cy="0"/>
            </a:xfrm>
            <a:custGeom>
              <a:avLst/>
              <a:gdLst>
                <a:gd name="T0" fmla="*/ 4 w 4"/>
                <a:gd name="T1" fmla="*/ 4 w 4"/>
                <a:gd name="T2" fmla="*/ 0 w 4"/>
                <a:gd name="T3" fmla="*/ 0 w 4"/>
                <a:gd name="T4" fmla="*/ 4 w 4"/>
                <a:gd name="T5" fmla="*/ 4 w 4"/>
              </a:gdLst>
              <a:ahLst/>
              <a:cxnLst>
                <a:cxn ang="0">
                  <a:pos x="T0" y="0"/>
                </a:cxn>
                <a:cxn ang="0">
                  <a:pos x="T1" y="0"/>
                </a:cxn>
                <a:cxn ang="0">
                  <a:pos x="T2" y="0"/>
                </a:cxn>
                <a:cxn ang="0">
                  <a:pos x="T3" y="0"/>
                </a:cxn>
                <a:cxn ang="0">
                  <a:pos x="T4" y="0"/>
                </a:cxn>
                <a:cxn ang="0">
                  <a:pos x="T5" y="0"/>
                </a:cxn>
              </a:cxnLst>
              <a:rect l="0" t="0" r="r" b="b"/>
              <a:pathLst>
                <a:path w="4">
                  <a:moveTo>
                    <a:pt x="4" y="0"/>
                  </a:moveTo>
                  <a:lnTo>
                    <a:pt x="4" y="0"/>
                  </a:lnTo>
                  <a:lnTo>
                    <a:pt x="0" y="0"/>
                  </a:lnTo>
                  <a:lnTo>
                    <a:pt x="0" y="0"/>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0" name="Rectangle 75"/>
            <p:cNvSpPr>
              <a:spLocks noChangeArrowheads="1"/>
            </p:cNvSpPr>
            <p:nvPr/>
          </p:nvSpPr>
          <p:spPr bwMode="auto">
            <a:xfrm>
              <a:off x="2951824" y="2280215"/>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1" name="Rectangle 76"/>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2" name="Rectangle 77"/>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3" name="Rectangle 78"/>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4" name="Rectangle 79"/>
            <p:cNvSpPr>
              <a:spLocks noChangeArrowheads="1"/>
            </p:cNvSpPr>
            <p:nvPr/>
          </p:nvSpPr>
          <p:spPr bwMode="auto">
            <a:xfrm>
              <a:off x="2951824" y="2276714"/>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5" name="Freeform 80"/>
            <p:cNvSpPr>
              <a:spLocks/>
            </p:cNvSpPr>
            <p:nvPr/>
          </p:nvSpPr>
          <p:spPr bwMode="auto">
            <a:xfrm>
              <a:off x="2955537" y="227321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6" name="Rectangle 81"/>
            <p:cNvSpPr>
              <a:spLocks noChangeArrowheads="1"/>
            </p:cNvSpPr>
            <p:nvPr/>
          </p:nvSpPr>
          <p:spPr bwMode="auto">
            <a:xfrm>
              <a:off x="2955537" y="2273212"/>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7" name="Rectangle 82"/>
            <p:cNvSpPr>
              <a:spLocks noChangeArrowheads="1"/>
            </p:cNvSpPr>
            <p:nvPr/>
          </p:nvSpPr>
          <p:spPr bwMode="auto">
            <a:xfrm>
              <a:off x="2977816" y="224870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8" name="Rectangle 83"/>
            <p:cNvSpPr>
              <a:spLocks noChangeArrowheads="1"/>
            </p:cNvSpPr>
            <p:nvPr/>
          </p:nvSpPr>
          <p:spPr bwMode="auto">
            <a:xfrm>
              <a:off x="2977816"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69" name="Rectangle 84"/>
            <p:cNvSpPr>
              <a:spLocks noChangeArrowheads="1"/>
            </p:cNvSpPr>
            <p:nvPr/>
          </p:nvSpPr>
          <p:spPr bwMode="auto">
            <a:xfrm>
              <a:off x="2977816"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0" name="Rectangle 85"/>
            <p:cNvSpPr>
              <a:spLocks noChangeArrowheads="1"/>
            </p:cNvSpPr>
            <p:nvPr/>
          </p:nvSpPr>
          <p:spPr bwMode="auto">
            <a:xfrm>
              <a:off x="2981529"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1" name="Rectangle 86"/>
            <p:cNvSpPr>
              <a:spLocks noChangeArrowheads="1"/>
            </p:cNvSpPr>
            <p:nvPr/>
          </p:nvSpPr>
          <p:spPr bwMode="auto">
            <a:xfrm>
              <a:off x="2981529" y="2245209"/>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2" name="Rectangle 87"/>
            <p:cNvSpPr>
              <a:spLocks noChangeArrowheads="1"/>
            </p:cNvSpPr>
            <p:nvPr/>
          </p:nvSpPr>
          <p:spPr bwMode="auto">
            <a:xfrm>
              <a:off x="2981529" y="2241709"/>
              <a:ext cx="1857" cy="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3" name="Rectangle 88"/>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4" name="Rectangle 89"/>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5" name="Rectangle 90"/>
            <p:cNvSpPr>
              <a:spLocks noChangeArrowheads="1"/>
            </p:cNvSpPr>
            <p:nvPr/>
          </p:nvSpPr>
          <p:spPr bwMode="auto">
            <a:xfrm>
              <a:off x="2981529" y="2241707"/>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6" name="Rectangle 91"/>
            <p:cNvSpPr>
              <a:spLocks noChangeArrowheads="1"/>
            </p:cNvSpPr>
            <p:nvPr/>
          </p:nvSpPr>
          <p:spPr bwMode="auto">
            <a:xfrm>
              <a:off x="2981530" y="2241707"/>
              <a:ext cx="3713"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7" name="Freeform 92"/>
            <p:cNvSpPr>
              <a:spLocks/>
            </p:cNvSpPr>
            <p:nvPr/>
          </p:nvSpPr>
          <p:spPr bwMode="auto">
            <a:xfrm>
              <a:off x="2985241" y="2070180"/>
              <a:ext cx="315604" cy="171529"/>
            </a:xfrm>
            <a:custGeom>
              <a:avLst/>
              <a:gdLst>
                <a:gd name="T0" fmla="*/ 170 w 170"/>
                <a:gd name="T1" fmla="*/ 0 h 98"/>
                <a:gd name="T2" fmla="*/ 170 w 170"/>
                <a:gd name="T3" fmla="*/ 0 h 98"/>
                <a:gd name="T4" fmla="*/ 150 w 170"/>
                <a:gd name="T5" fmla="*/ 6 h 98"/>
                <a:gd name="T6" fmla="*/ 128 w 170"/>
                <a:gd name="T7" fmla="*/ 14 h 98"/>
                <a:gd name="T8" fmla="*/ 106 w 170"/>
                <a:gd name="T9" fmla="*/ 22 h 98"/>
                <a:gd name="T10" fmla="*/ 84 w 170"/>
                <a:gd name="T11" fmla="*/ 32 h 98"/>
                <a:gd name="T12" fmla="*/ 62 w 170"/>
                <a:gd name="T13" fmla="*/ 44 h 98"/>
                <a:gd name="T14" fmla="*/ 40 w 170"/>
                <a:gd name="T15" fmla="*/ 60 h 98"/>
                <a:gd name="T16" fmla="*/ 18 w 170"/>
                <a:gd name="T17" fmla="*/ 78 h 98"/>
                <a:gd name="T18" fmla="*/ 0 w 170"/>
                <a:gd name="T19" fmla="*/ 98 h 98"/>
                <a:gd name="T20" fmla="*/ 0 w 170"/>
                <a:gd name="T21" fmla="*/ 98 h 98"/>
                <a:gd name="T22" fmla="*/ 18 w 170"/>
                <a:gd name="T23" fmla="*/ 78 h 98"/>
                <a:gd name="T24" fmla="*/ 40 w 170"/>
                <a:gd name="T25" fmla="*/ 60 h 98"/>
                <a:gd name="T26" fmla="*/ 62 w 170"/>
                <a:gd name="T27" fmla="*/ 44 h 98"/>
                <a:gd name="T28" fmla="*/ 84 w 170"/>
                <a:gd name="T29" fmla="*/ 32 h 98"/>
                <a:gd name="T30" fmla="*/ 106 w 170"/>
                <a:gd name="T31" fmla="*/ 22 h 98"/>
                <a:gd name="T32" fmla="*/ 128 w 170"/>
                <a:gd name="T33" fmla="*/ 14 h 98"/>
                <a:gd name="T34" fmla="*/ 150 w 170"/>
                <a:gd name="T35" fmla="*/ 6 h 98"/>
                <a:gd name="T36" fmla="*/ 170 w 170"/>
                <a:gd name="T3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0" h="98">
                  <a:moveTo>
                    <a:pt x="170" y="0"/>
                  </a:moveTo>
                  <a:lnTo>
                    <a:pt x="170" y="0"/>
                  </a:lnTo>
                  <a:lnTo>
                    <a:pt x="150" y="6"/>
                  </a:lnTo>
                  <a:lnTo>
                    <a:pt x="128" y="14"/>
                  </a:lnTo>
                  <a:lnTo>
                    <a:pt x="106" y="22"/>
                  </a:lnTo>
                  <a:lnTo>
                    <a:pt x="84" y="32"/>
                  </a:lnTo>
                  <a:lnTo>
                    <a:pt x="62" y="44"/>
                  </a:lnTo>
                  <a:lnTo>
                    <a:pt x="40" y="60"/>
                  </a:lnTo>
                  <a:lnTo>
                    <a:pt x="18" y="78"/>
                  </a:lnTo>
                  <a:lnTo>
                    <a:pt x="0" y="98"/>
                  </a:lnTo>
                  <a:lnTo>
                    <a:pt x="0" y="98"/>
                  </a:lnTo>
                  <a:lnTo>
                    <a:pt x="18" y="78"/>
                  </a:lnTo>
                  <a:lnTo>
                    <a:pt x="40" y="60"/>
                  </a:lnTo>
                  <a:lnTo>
                    <a:pt x="62" y="44"/>
                  </a:lnTo>
                  <a:lnTo>
                    <a:pt x="84" y="32"/>
                  </a:lnTo>
                  <a:lnTo>
                    <a:pt x="106" y="22"/>
                  </a:lnTo>
                  <a:lnTo>
                    <a:pt x="128" y="14"/>
                  </a:lnTo>
                  <a:lnTo>
                    <a:pt x="150" y="6"/>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8" name="Rectangle 93"/>
            <p:cNvSpPr>
              <a:spLocks noChangeArrowheads="1"/>
            </p:cNvSpPr>
            <p:nvPr/>
          </p:nvSpPr>
          <p:spPr bwMode="auto">
            <a:xfrm>
              <a:off x="3300846" y="2070178"/>
              <a:ext cx="1857" cy="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79" name="Freeform 94"/>
            <p:cNvSpPr>
              <a:spLocks/>
            </p:cNvSpPr>
            <p:nvPr/>
          </p:nvSpPr>
          <p:spPr bwMode="auto">
            <a:xfrm>
              <a:off x="2951824" y="2056176"/>
              <a:ext cx="438132" cy="224037"/>
            </a:xfrm>
            <a:custGeom>
              <a:avLst/>
              <a:gdLst>
                <a:gd name="T0" fmla="*/ 236 w 236"/>
                <a:gd name="T1" fmla="*/ 0 h 128"/>
                <a:gd name="T2" fmla="*/ 188 w 236"/>
                <a:gd name="T3" fmla="*/ 8 h 128"/>
                <a:gd name="T4" fmla="*/ 188 w 236"/>
                <a:gd name="T5" fmla="*/ 8 h 128"/>
                <a:gd name="T6" fmla="*/ 188 w 236"/>
                <a:gd name="T7" fmla="*/ 8 h 128"/>
                <a:gd name="T8" fmla="*/ 168 w 236"/>
                <a:gd name="T9" fmla="*/ 14 h 128"/>
                <a:gd name="T10" fmla="*/ 124 w 236"/>
                <a:gd name="T11" fmla="*/ 30 h 128"/>
                <a:gd name="T12" fmla="*/ 80 w 236"/>
                <a:gd name="T13" fmla="*/ 52 h 128"/>
                <a:gd name="T14" fmla="*/ 36 w 236"/>
                <a:gd name="T15" fmla="*/ 86 h 128"/>
                <a:gd name="T16" fmla="*/ 18 w 236"/>
                <a:gd name="T17" fmla="*/ 106 h 128"/>
                <a:gd name="T18" fmla="*/ 18 w 236"/>
                <a:gd name="T19" fmla="*/ 106 h 128"/>
                <a:gd name="T20" fmla="*/ 16 w 236"/>
                <a:gd name="T21" fmla="*/ 106 h 128"/>
                <a:gd name="T22" fmla="*/ 16 w 236"/>
                <a:gd name="T23" fmla="*/ 106 h 128"/>
                <a:gd name="T24" fmla="*/ 16 w 236"/>
                <a:gd name="T25" fmla="*/ 106 h 128"/>
                <a:gd name="T26" fmla="*/ 16 w 236"/>
                <a:gd name="T27" fmla="*/ 106 h 128"/>
                <a:gd name="T28" fmla="*/ 16 w 236"/>
                <a:gd name="T29" fmla="*/ 106 h 128"/>
                <a:gd name="T30" fmla="*/ 16 w 236"/>
                <a:gd name="T31" fmla="*/ 106 h 128"/>
                <a:gd name="T32" fmla="*/ 16 w 236"/>
                <a:gd name="T33" fmla="*/ 106 h 128"/>
                <a:gd name="T34" fmla="*/ 16 w 236"/>
                <a:gd name="T35" fmla="*/ 106 h 128"/>
                <a:gd name="T36" fmla="*/ 16 w 236"/>
                <a:gd name="T37" fmla="*/ 108 h 128"/>
                <a:gd name="T38" fmla="*/ 16 w 236"/>
                <a:gd name="T39" fmla="*/ 108 h 128"/>
                <a:gd name="T40" fmla="*/ 16 w 236"/>
                <a:gd name="T41" fmla="*/ 108 h 128"/>
                <a:gd name="T42" fmla="*/ 16 w 236"/>
                <a:gd name="T43" fmla="*/ 108 h 128"/>
                <a:gd name="T44" fmla="*/ 16 w 236"/>
                <a:gd name="T45" fmla="*/ 108 h 128"/>
                <a:gd name="T46" fmla="*/ 14 w 236"/>
                <a:gd name="T47" fmla="*/ 108 h 128"/>
                <a:gd name="T48" fmla="*/ 14 w 236"/>
                <a:gd name="T49" fmla="*/ 108 h 128"/>
                <a:gd name="T50" fmla="*/ 14 w 236"/>
                <a:gd name="T51" fmla="*/ 108 h 128"/>
                <a:gd name="T52" fmla="*/ 14 w 236"/>
                <a:gd name="T53" fmla="*/ 108 h 128"/>
                <a:gd name="T54" fmla="*/ 14 w 236"/>
                <a:gd name="T55" fmla="*/ 110 h 128"/>
                <a:gd name="T56" fmla="*/ 14 w 236"/>
                <a:gd name="T57" fmla="*/ 110 h 128"/>
                <a:gd name="T58" fmla="*/ 2 w 236"/>
                <a:gd name="T59" fmla="*/ 124 h 128"/>
                <a:gd name="T60" fmla="*/ 2 w 236"/>
                <a:gd name="T61" fmla="*/ 124 h 128"/>
                <a:gd name="T62" fmla="*/ 2 w 236"/>
                <a:gd name="T63" fmla="*/ 124 h 128"/>
                <a:gd name="T64" fmla="*/ 0 w 236"/>
                <a:gd name="T65" fmla="*/ 126 h 128"/>
                <a:gd name="T66" fmla="*/ 0 w 236"/>
                <a:gd name="T67" fmla="*/ 126 h 128"/>
                <a:gd name="T68" fmla="*/ 0 w 236"/>
                <a:gd name="T69" fmla="*/ 126 h 128"/>
                <a:gd name="T70" fmla="*/ 0 w 236"/>
                <a:gd name="T71" fmla="*/ 126 h 128"/>
                <a:gd name="T72" fmla="*/ 0 w 236"/>
                <a:gd name="T73" fmla="*/ 126 h 128"/>
                <a:gd name="T74" fmla="*/ 0 w 236"/>
                <a:gd name="T75" fmla="*/ 126 h 128"/>
                <a:gd name="T76" fmla="*/ 0 w 236"/>
                <a:gd name="T77" fmla="*/ 126 h 128"/>
                <a:gd name="T78" fmla="*/ 0 w 236"/>
                <a:gd name="T79" fmla="*/ 126 h 128"/>
                <a:gd name="T80" fmla="*/ 0 w 236"/>
                <a:gd name="T81" fmla="*/ 128 h 128"/>
                <a:gd name="T82" fmla="*/ 0 w 236"/>
                <a:gd name="T83" fmla="*/ 128 h 128"/>
                <a:gd name="T84" fmla="*/ 0 w 236"/>
                <a:gd name="T85" fmla="*/ 128 h 128"/>
                <a:gd name="T86" fmla="*/ 0 w 236"/>
                <a:gd name="T87" fmla="*/ 128 h 128"/>
                <a:gd name="T88" fmla="*/ 232 w 236"/>
                <a:gd name="T89" fmla="*/ 128 h 128"/>
                <a:gd name="T90" fmla="*/ 236 w 236"/>
                <a:gd name="T9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6" h="128">
                  <a:moveTo>
                    <a:pt x="236" y="0"/>
                  </a:moveTo>
                  <a:lnTo>
                    <a:pt x="236" y="0"/>
                  </a:lnTo>
                  <a:lnTo>
                    <a:pt x="214" y="4"/>
                  </a:lnTo>
                  <a:lnTo>
                    <a:pt x="188" y="8"/>
                  </a:lnTo>
                  <a:lnTo>
                    <a:pt x="188" y="8"/>
                  </a:lnTo>
                  <a:lnTo>
                    <a:pt x="188" y="8"/>
                  </a:lnTo>
                  <a:lnTo>
                    <a:pt x="188" y="8"/>
                  </a:lnTo>
                  <a:lnTo>
                    <a:pt x="188" y="8"/>
                  </a:lnTo>
                  <a:lnTo>
                    <a:pt x="188" y="8"/>
                  </a:lnTo>
                  <a:lnTo>
                    <a:pt x="168" y="14"/>
                  </a:lnTo>
                  <a:lnTo>
                    <a:pt x="146" y="22"/>
                  </a:lnTo>
                  <a:lnTo>
                    <a:pt x="124" y="30"/>
                  </a:lnTo>
                  <a:lnTo>
                    <a:pt x="102" y="40"/>
                  </a:lnTo>
                  <a:lnTo>
                    <a:pt x="80" y="52"/>
                  </a:lnTo>
                  <a:lnTo>
                    <a:pt x="58" y="68"/>
                  </a:lnTo>
                  <a:lnTo>
                    <a:pt x="36" y="8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8"/>
                  </a:lnTo>
                  <a:lnTo>
                    <a:pt x="16" y="108"/>
                  </a:lnTo>
                  <a:lnTo>
                    <a:pt x="16" y="108"/>
                  </a:lnTo>
                  <a:lnTo>
                    <a:pt x="16" y="108"/>
                  </a:lnTo>
                  <a:lnTo>
                    <a:pt x="16" y="108"/>
                  </a:lnTo>
                  <a:lnTo>
                    <a:pt x="16" y="108"/>
                  </a:lnTo>
                  <a:lnTo>
                    <a:pt x="16" y="108"/>
                  </a:lnTo>
                  <a:lnTo>
                    <a:pt x="16" y="108"/>
                  </a:lnTo>
                  <a:lnTo>
                    <a:pt x="16" y="108"/>
                  </a:lnTo>
                  <a:lnTo>
                    <a:pt x="16" y="108"/>
                  </a:lnTo>
                  <a:lnTo>
                    <a:pt x="14" y="108"/>
                  </a:lnTo>
                  <a:lnTo>
                    <a:pt x="14" y="108"/>
                  </a:lnTo>
                  <a:lnTo>
                    <a:pt x="14" y="108"/>
                  </a:lnTo>
                  <a:lnTo>
                    <a:pt x="14" y="108"/>
                  </a:lnTo>
                  <a:lnTo>
                    <a:pt x="14" y="108"/>
                  </a:lnTo>
                  <a:lnTo>
                    <a:pt x="14" y="108"/>
                  </a:lnTo>
                  <a:lnTo>
                    <a:pt x="14" y="108"/>
                  </a:lnTo>
                  <a:lnTo>
                    <a:pt x="14" y="108"/>
                  </a:lnTo>
                  <a:lnTo>
                    <a:pt x="14" y="110"/>
                  </a:lnTo>
                  <a:lnTo>
                    <a:pt x="14" y="110"/>
                  </a:lnTo>
                  <a:lnTo>
                    <a:pt x="14" y="110"/>
                  </a:lnTo>
                  <a:lnTo>
                    <a:pt x="14" y="110"/>
                  </a:lnTo>
                  <a:lnTo>
                    <a:pt x="2" y="124"/>
                  </a:lnTo>
                  <a:lnTo>
                    <a:pt x="2" y="124"/>
                  </a:lnTo>
                  <a:lnTo>
                    <a:pt x="2" y="124"/>
                  </a:lnTo>
                  <a:lnTo>
                    <a:pt x="2" y="124"/>
                  </a:lnTo>
                  <a:lnTo>
                    <a:pt x="2" y="124"/>
                  </a:lnTo>
                  <a:lnTo>
                    <a:pt x="2" y="124"/>
                  </a:lnTo>
                  <a:lnTo>
                    <a:pt x="2" y="124"/>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close/>
                </a:path>
              </a:pathLst>
            </a:custGeom>
            <a:solidFill>
              <a:srgbClr val="EF4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0" name="Freeform 95"/>
            <p:cNvSpPr>
              <a:spLocks/>
            </p:cNvSpPr>
            <p:nvPr/>
          </p:nvSpPr>
          <p:spPr bwMode="auto">
            <a:xfrm>
              <a:off x="2951824" y="2056176"/>
              <a:ext cx="438132" cy="224037"/>
            </a:xfrm>
            <a:custGeom>
              <a:avLst/>
              <a:gdLst>
                <a:gd name="T0" fmla="*/ 236 w 236"/>
                <a:gd name="T1" fmla="*/ 0 h 128"/>
                <a:gd name="T2" fmla="*/ 188 w 236"/>
                <a:gd name="T3" fmla="*/ 8 h 128"/>
                <a:gd name="T4" fmla="*/ 188 w 236"/>
                <a:gd name="T5" fmla="*/ 8 h 128"/>
                <a:gd name="T6" fmla="*/ 188 w 236"/>
                <a:gd name="T7" fmla="*/ 8 h 128"/>
                <a:gd name="T8" fmla="*/ 168 w 236"/>
                <a:gd name="T9" fmla="*/ 14 h 128"/>
                <a:gd name="T10" fmla="*/ 124 w 236"/>
                <a:gd name="T11" fmla="*/ 30 h 128"/>
                <a:gd name="T12" fmla="*/ 80 w 236"/>
                <a:gd name="T13" fmla="*/ 52 h 128"/>
                <a:gd name="T14" fmla="*/ 36 w 236"/>
                <a:gd name="T15" fmla="*/ 86 h 128"/>
                <a:gd name="T16" fmla="*/ 18 w 236"/>
                <a:gd name="T17" fmla="*/ 106 h 128"/>
                <a:gd name="T18" fmla="*/ 18 w 236"/>
                <a:gd name="T19" fmla="*/ 106 h 128"/>
                <a:gd name="T20" fmla="*/ 16 w 236"/>
                <a:gd name="T21" fmla="*/ 106 h 128"/>
                <a:gd name="T22" fmla="*/ 16 w 236"/>
                <a:gd name="T23" fmla="*/ 106 h 128"/>
                <a:gd name="T24" fmla="*/ 16 w 236"/>
                <a:gd name="T25" fmla="*/ 106 h 128"/>
                <a:gd name="T26" fmla="*/ 16 w 236"/>
                <a:gd name="T27" fmla="*/ 106 h 128"/>
                <a:gd name="T28" fmla="*/ 16 w 236"/>
                <a:gd name="T29" fmla="*/ 106 h 128"/>
                <a:gd name="T30" fmla="*/ 16 w 236"/>
                <a:gd name="T31" fmla="*/ 106 h 128"/>
                <a:gd name="T32" fmla="*/ 16 w 236"/>
                <a:gd name="T33" fmla="*/ 106 h 128"/>
                <a:gd name="T34" fmla="*/ 16 w 236"/>
                <a:gd name="T35" fmla="*/ 106 h 128"/>
                <a:gd name="T36" fmla="*/ 16 w 236"/>
                <a:gd name="T37" fmla="*/ 108 h 128"/>
                <a:gd name="T38" fmla="*/ 16 w 236"/>
                <a:gd name="T39" fmla="*/ 108 h 128"/>
                <a:gd name="T40" fmla="*/ 16 w 236"/>
                <a:gd name="T41" fmla="*/ 108 h 128"/>
                <a:gd name="T42" fmla="*/ 16 w 236"/>
                <a:gd name="T43" fmla="*/ 108 h 128"/>
                <a:gd name="T44" fmla="*/ 16 w 236"/>
                <a:gd name="T45" fmla="*/ 108 h 128"/>
                <a:gd name="T46" fmla="*/ 14 w 236"/>
                <a:gd name="T47" fmla="*/ 108 h 128"/>
                <a:gd name="T48" fmla="*/ 14 w 236"/>
                <a:gd name="T49" fmla="*/ 108 h 128"/>
                <a:gd name="T50" fmla="*/ 14 w 236"/>
                <a:gd name="T51" fmla="*/ 108 h 128"/>
                <a:gd name="T52" fmla="*/ 14 w 236"/>
                <a:gd name="T53" fmla="*/ 108 h 128"/>
                <a:gd name="T54" fmla="*/ 14 w 236"/>
                <a:gd name="T55" fmla="*/ 110 h 128"/>
                <a:gd name="T56" fmla="*/ 14 w 236"/>
                <a:gd name="T57" fmla="*/ 110 h 128"/>
                <a:gd name="T58" fmla="*/ 2 w 236"/>
                <a:gd name="T59" fmla="*/ 124 h 128"/>
                <a:gd name="T60" fmla="*/ 2 w 236"/>
                <a:gd name="T61" fmla="*/ 124 h 128"/>
                <a:gd name="T62" fmla="*/ 2 w 236"/>
                <a:gd name="T63" fmla="*/ 124 h 128"/>
                <a:gd name="T64" fmla="*/ 0 w 236"/>
                <a:gd name="T65" fmla="*/ 126 h 128"/>
                <a:gd name="T66" fmla="*/ 0 w 236"/>
                <a:gd name="T67" fmla="*/ 126 h 128"/>
                <a:gd name="T68" fmla="*/ 0 w 236"/>
                <a:gd name="T69" fmla="*/ 126 h 128"/>
                <a:gd name="T70" fmla="*/ 0 w 236"/>
                <a:gd name="T71" fmla="*/ 126 h 128"/>
                <a:gd name="T72" fmla="*/ 0 w 236"/>
                <a:gd name="T73" fmla="*/ 126 h 128"/>
                <a:gd name="T74" fmla="*/ 0 w 236"/>
                <a:gd name="T75" fmla="*/ 126 h 128"/>
                <a:gd name="T76" fmla="*/ 0 w 236"/>
                <a:gd name="T77" fmla="*/ 126 h 128"/>
                <a:gd name="T78" fmla="*/ 0 w 236"/>
                <a:gd name="T79" fmla="*/ 126 h 128"/>
                <a:gd name="T80" fmla="*/ 0 w 236"/>
                <a:gd name="T81" fmla="*/ 128 h 128"/>
                <a:gd name="T82" fmla="*/ 0 w 236"/>
                <a:gd name="T83" fmla="*/ 128 h 128"/>
                <a:gd name="T84" fmla="*/ 0 w 236"/>
                <a:gd name="T85" fmla="*/ 128 h 128"/>
                <a:gd name="T86" fmla="*/ 0 w 236"/>
                <a:gd name="T87" fmla="*/ 128 h 128"/>
                <a:gd name="T88" fmla="*/ 232 w 236"/>
                <a:gd name="T89" fmla="*/ 128 h 128"/>
                <a:gd name="T90" fmla="*/ 236 w 236"/>
                <a:gd name="T91"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6" h="128">
                  <a:moveTo>
                    <a:pt x="236" y="0"/>
                  </a:moveTo>
                  <a:lnTo>
                    <a:pt x="236" y="0"/>
                  </a:lnTo>
                  <a:lnTo>
                    <a:pt x="214" y="4"/>
                  </a:lnTo>
                  <a:lnTo>
                    <a:pt x="188" y="8"/>
                  </a:lnTo>
                  <a:lnTo>
                    <a:pt x="188" y="8"/>
                  </a:lnTo>
                  <a:lnTo>
                    <a:pt x="188" y="8"/>
                  </a:lnTo>
                  <a:lnTo>
                    <a:pt x="188" y="8"/>
                  </a:lnTo>
                  <a:lnTo>
                    <a:pt x="188" y="8"/>
                  </a:lnTo>
                  <a:lnTo>
                    <a:pt x="188" y="8"/>
                  </a:lnTo>
                  <a:lnTo>
                    <a:pt x="168" y="14"/>
                  </a:lnTo>
                  <a:lnTo>
                    <a:pt x="146" y="22"/>
                  </a:lnTo>
                  <a:lnTo>
                    <a:pt x="124" y="30"/>
                  </a:lnTo>
                  <a:lnTo>
                    <a:pt x="102" y="40"/>
                  </a:lnTo>
                  <a:lnTo>
                    <a:pt x="80" y="52"/>
                  </a:lnTo>
                  <a:lnTo>
                    <a:pt x="58" y="68"/>
                  </a:lnTo>
                  <a:lnTo>
                    <a:pt x="36" y="86"/>
                  </a:lnTo>
                  <a:lnTo>
                    <a:pt x="18" y="106"/>
                  </a:lnTo>
                  <a:lnTo>
                    <a:pt x="18" y="106"/>
                  </a:lnTo>
                  <a:lnTo>
                    <a:pt x="18" y="106"/>
                  </a:lnTo>
                  <a:lnTo>
                    <a:pt x="18"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6"/>
                  </a:lnTo>
                  <a:lnTo>
                    <a:pt x="16" y="108"/>
                  </a:lnTo>
                  <a:lnTo>
                    <a:pt x="16" y="108"/>
                  </a:lnTo>
                  <a:lnTo>
                    <a:pt x="16" y="108"/>
                  </a:lnTo>
                  <a:lnTo>
                    <a:pt x="16" y="108"/>
                  </a:lnTo>
                  <a:lnTo>
                    <a:pt x="16" y="108"/>
                  </a:lnTo>
                  <a:lnTo>
                    <a:pt x="16" y="108"/>
                  </a:lnTo>
                  <a:lnTo>
                    <a:pt x="16" y="108"/>
                  </a:lnTo>
                  <a:lnTo>
                    <a:pt x="16" y="108"/>
                  </a:lnTo>
                  <a:lnTo>
                    <a:pt x="16" y="108"/>
                  </a:lnTo>
                  <a:lnTo>
                    <a:pt x="16" y="108"/>
                  </a:lnTo>
                  <a:lnTo>
                    <a:pt x="14" y="108"/>
                  </a:lnTo>
                  <a:lnTo>
                    <a:pt x="14" y="108"/>
                  </a:lnTo>
                  <a:lnTo>
                    <a:pt x="14" y="108"/>
                  </a:lnTo>
                  <a:lnTo>
                    <a:pt x="14" y="108"/>
                  </a:lnTo>
                  <a:lnTo>
                    <a:pt x="14" y="108"/>
                  </a:lnTo>
                  <a:lnTo>
                    <a:pt x="14" y="108"/>
                  </a:lnTo>
                  <a:lnTo>
                    <a:pt x="14" y="108"/>
                  </a:lnTo>
                  <a:lnTo>
                    <a:pt x="14" y="108"/>
                  </a:lnTo>
                  <a:lnTo>
                    <a:pt x="14" y="110"/>
                  </a:lnTo>
                  <a:lnTo>
                    <a:pt x="14" y="110"/>
                  </a:lnTo>
                  <a:lnTo>
                    <a:pt x="14" y="110"/>
                  </a:lnTo>
                  <a:lnTo>
                    <a:pt x="14" y="110"/>
                  </a:lnTo>
                  <a:lnTo>
                    <a:pt x="2" y="124"/>
                  </a:lnTo>
                  <a:lnTo>
                    <a:pt x="2" y="124"/>
                  </a:lnTo>
                  <a:lnTo>
                    <a:pt x="2" y="124"/>
                  </a:lnTo>
                  <a:lnTo>
                    <a:pt x="2" y="124"/>
                  </a:lnTo>
                  <a:lnTo>
                    <a:pt x="2" y="124"/>
                  </a:lnTo>
                  <a:lnTo>
                    <a:pt x="2" y="124"/>
                  </a:lnTo>
                  <a:lnTo>
                    <a:pt x="2" y="124"/>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6"/>
                  </a:lnTo>
                  <a:lnTo>
                    <a:pt x="0" y="128"/>
                  </a:lnTo>
                  <a:lnTo>
                    <a:pt x="0" y="128"/>
                  </a:lnTo>
                  <a:lnTo>
                    <a:pt x="0" y="128"/>
                  </a:lnTo>
                  <a:lnTo>
                    <a:pt x="0" y="128"/>
                  </a:lnTo>
                  <a:lnTo>
                    <a:pt x="0" y="128"/>
                  </a:lnTo>
                  <a:lnTo>
                    <a:pt x="0" y="128"/>
                  </a:lnTo>
                  <a:lnTo>
                    <a:pt x="0" y="128"/>
                  </a:lnTo>
                  <a:lnTo>
                    <a:pt x="232" y="128"/>
                  </a:lnTo>
                  <a:lnTo>
                    <a:pt x="232" y="128"/>
                  </a:lnTo>
                  <a:lnTo>
                    <a:pt x="232" y="128"/>
                  </a:lnTo>
                  <a:lnTo>
                    <a:pt x="236" y="128"/>
                  </a:lnTo>
                  <a:lnTo>
                    <a:pt x="236" y="0"/>
                  </a:lnTo>
                </a:path>
              </a:pathLst>
            </a:custGeom>
            <a:solidFill>
              <a:schemeClr val="bg2">
                <a:lumMod val="60000"/>
                <a:lumOff val="4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1" name="Freeform 98"/>
            <p:cNvSpPr>
              <a:spLocks/>
            </p:cNvSpPr>
            <p:nvPr/>
          </p:nvSpPr>
          <p:spPr bwMode="auto">
            <a:xfrm>
              <a:off x="1403511" y="2052676"/>
              <a:ext cx="1221572" cy="3259044"/>
            </a:xfrm>
            <a:custGeom>
              <a:avLst/>
              <a:gdLst>
                <a:gd name="T0" fmla="*/ 322 w 658"/>
                <a:gd name="T1" fmla="*/ 0 h 1862"/>
                <a:gd name="T2" fmla="*/ 264 w 658"/>
                <a:gd name="T3" fmla="*/ 8 h 1862"/>
                <a:gd name="T4" fmla="*/ 206 w 658"/>
                <a:gd name="T5" fmla="*/ 24 h 1862"/>
                <a:gd name="T6" fmla="*/ 162 w 658"/>
                <a:gd name="T7" fmla="*/ 44 h 1862"/>
                <a:gd name="T8" fmla="*/ 120 w 658"/>
                <a:gd name="T9" fmla="*/ 70 h 1862"/>
                <a:gd name="T10" fmla="*/ 80 w 658"/>
                <a:gd name="T11" fmla="*/ 108 h 1862"/>
                <a:gd name="T12" fmla="*/ 294 w 658"/>
                <a:gd name="T13" fmla="*/ 130 h 1862"/>
                <a:gd name="T14" fmla="*/ 322 w 658"/>
                <a:gd name="T15" fmla="*/ 128 h 1862"/>
                <a:gd name="T16" fmla="*/ 344 w 658"/>
                <a:gd name="T17" fmla="*/ 130 h 1862"/>
                <a:gd name="T18" fmla="*/ 386 w 658"/>
                <a:gd name="T19" fmla="*/ 140 h 1862"/>
                <a:gd name="T20" fmla="*/ 424 w 658"/>
                <a:gd name="T21" fmla="*/ 158 h 1862"/>
                <a:gd name="T22" fmla="*/ 458 w 658"/>
                <a:gd name="T23" fmla="*/ 184 h 1862"/>
                <a:gd name="T24" fmla="*/ 486 w 658"/>
                <a:gd name="T25" fmla="*/ 216 h 1862"/>
                <a:gd name="T26" fmla="*/ 508 w 658"/>
                <a:gd name="T27" fmla="*/ 252 h 1862"/>
                <a:gd name="T28" fmla="*/ 520 w 658"/>
                <a:gd name="T29" fmla="*/ 292 h 1862"/>
                <a:gd name="T30" fmla="*/ 524 w 658"/>
                <a:gd name="T31" fmla="*/ 336 h 1862"/>
                <a:gd name="T32" fmla="*/ 522 w 658"/>
                <a:gd name="T33" fmla="*/ 358 h 1862"/>
                <a:gd name="T34" fmla="*/ 506 w 658"/>
                <a:gd name="T35" fmla="*/ 410 h 1862"/>
                <a:gd name="T36" fmla="*/ 482 w 658"/>
                <a:gd name="T37" fmla="*/ 456 h 1862"/>
                <a:gd name="T38" fmla="*/ 450 w 658"/>
                <a:gd name="T39" fmla="*/ 496 h 1862"/>
                <a:gd name="T40" fmla="*/ 414 w 658"/>
                <a:gd name="T41" fmla="*/ 528 h 1862"/>
                <a:gd name="T42" fmla="*/ 372 w 658"/>
                <a:gd name="T43" fmla="*/ 556 h 1862"/>
                <a:gd name="T44" fmla="*/ 328 w 658"/>
                <a:gd name="T45" fmla="*/ 580 h 1862"/>
                <a:gd name="T46" fmla="*/ 238 w 658"/>
                <a:gd name="T47" fmla="*/ 612 h 1862"/>
                <a:gd name="T48" fmla="*/ 216 w 658"/>
                <a:gd name="T49" fmla="*/ 618 h 1862"/>
                <a:gd name="T50" fmla="*/ 174 w 658"/>
                <a:gd name="T51" fmla="*/ 636 h 1862"/>
                <a:gd name="T52" fmla="*/ 132 w 658"/>
                <a:gd name="T53" fmla="*/ 656 h 1862"/>
                <a:gd name="T54" fmla="*/ 94 w 658"/>
                <a:gd name="T55" fmla="*/ 684 h 1862"/>
                <a:gd name="T56" fmla="*/ 60 w 658"/>
                <a:gd name="T57" fmla="*/ 714 h 1862"/>
                <a:gd name="T58" fmla="*/ 32 w 658"/>
                <a:gd name="T59" fmla="*/ 750 h 1862"/>
                <a:gd name="T60" fmla="*/ 12 w 658"/>
                <a:gd name="T61" fmla="*/ 792 h 1862"/>
                <a:gd name="T62" fmla="*/ 2 w 658"/>
                <a:gd name="T63" fmla="*/ 836 h 1862"/>
                <a:gd name="T64" fmla="*/ 0 w 658"/>
                <a:gd name="T65" fmla="*/ 1808 h 1862"/>
                <a:gd name="T66" fmla="*/ 0 w 658"/>
                <a:gd name="T67" fmla="*/ 1820 h 1862"/>
                <a:gd name="T68" fmla="*/ 8 w 658"/>
                <a:gd name="T69" fmla="*/ 1838 h 1862"/>
                <a:gd name="T70" fmla="*/ 24 w 658"/>
                <a:gd name="T71" fmla="*/ 1854 h 1862"/>
                <a:gd name="T72" fmla="*/ 42 w 658"/>
                <a:gd name="T73" fmla="*/ 1862 h 1862"/>
                <a:gd name="T74" fmla="*/ 604 w 658"/>
                <a:gd name="T75" fmla="*/ 1862 h 1862"/>
                <a:gd name="T76" fmla="*/ 616 w 658"/>
                <a:gd name="T77" fmla="*/ 1862 h 1862"/>
                <a:gd name="T78" fmla="*/ 634 w 658"/>
                <a:gd name="T79" fmla="*/ 1854 h 1862"/>
                <a:gd name="T80" fmla="*/ 648 w 658"/>
                <a:gd name="T81" fmla="*/ 1838 h 1862"/>
                <a:gd name="T82" fmla="*/ 656 w 658"/>
                <a:gd name="T83" fmla="*/ 1820 h 1862"/>
                <a:gd name="T84" fmla="*/ 658 w 658"/>
                <a:gd name="T85" fmla="*/ 860 h 1862"/>
                <a:gd name="T86" fmla="*/ 658 w 658"/>
                <a:gd name="T87" fmla="*/ 326 h 1862"/>
                <a:gd name="T88" fmla="*/ 650 w 658"/>
                <a:gd name="T89" fmla="*/ 276 h 1862"/>
                <a:gd name="T90" fmla="*/ 636 w 658"/>
                <a:gd name="T91" fmla="*/ 226 h 1862"/>
                <a:gd name="T92" fmla="*/ 608 w 658"/>
                <a:gd name="T93" fmla="*/ 168 h 1862"/>
                <a:gd name="T94" fmla="*/ 568 w 658"/>
                <a:gd name="T95" fmla="*/ 108 h 1862"/>
                <a:gd name="T96" fmla="*/ 540 w 658"/>
                <a:gd name="T97" fmla="*/ 82 h 1862"/>
                <a:gd name="T98" fmla="*/ 508 w 658"/>
                <a:gd name="T99" fmla="*/ 56 h 1862"/>
                <a:gd name="T100" fmla="*/ 470 w 658"/>
                <a:gd name="T101" fmla="*/ 34 h 1862"/>
                <a:gd name="T102" fmla="*/ 428 w 658"/>
                <a:gd name="T103" fmla="*/ 18 h 1862"/>
                <a:gd name="T104" fmla="*/ 378 w 658"/>
                <a:gd name="T105" fmla="*/ 6 h 1862"/>
                <a:gd name="T106" fmla="*/ 322 w 658"/>
                <a:gd name="T107" fmla="*/ 0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1862">
                  <a:moveTo>
                    <a:pt x="322" y="0"/>
                  </a:moveTo>
                  <a:lnTo>
                    <a:pt x="322" y="0"/>
                  </a:lnTo>
                  <a:lnTo>
                    <a:pt x="294" y="2"/>
                  </a:lnTo>
                  <a:lnTo>
                    <a:pt x="264" y="8"/>
                  </a:lnTo>
                  <a:lnTo>
                    <a:pt x="226" y="18"/>
                  </a:lnTo>
                  <a:lnTo>
                    <a:pt x="206" y="24"/>
                  </a:lnTo>
                  <a:lnTo>
                    <a:pt x="184" y="32"/>
                  </a:lnTo>
                  <a:lnTo>
                    <a:pt x="162" y="44"/>
                  </a:lnTo>
                  <a:lnTo>
                    <a:pt x="140" y="56"/>
                  </a:lnTo>
                  <a:lnTo>
                    <a:pt x="120" y="70"/>
                  </a:lnTo>
                  <a:lnTo>
                    <a:pt x="98" y="88"/>
                  </a:lnTo>
                  <a:lnTo>
                    <a:pt x="80" y="108"/>
                  </a:lnTo>
                  <a:lnTo>
                    <a:pt x="62" y="130"/>
                  </a:lnTo>
                  <a:lnTo>
                    <a:pt x="294" y="130"/>
                  </a:lnTo>
                  <a:lnTo>
                    <a:pt x="294" y="130"/>
                  </a:lnTo>
                  <a:lnTo>
                    <a:pt x="322" y="128"/>
                  </a:lnTo>
                  <a:lnTo>
                    <a:pt x="322" y="128"/>
                  </a:lnTo>
                  <a:lnTo>
                    <a:pt x="344" y="130"/>
                  </a:lnTo>
                  <a:lnTo>
                    <a:pt x="364" y="134"/>
                  </a:lnTo>
                  <a:lnTo>
                    <a:pt x="386" y="140"/>
                  </a:lnTo>
                  <a:lnTo>
                    <a:pt x="404" y="148"/>
                  </a:lnTo>
                  <a:lnTo>
                    <a:pt x="424" y="158"/>
                  </a:lnTo>
                  <a:lnTo>
                    <a:pt x="442" y="170"/>
                  </a:lnTo>
                  <a:lnTo>
                    <a:pt x="458" y="184"/>
                  </a:lnTo>
                  <a:lnTo>
                    <a:pt x="472" y="200"/>
                  </a:lnTo>
                  <a:lnTo>
                    <a:pt x="486" y="216"/>
                  </a:lnTo>
                  <a:lnTo>
                    <a:pt x="498" y="234"/>
                  </a:lnTo>
                  <a:lnTo>
                    <a:pt x="508" y="252"/>
                  </a:lnTo>
                  <a:lnTo>
                    <a:pt x="516" y="272"/>
                  </a:lnTo>
                  <a:lnTo>
                    <a:pt x="520" y="292"/>
                  </a:lnTo>
                  <a:lnTo>
                    <a:pt x="524" y="314"/>
                  </a:lnTo>
                  <a:lnTo>
                    <a:pt x="524" y="336"/>
                  </a:lnTo>
                  <a:lnTo>
                    <a:pt x="522" y="358"/>
                  </a:lnTo>
                  <a:lnTo>
                    <a:pt x="522" y="358"/>
                  </a:lnTo>
                  <a:lnTo>
                    <a:pt x="514" y="384"/>
                  </a:lnTo>
                  <a:lnTo>
                    <a:pt x="506" y="410"/>
                  </a:lnTo>
                  <a:lnTo>
                    <a:pt x="496" y="434"/>
                  </a:lnTo>
                  <a:lnTo>
                    <a:pt x="482" y="456"/>
                  </a:lnTo>
                  <a:lnTo>
                    <a:pt x="468" y="476"/>
                  </a:lnTo>
                  <a:lnTo>
                    <a:pt x="450" y="496"/>
                  </a:lnTo>
                  <a:lnTo>
                    <a:pt x="432" y="512"/>
                  </a:lnTo>
                  <a:lnTo>
                    <a:pt x="414" y="528"/>
                  </a:lnTo>
                  <a:lnTo>
                    <a:pt x="394" y="544"/>
                  </a:lnTo>
                  <a:lnTo>
                    <a:pt x="372" y="556"/>
                  </a:lnTo>
                  <a:lnTo>
                    <a:pt x="350" y="568"/>
                  </a:lnTo>
                  <a:lnTo>
                    <a:pt x="328" y="580"/>
                  </a:lnTo>
                  <a:lnTo>
                    <a:pt x="282" y="598"/>
                  </a:lnTo>
                  <a:lnTo>
                    <a:pt x="238" y="612"/>
                  </a:lnTo>
                  <a:lnTo>
                    <a:pt x="238" y="612"/>
                  </a:lnTo>
                  <a:lnTo>
                    <a:pt x="216" y="618"/>
                  </a:lnTo>
                  <a:lnTo>
                    <a:pt x="194" y="626"/>
                  </a:lnTo>
                  <a:lnTo>
                    <a:pt x="174" y="636"/>
                  </a:lnTo>
                  <a:lnTo>
                    <a:pt x="152" y="646"/>
                  </a:lnTo>
                  <a:lnTo>
                    <a:pt x="132" y="656"/>
                  </a:lnTo>
                  <a:lnTo>
                    <a:pt x="112" y="670"/>
                  </a:lnTo>
                  <a:lnTo>
                    <a:pt x="94" y="684"/>
                  </a:lnTo>
                  <a:lnTo>
                    <a:pt x="76" y="698"/>
                  </a:lnTo>
                  <a:lnTo>
                    <a:pt x="60" y="714"/>
                  </a:lnTo>
                  <a:lnTo>
                    <a:pt x="44" y="732"/>
                  </a:lnTo>
                  <a:lnTo>
                    <a:pt x="32" y="750"/>
                  </a:lnTo>
                  <a:lnTo>
                    <a:pt x="20" y="770"/>
                  </a:lnTo>
                  <a:lnTo>
                    <a:pt x="12" y="792"/>
                  </a:lnTo>
                  <a:lnTo>
                    <a:pt x="6" y="812"/>
                  </a:lnTo>
                  <a:lnTo>
                    <a:pt x="2" y="836"/>
                  </a:lnTo>
                  <a:lnTo>
                    <a:pt x="0" y="860"/>
                  </a:lnTo>
                  <a:lnTo>
                    <a:pt x="0" y="1808"/>
                  </a:lnTo>
                  <a:lnTo>
                    <a:pt x="0" y="1808"/>
                  </a:lnTo>
                  <a:lnTo>
                    <a:pt x="0" y="1820"/>
                  </a:lnTo>
                  <a:lnTo>
                    <a:pt x="4" y="1830"/>
                  </a:lnTo>
                  <a:lnTo>
                    <a:pt x="8" y="1838"/>
                  </a:lnTo>
                  <a:lnTo>
                    <a:pt x="16" y="1846"/>
                  </a:lnTo>
                  <a:lnTo>
                    <a:pt x="24" y="1854"/>
                  </a:lnTo>
                  <a:lnTo>
                    <a:pt x="32" y="1858"/>
                  </a:lnTo>
                  <a:lnTo>
                    <a:pt x="42" y="1862"/>
                  </a:lnTo>
                  <a:lnTo>
                    <a:pt x="54" y="1862"/>
                  </a:lnTo>
                  <a:lnTo>
                    <a:pt x="604" y="1862"/>
                  </a:lnTo>
                  <a:lnTo>
                    <a:pt x="604" y="1862"/>
                  </a:lnTo>
                  <a:lnTo>
                    <a:pt x="616" y="1862"/>
                  </a:lnTo>
                  <a:lnTo>
                    <a:pt x="626" y="1858"/>
                  </a:lnTo>
                  <a:lnTo>
                    <a:pt x="634" y="1854"/>
                  </a:lnTo>
                  <a:lnTo>
                    <a:pt x="642" y="1846"/>
                  </a:lnTo>
                  <a:lnTo>
                    <a:pt x="648" y="1838"/>
                  </a:lnTo>
                  <a:lnTo>
                    <a:pt x="654" y="1830"/>
                  </a:lnTo>
                  <a:lnTo>
                    <a:pt x="656" y="1820"/>
                  </a:lnTo>
                  <a:lnTo>
                    <a:pt x="658" y="1808"/>
                  </a:lnTo>
                  <a:lnTo>
                    <a:pt x="658" y="860"/>
                  </a:lnTo>
                  <a:lnTo>
                    <a:pt x="658" y="326"/>
                  </a:lnTo>
                  <a:lnTo>
                    <a:pt x="658" y="326"/>
                  </a:lnTo>
                  <a:lnTo>
                    <a:pt x="656" y="312"/>
                  </a:lnTo>
                  <a:lnTo>
                    <a:pt x="650" y="276"/>
                  </a:lnTo>
                  <a:lnTo>
                    <a:pt x="644" y="252"/>
                  </a:lnTo>
                  <a:lnTo>
                    <a:pt x="636" y="226"/>
                  </a:lnTo>
                  <a:lnTo>
                    <a:pt x="624" y="198"/>
                  </a:lnTo>
                  <a:lnTo>
                    <a:pt x="608" y="168"/>
                  </a:lnTo>
                  <a:lnTo>
                    <a:pt x="590" y="138"/>
                  </a:lnTo>
                  <a:lnTo>
                    <a:pt x="568" y="108"/>
                  </a:lnTo>
                  <a:lnTo>
                    <a:pt x="554" y="94"/>
                  </a:lnTo>
                  <a:lnTo>
                    <a:pt x="540" y="82"/>
                  </a:lnTo>
                  <a:lnTo>
                    <a:pt x="524" y="68"/>
                  </a:lnTo>
                  <a:lnTo>
                    <a:pt x="508" y="56"/>
                  </a:lnTo>
                  <a:lnTo>
                    <a:pt x="490" y="46"/>
                  </a:lnTo>
                  <a:lnTo>
                    <a:pt x="470" y="34"/>
                  </a:lnTo>
                  <a:lnTo>
                    <a:pt x="450" y="26"/>
                  </a:lnTo>
                  <a:lnTo>
                    <a:pt x="428" y="18"/>
                  </a:lnTo>
                  <a:lnTo>
                    <a:pt x="404" y="12"/>
                  </a:lnTo>
                  <a:lnTo>
                    <a:pt x="378" y="6"/>
                  </a:lnTo>
                  <a:lnTo>
                    <a:pt x="350" y="2"/>
                  </a:lnTo>
                  <a:lnTo>
                    <a:pt x="322" y="0"/>
                  </a:lnTo>
                  <a:lnTo>
                    <a:pt x="322" y="0"/>
                  </a:lnTo>
                  <a:close/>
                </a:path>
              </a:pathLst>
            </a:custGeom>
            <a:solidFill>
              <a:schemeClr val="tx1">
                <a:lumMod val="40000"/>
                <a:lumOff val="6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782" name="Freeform 99"/>
            <p:cNvSpPr>
              <a:spLocks/>
            </p:cNvSpPr>
            <p:nvPr/>
          </p:nvSpPr>
          <p:spPr bwMode="auto">
            <a:xfrm>
              <a:off x="1518612" y="2056176"/>
              <a:ext cx="438132" cy="224037"/>
            </a:xfrm>
            <a:custGeom>
              <a:avLst/>
              <a:gdLst>
                <a:gd name="T0" fmla="*/ 236 w 236"/>
                <a:gd name="T1" fmla="*/ 0 h 128"/>
                <a:gd name="T2" fmla="*/ 236 w 236"/>
                <a:gd name="T3" fmla="*/ 0 h 128"/>
                <a:gd name="T4" fmla="*/ 214 w 236"/>
                <a:gd name="T5" fmla="*/ 2 h 128"/>
                <a:gd name="T6" fmla="*/ 188 w 236"/>
                <a:gd name="T7" fmla="*/ 8 h 128"/>
                <a:gd name="T8" fmla="*/ 158 w 236"/>
                <a:gd name="T9" fmla="*/ 16 h 128"/>
                <a:gd name="T10" fmla="*/ 126 w 236"/>
                <a:gd name="T11" fmla="*/ 30 h 128"/>
                <a:gd name="T12" fmla="*/ 92 w 236"/>
                <a:gd name="T13" fmla="*/ 46 h 128"/>
                <a:gd name="T14" fmla="*/ 76 w 236"/>
                <a:gd name="T15" fmla="*/ 56 h 128"/>
                <a:gd name="T16" fmla="*/ 58 w 236"/>
                <a:gd name="T17" fmla="*/ 68 h 128"/>
                <a:gd name="T18" fmla="*/ 42 w 236"/>
                <a:gd name="T19" fmla="*/ 80 h 128"/>
                <a:gd name="T20" fmla="*/ 28 w 236"/>
                <a:gd name="T21" fmla="*/ 94 h 128"/>
                <a:gd name="T22" fmla="*/ 12 w 236"/>
                <a:gd name="T23" fmla="*/ 110 h 128"/>
                <a:gd name="T24" fmla="*/ 0 w 236"/>
                <a:gd name="T25" fmla="*/ 128 h 128"/>
                <a:gd name="T26" fmla="*/ 232 w 236"/>
                <a:gd name="T27" fmla="*/ 128 h 128"/>
                <a:gd name="T28" fmla="*/ 232 w 236"/>
                <a:gd name="T29" fmla="*/ 128 h 128"/>
                <a:gd name="T30" fmla="*/ 236 w 236"/>
                <a:gd name="T31" fmla="*/ 128 h 128"/>
                <a:gd name="T32" fmla="*/ 236 w 236"/>
                <a:gd name="T3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28">
                  <a:moveTo>
                    <a:pt x="236" y="0"/>
                  </a:moveTo>
                  <a:lnTo>
                    <a:pt x="236" y="0"/>
                  </a:lnTo>
                  <a:lnTo>
                    <a:pt x="214" y="2"/>
                  </a:lnTo>
                  <a:lnTo>
                    <a:pt x="188" y="8"/>
                  </a:lnTo>
                  <a:lnTo>
                    <a:pt x="158" y="16"/>
                  </a:lnTo>
                  <a:lnTo>
                    <a:pt x="126" y="30"/>
                  </a:lnTo>
                  <a:lnTo>
                    <a:pt x="92" y="46"/>
                  </a:lnTo>
                  <a:lnTo>
                    <a:pt x="76" y="56"/>
                  </a:lnTo>
                  <a:lnTo>
                    <a:pt x="58" y="68"/>
                  </a:lnTo>
                  <a:lnTo>
                    <a:pt x="42" y="80"/>
                  </a:lnTo>
                  <a:lnTo>
                    <a:pt x="28" y="94"/>
                  </a:lnTo>
                  <a:lnTo>
                    <a:pt x="12" y="110"/>
                  </a:lnTo>
                  <a:lnTo>
                    <a:pt x="0" y="128"/>
                  </a:lnTo>
                  <a:lnTo>
                    <a:pt x="232" y="128"/>
                  </a:lnTo>
                  <a:lnTo>
                    <a:pt x="232" y="128"/>
                  </a:lnTo>
                  <a:lnTo>
                    <a:pt x="236" y="128"/>
                  </a:lnTo>
                  <a:lnTo>
                    <a:pt x="236" y="0"/>
                  </a:lnTo>
                  <a:close/>
                </a:path>
              </a:pathLst>
            </a:custGeom>
            <a:solidFill>
              <a:schemeClr val="tx1">
                <a:lumMod val="40000"/>
                <a:lumOff val="60000"/>
              </a:schemeClr>
            </a:solidFill>
            <a:ln>
              <a:noFill/>
            </a:ln>
          </p:spPr>
          <p:txBody>
            <a:bodyPr vert="horz" wrap="square" lIns="94587" tIns="47294" rIns="94587" bIns="47294" numCol="1" anchor="t" anchorCtr="0" compatLnSpc="1">
              <a:prstTxWarp prst="textNoShape">
                <a:avLst/>
              </a:prstTxWarp>
            </a:bodyPr>
            <a:lstStyle/>
            <a:p>
              <a:pPr defTabSz="945885"/>
              <a:endParaRPr lang="en-GB" sz="2540">
                <a:solidFill>
                  <a:srgbClr val="000000"/>
                </a:solidFill>
              </a:endParaRPr>
            </a:p>
          </p:txBody>
        </p:sp>
        <p:sp>
          <p:nvSpPr>
            <p:cNvPr id="800" name="TextBox 799"/>
            <p:cNvSpPr txBox="1"/>
            <p:nvPr/>
          </p:nvSpPr>
          <p:spPr>
            <a:xfrm>
              <a:off x="2061191" y="3119899"/>
              <a:ext cx="1336675" cy="745625"/>
            </a:xfrm>
            <a:prstGeom prst="rect">
              <a:avLst/>
            </a:prstGeom>
            <a:noFill/>
          </p:spPr>
          <p:txBody>
            <a:bodyPr wrap="square" lIns="0" tIns="0" rIns="0" bIns="0" rtlCol="0">
              <a:noAutofit/>
            </a:bodyPr>
            <a:lstStyle/>
            <a:p>
              <a:pPr indent="-283766" defTabSz="945885">
                <a:spcAft>
                  <a:spcPts val="931"/>
                </a:spcAft>
              </a:pPr>
              <a:r>
                <a:rPr lang="en-GB" sz="2902" b="1" i="1" dirty="0"/>
                <a:t>01</a:t>
              </a:r>
            </a:p>
          </p:txBody>
        </p:sp>
        <p:sp>
          <p:nvSpPr>
            <p:cNvPr id="801" name="TextBox 800"/>
            <p:cNvSpPr txBox="1"/>
            <p:nvPr/>
          </p:nvSpPr>
          <p:spPr>
            <a:xfrm>
              <a:off x="3440487" y="3119899"/>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t>02</a:t>
              </a:r>
            </a:p>
          </p:txBody>
        </p:sp>
        <p:sp>
          <p:nvSpPr>
            <p:cNvPr id="802" name="TextBox 801"/>
            <p:cNvSpPr txBox="1"/>
            <p:nvPr/>
          </p:nvSpPr>
          <p:spPr>
            <a:xfrm>
              <a:off x="4881771" y="3119899"/>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t>03</a:t>
              </a:r>
            </a:p>
          </p:txBody>
        </p:sp>
        <p:sp>
          <p:nvSpPr>
            <p:cNvPr id="803" name="TextBox 802"/>
            <p:cNvSpPr txBox="1"/>
            <p:nvPr/>
          </p:nvSpPr>
          <p:spPr>
            <a:xfrm>
              <a:off x="6292059" y="3120355"/>
              <a:ext cx="1336675" cy="745625"/>
            </a:xfrm>
            <a:prstGeom prst="rect">
              <a:avLst/>
            </a:prstGeom>
            <a:noFill/>
          </p:spPr>
          <p:txBody>
            <a:bodyPr wrap="square" lIns="0" tIns="0" rIns="0" bIns="0" rtlCol="0">
              <a:noAutofit/>
            </a:bodyPr>
            <a:lstStyle/>
            <a:p>
              <a:pPr indent="-283766" defTabSz="945885">
                <a:spcAft>
                  <a:spcPts val="931"/>
                </a:spcAft>
              </a:pPr>
              <a:r>
                <a:rPr lang="en-GB" sz="2902" b="1" i="1" kern="900" dirty="0"/>
                <a:t>04</a:t>
              </a:r>
            </a:p>
          </p:txBody>
        </p:sp>
      </p:grpSp>
      <p:pic>
        <p:nvPicPr>
          <p:cNvPr id="120" name="Graphic 119" descr="Remote learning language with solid fill">
            <a:extLst>
              <a:ext uri="{FF2B5EF4-FFF2-40B4-BE49-F238E27FC236}">
                <a16:creationId xmlns:a16="http://schemas.microsoft.com/office/drawing/2014/main" xmlns="" id="{CF60F3AA-E79B-4184-A27C-2536E83416F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997482" y="3822966"/>
            <a:ext cx="914400" cy="914400"/>
          </a:xfrm>
          <a:prstGeom prst="rect">
            <a:avLst/>
          </a:prstGeom>
        </p:spPr>
      </p:pic>
      <p:pic>
        <p:nvPicPr>
          <p:cNvPr id="121" name="Graphic 120" descr="Handshake with solid fill">
            <a:extLst>
              <a:ext uri="{FF2B5EF4-FFF2-40B4-BE49-F238E27FC236}">
                <a16:creationId xmlns:a16="http://schemas.microsoft.com/office/drawing/2014/main" xmlns="" id="{8BDD2DB6-8EFF-4A27-A372-FB19FBAA3F0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16118" y="3878016"/>
            <a:ext cx="914400" cy="914400"/>
          </a:xfrm>
          <a:prstGeom prst="rect">
            <a:avLst/>
          </a:prstGeom>
        </p:spPr>
      </p:pic>
      <p:pic>
        <p:nvPicPr>
          <p:cNvPr id="116" name="Graphic 115" descr="Head with gears">
            <a:extLst>
              <a:ext uri="{FF2B5EF4-FFF2-40B4-BE49-F238E27FC236}">
                <a16:creationId xmlns:a16="http://schemas.microsoft.com/office/drawing/2014/main" xmlns="" id="{EC69FE1A-D062-44CD-9D52-E6034C5D2BA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558554" y="3937660"/>
            <a:ext cx="770964" cy="770964"/>
          </a:xfrm>
          <a:prstGeom prst="rect">
            <a:avLst/>
          </a:prstGeom>
        </p:spPr>
      </p:pic>
      <p:pic>
        <p:nvPicPr>
          <p:cNvPr id="119" name="Graphic 118" descr="Stethoscope">
            <a:extLst>
              <a:ext uri="{FF2B5EF4-FFF2-40B4-BE49-F238E27FC236}">
                <a16:creationId xmlns:a16="http://schemas.microsoft.com/office/drawing/2014/main" xmlns="" id="{195A51B5-44BE-453C-B7E3-21565EF40C0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822895" y="3915381"/>
            <a:ext cx="770964" cy="770964"/>
          </a:xfrm>
          <a:prstGeom prst="rect">
            <a:avLst/>
          </a:prstGeom>
        </p:spPr>
      </p:pic>
      <p:pic>
        <p:nvPicPr>
          <p:cNvPr id="113" name="Content Placeholder 6" descr="Stethoscope with solid fill">
            <a:extLst>
              <a:ext uri="{FF2B5EF4-FFF2-40B4-BE49-F238E27FC236}">
                <a16:creationId xmlns:a16="http://schemas.microsoft.com/office/drawing/2014/main" xmlns="" id="{E7AEB6EF-A813-46F4-B127-14772FC9374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345480" y="0"/>
            <a:ext cx="751840" cy="751840"/>
          </a:xfrm>
          <a:prstGeom prst="rect">
            <a:avLst/>
          </a:prstGeom>
        </p:spPr>
      </p:pic>
      <p:pic>
        <p:nvPicPr>
          <p:cNvPr id="114" name="Graphic 113" descr="Meditation with solid fill">
            <a:extLst>
              <a:ext uri="{FF2B5EF4-FFF2-40B4-BE49-F238E27FC236}">
                <a16:creationId xmlns:a16="http://schemas.microsoft.com/office/drawing/2014/main" xmlns="" id="{D0A106C7-14F7-47D4-89E0-ECD40DC84989}"/>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631056" y="-47625"/>
            <a:ext cx="914400" cy="914400"/>
          </a:xfrm>
          <a:prstGeom prst="rect">
            <a:avLst/>
          </a:prstGeom>
        </p:spPr>
      </p:pic>
      <p:sp>
        <p:nvSpPr>
          <p:cNvPr id="299" name="Rectangle 105"/>
          <p:cNvSpPr>
            <a:spLocks noChangeArrowheads="1"/>
          </p:cNvSpPr>
          <p:nvPr/>
        </p:nvSpPr>
        <p:spPr bwMode="auto">
          <a:xfrm>
            <a:off x="4746674" y="4917351"/>
            <a:ext cx="7838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hi-IN" altLang="en-US" sz="1600" b="1" i="1" dirty="0" smtClean="0">
                <a:latin typeface="Cambria" panose="02040503050406030204" pitchFamily="18" charset="0"/>
                <a:ea typeface="Cambria" panose="02040503050406030204" pitchFamily="18" charset="0"/>
              </a:rPr>
              <a:t>उपशीर्षक </a:t>
            </a:r>
            <a:endParaRPr lang="en-US" altLang="en-US" sz="1600" dirty="0">
              <a:latin typeface="Cambria" panose="02040503050406030204" pitchFamily="18" charset="0"/>
              <a:ea typeface="Cambria" panose="02040503050406030204" pitchFamily="18" charset="0"/>
            </a:endParaRPr>
          </a:p>
        </p:txBody>
      </p:sp>
      <p:sp>
        <p:nvSpPr>
          <p:cNvPr id="300" name="Rectangle 106"/>
          <p:cNvSpPr>
            <a:spLocks noChangeArrowheads="1"/>
          </p:cNvSpPr>
          <p:nvPr/>
        </p:nvSpPr>
        <p:spPr bwMode="auto">
          <a:xfrm>
            <a:off x="4746673" y="5216929"/>
            <a:ext cx="1132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hi-IN" altLang="en-US" sz="1200" dirty="0" smtClean="0">
                <a:latin typeface="Cambria" panose="02040503050406030204" pitchFamily="18" charset="0"/>
                <a:ea typeface="Cambria" panose="02040503050406030204" pitchFamily="18" charset="0"/>
              </a:rPr>
              <a:t>उपशीर्षक का विवरण यहाँ लिखें</a:t>
            </a:r>
            <a:endParaRPr lang="en-US" altLang="en-US" sz="1200" dirty="0">
              <a:latin typeface="Cambria" panose="02040503050406030204" pitchFamily="18" charset="0"/>
              <a:ea typeface="Cambria" panose="02040503050406030204" pitchFamily="18" charset="0"/>
            </a:endParaRPr>
          </a:p>
        </p:txBody>
      </p:sp>
      <p:sp>
        <p:nvSpPr>
          <p:cNvPr id="301" name="Rectangle 105"/>
          <p:cNvSpPr>
            <a:spLocks noChangeArrowheads="1"/>
          </p:cNvSpPr>
          <p:nvPr/>
        </p:nvSpPr>
        <p:spPr bwMode="auto">
          <a:xfrm>
            <a:off x="6437321" y="4917351"/>
            <a:ext cx="7838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hi-IN" altLang="en-US" sz="1600" b="1" i="1" dirty="0" smtClean="0">
                <a:latin typeface="Cambria" panose="02040503050406030204" pitchFamily="18" charset="0"/>
                <a:ea typeface="Cambria" panose="02040503050406030204" pitchFamily="18" charset="0"/>
              </a:rPr>
              <a:t>उपशीर्षक </a:t>
            </a:r>
            <a:endParaRPr lang="en-US" altLang="en-US" sz="1600" dirty="0">
              <a:latin typeface="Cambria" panose="02040503050406030204" pitchFamily="18" charset="0"/>
              <a:ea typeface="Cambria" panose="02040503050406030204" pitchFamily="18" charset="0"/>
            </a:endParaRPr>
          </a:p>
        </p:txBody>
      </p:sp>
      <p:sp>
        <p:nvSpPr>
          <p:cNvPr id="302" name="Rectangle 106"/>
          <p:cNvSpPr>
            <a:spLocks noChangeArrowheads="1"/>
          </p:cNvSpPr>
          <p:nvPr/>
        </p:nvSpPr>
        <p:spPr bwMode="auto">
          <a:xfrm>
            <a:off x="6437320" y="5216929"/>
            <a:ext cx="1132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hi-IN" altLang="en-US" sz="1200" dirty="0" smtClean="0">
                <a:latin typeface="Cambria" panose="02040503050406030204" pitchFamily="18" charset="0"/>
                <a:ea typeface="Cambria" panose="02040503050406030204" pitchFamily="18" charset="0"/>
              </a:rPr>
              <a:t>उपशीर्षक का विवरण यहाँ लिखें</a:t>
            </a:r>
            <a:endParaRPr lang="en-US" altLang="en-US" sz="1200" dirty="0">
              <a:latin typeface="Cambria" panose="02040503050406030204" pitchFamily="18" charset="0"/>
              <a:ea typeface="Cambria" panose="02040503050406030204" pitchFamily="18" charset="0"/>
            </a:endParaRPr>
          </a:p>
        </p:txBody>
      </p:sp>
      <p:sp>
        <p:nvSpPr>
          <p:cNvPr id="303" name="Rectangle 105"/>
          <p:cNvSpPr>
            <a:spLocks noChangeArrowheads="1"/>
          </p:cNvSpPr>
          <p:nvPr/>
        </p:nvSpPr>
        <p:spPr bwMode="auto">
          <a:xfrm>
            <a:off x="8147222" y="4917351"/>
            <a:ext cx="7838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hi-IN" altLang="en-US" sz="1600" b="1" i="1" dirty="0" smtClean="0">
                <a:latin typeface="Cambria" panose="02040503050406030204" pitchFamily="18" charset="0"/>
                <a:ea typeface="Cambria" panose="02040503050406030204" pitchFamily="18" charset="0"/>
              </a:rPr>
              <a:t>उपशीर्षक </a:t>
            </a:r>
            <a:endParaRPr lang="en-US" altLang="en-US" sz="1600" dirty="0">
              <a:latin typeface="Cambria" panose="02040503050406030204" pitchFamily="18" charset="0"/>
              <a:ea typeface="Cambria" panose="02040503050406030204" pitchFamily="18" charset="0"/>
            </a:endParaRPr>
          </a:p>
        </p:txBody>
      </p:sp>
      <p:sp>
        <p:nvSpPr>
          <p:cNvPr id="304" name="Rectangle 106"/>
          <p:cNvSpPr>
            <a:spLocks noChangeArrowheads="1"/>
          </p:cNvSpPr>
          <p:nvPr/>
        </p:nvSpPr>
        <p:spPr bwMode="auto">
          <a:xfrm>
            <a:off x="8147221" y="5216929"/>
            <a:ext cx="1132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hi-IN" altLang="en-US" sz="1200" dirty="0" smtClean="0">
                <a:latin typeface="Cambria" panose="02040503050406030204" pitchFamily="18" charset="0"/>
                <a:ea typeface="Cambria" panose="02040503050406030204" pitchFamily="18" charset="0"/>
              </a:rPr>
              <a:t>उपशीर्षक का विवरण यहाँ लिखें</a:t>
            </a:r>
            <a:endParaRPr lang="en-US" altLang="en-US" sz="1200" dirty="0">
              <a:latin typeface="Cambria" panose="02040503050406030204" pitchFamily="18" charset="0"/>
              <a:ea typeface="Cambria" panose="02040503050406030204" pitchFamily="18" charset="0"/>
            </a:endParaRPr>
          </a:p>
        </p:txBody>
      </p:sp>
      <p:sp>
        <p:nvSpPr>
          <p:cNvPr id="305" name="Rectangle 105"/>
          <p:cNvSpPr>
            <a:spLocks noChangeArrowheads="1"/>
          </p:cNvSpPr>
          <p:nvPr/>
        </p:nvSpPr>
        <p:spPr bwMode="auto">
          <a:xfrm>
            <a:off x="2960330" y="4917351"/>
            <a:ext cx="7838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hi-IN" altLang="en-US" sz="1600" b="1" i="1" dirty="0" smtClean="0">
                <a:latin typeface="Cambria" panose="02040503050406030204" pitchFamily="18" charset="0"/>
                <a:ea typeface="Cambria" panose="02040503050406030204" pitchFamily="18" charset="0"/>
              </a:rPr>
              <a:t>उपशीर्षक </a:t>
            </a:r>
            <a:endParaRPr lang="en-US" altLang="en-US" sz="1600" dirty="0">
              <a:latin typeface="Cambria" panose="02040503050406030204" pitchFamily="18" charset="0"/>
              <a:ea typeface="Cambria" panose="02040503050406030204" pitchFamily="18" charset="0"/>
            </a:endParaRPr>
          </a:p>
        </p:txBody>
      </p:sp>
      <p:sp>
        <p:nvSpPr>
          <p:cNvPr id="306" name="Rectangle 106"/>
          <p:cNvSpPr>
            <a:spLocks noChangeArrowheads="1"/>
          </p:cNvSpPr>
          <p:nvPr/>
        </p:nvSpPr>
        <p:spPr bwMode="auto">
          <a:xfrm>
            <a:off x="2960329" y="5216929"/>
            <a:ext cx="1132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defTabSz="945885"/>
            <a:r>
              <a:rPr lang="hi-IN" altLang="en-US" sz="1200" dirty="0" smtClean="0">
                <a:latin typeface="Cambria" panose="02040503050406030204" pitchFamily="18" charset="0"/>
                <a:ea typeface="Cambria" panose="02040503050406030204" pitchFamily="18" charset="0"/>
              </a:rPr>
              <a:t>उपशीर्षक का विवरण यहाँ लिखें</a:t>
            </a:r>
            <a:endParaRPr lang="en-US" altLang="en-US" sz="1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5754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xmlns="" id="{76CFBE0B-0121-45D5-BF00-E49C74841586}"/>
              </a:ext>
            </a:extLst>
          </p:cNvPr>
          <p:cNvPicPr>
            <a:picLocks noGrp="1" noChangeAspect="1"/>
          </p:cNvPicPr>
          <p:nvPr>
            <p:ph type="pic" sz="quarter" idx="14"/>
          </p:nvPr>
        </p:nvPicPr>
        <p:blipFill>
          <a:blip r:embed="rId2"/>
          <a:srcRect l="13077" r="13077"/>
          <a:stretch>
            <a:fillRect/>
          </a:stretch>
        </p:blipFill>
        <p:spPr/>
      </p:pic>
      <p:sp>
        <p:nvSpPr>
          <p:cNvPr id="2" name="Title 1">
            <a:extLst>
              <a:ext uri="{FF2B5EF4-FFF2-40B4-BE49-F238E27FC236}">
                <a16:creationId xmlns:a16="http://schemas.microsoft.com/office/drawing/2014/main" xmlns="" id="{CFA21564-E2C8-443F-8E07-E59DFA5BC6DF}"/>
              </a:ext>
            </a:extLst>
          </p:cNvPr>
          <p:cNvSpPr>
            <a:spLocks noGrp="1"/>
          </p:cNvSpPr>
          <p:nvPr>
            <p:ph type="title"/>
          </p:nvPr>
        </p:nvSpPr>
        <p:spPr/>
        <p:txBody>
          <a:bodyPr>
            <a:normAutofit/>
          </a:bodyPr>
          <a:lstStyle/>
          <a:p>
            <a:r>
              <a:rPr lang="en-US" dirty="0"/>
              <a:t>DIVIDER SLIDE</a:t>
            </a:r>
            <a:endParaRPr lang="ru-RU" dirty="0"/>
          </a:p>
        </p:txBody>
      </p:sp>
      <p:sp>
        <p:nvSpPr>
          <p:cNvPr id="3" name="Slide Number Placeholder 2">
            <a:extLst>
              <a:ext uri="{FF2B5EF4-FFF2-40B4-BE49-F238E27FC236}">
                <a16:creationId xmlns:a16="http://schemas.microsoft.com/office/drawing/2014/main" xmlns="" id="{EA534D36-FD98-42BC-977C-D6843E425B7B}"/>
              </a:ext>
            </a:extLst>
          </p:cNvPr>
          <p:cNvSpPr>
            <a:spLocks noGrp="1"/>
          </p:cNvSpPr>
          <p:nvPr>
            <p:ph type="sldNum" sz="quarter" idx="10"/>
          </p:nvPr>
        </p:nvSpPr>
        <p:spPr/>
        <p:txBody>
          <a:bodyPr/>
          <a:lstStyle/>
          <a:p>
            <a:fld id="{D495E168-DA5E-4888-8D8A-92B118324C14}" type="slidenum">
              <a:rPr lang="ru-RU" smtClean="0"/>
              <a:pPr/>
              <a:t>29</a:t>
            </a:fld>
            <a:endParaRPr lang="ru-RU" dirty="0"/>
          </a:p>
        </p:txBody>
      </p:sp>
      <p:sp>
        <p:nvSpPr>
          <p:cNvPr id="5" name="Text Placeholder 4">
            <a:extLst>
              <a:ext uri="{FF2B5EF4-FFF2-40B4-BE49-F238E27FC236}">
                <a16:creationId xmlns:a16="http://schemas.microsoft.com/office/drawing/2014/main" xmlns="" id="{02A2A374-6D41-4D06-9363-30924664025A}"/>
              </a:ext>
            </a:extLst>
          </p:cNvPr>
          <p:cNvSpPr>
            <a:spLocks noGrp="1"/>
          </p:cNvSpPr>
          <p:nvPr>
            <p:ph type="body" sz="quarter" idx="13"/>
          </p:nvPr>
        </p:nvSpPr>
        <p:spPr/>
        <p:txBody>
          <a:bodyPr>
            <a:normAutofit/>
          </a:bodyPr>
          <a:lstStyle/>
          <a:p>
            <a:r>
              <a:rPr lang="hi-IN" sz="2000" dirty="0" smtClean="0"/>
              <a:t>स्लाइड का शीर्षक</a:t>
            </a:r>
            <a:endParaRPr lang="ru-RU" sz="2000" dirty="0"/>
          </a:p>
        </p:txBody>
      </p:sp>
    </p:spTree>
    <p:extLst>
      <p:ext uri="{BB962C8B-B14F-4D97-AF65-F5344CB8AC3E}">
        <p14:creationId xmlns:p14="http://schemas.microsoft.com/office/powerpoint/2010/main" val="1106630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i-IN" i="0" dirty="0" smtClean="0"/>
              <a:t>स्लाइड का शीर्षक </a:t>
            </a:r>
            <a:endParaRPr lang="en-GB" i="0" dirty="0"/>
          </a:p>
        </p:txBody>
      </p:sp>
      <p:sp>
        <p:nvSpPr>
          <p:cNvPr id="98" name="Slide Number Placeholder 6"/>
          <p:cNvSpPr>
            <a:spLocks noGrp="1"/>
          </p:cNvSpPr>
          <p:nvPr>
            <p:ph type="sldNum" sz="quarter" idx="12"/>
          </p:nvPr>
        </p:nvSpPr>
        <p:spPr/>
        <p:txBody>
          <a:bodyPr/>
          <a:lstStyle/>
          <a:p>
            <a:fld id="{FEBD7F86-1881-4698-8703-FB80B0800997}" type="slidenum">
              <a:rPr lang="en-GB" smtClean="0"/>
              <a:pPr/>
              <a:t>3</a:t>
            </a:fld>
            <a:endParaRPr lang="en-GB"/>
          </a:p>
        </p:txBody>
      </p:sp>
      <p:grpSp>
        <p:nvGrpSpPr>
          <p:cNvPr id="69" name="Group 68"/>
          <p:cNvGrpSpPr/>
          <p:nvPr/>
        </p:nvGrpSpPr>
        <p:grpSpPr>
          <a:xfrm>
            <a:off x="1699755" y="4914426"/>
            <a:ext cx="8792490" cy="648053"/>
            <a:chOff x="3768233" y="4887007"/>
            <a:chExt cx="9694127" cy="714508"/>
          </a:xfrm>
        </p:grpSpPr>
        <p:grpSp>
          <p:nvGrpSpPr>
            <p:cNvPr id="70" name="Group 69"/>
            <p:cNvGrpSpPr/>
            <p:nvPr/>
          </p:nvGrpSpPr>
          <p:grpSpPr>
            <a:xfrm>
              <a:off x="3768233" y="4887007"/>
              <a:ext cx="724002" cy="714508"/>
              <a:chOff x="543655" y="5181781"/>
              <a:chExt cx="724002" cy="714508"/>
            </a:xfrm>
          </p:grpSpPr>
          <p:sp>
            <p:nvSpPr>
              <p:cNvPr id="76" name="Teardrop 75"/>
              <p:cNvSpPr/>
              <p:nvPr/>
            </p:nvSpPr>
            <p:spPr bwMode="ltGray">
              <a:xfrm rot="2700000">
                <a:off x="548401" y="5177033"/>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77" name="Oval 76"/>
              <p:cNvSpPr/>
              <p:nvPr/>
            </p:nvSpPr>
            <p:spPr bwMode="ltGray">
              <a:xfrm>
                <a:off x="599655" y="5233034"/>
                <a:ext cx="612000" cy="612000"/>
              </a:xfrm>
              <a:prstGeom prst="ellipse">
                <a:avLst/>
              </a:prstGeom>
              <a:solidFill>
                <a:schemeClr val="accent2">
                  <a:lumMod val="20000"/>
                  <a:lumOff val="80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74" name="Rectangle 73"/>
            <p:cNvSpPr/>
            <p:nvPr/>
          </p:nvSpPr>
          <p:spPr bwMode="ltGray">
            <a:xfrm>
              <a:off x="4676172" y="4952748"/>
              <a:ext cx="8786188"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hi-IN" sz="1600" dirty="0" smtClean="0">
                  <a:solidFill>
                    <a:srgbClr val="000000"/>
                  </a:solidFill>
                </a:rPr>
                <a:t>उपशीर्षक 5</a:t>
              </a:r>
              <a:endParaRPr lang="en-GB" sz="1600" dirty="0">
                <a:solidFill>
                  <a:srgbClr val="000000"/>
                </a:solidFill>
              </a:endParaRPr>
            </a:p>
          </p:txBody>
        </p:sp>
      </p:grpSp>
      <p:grpSp>
        <p:nvGrpSpPr>
          <p:cNvPr id="78" name="Group 77"/>
          <p:cNvGrpSpPr/>
          <p:nvPr/>
        </p:nvGrpSpPr>
        <p:grpSpPr>
          <a:xfrm>
            <a:off x="1699755" y="3571130"/>
            <a:ext cx="8792490" cy="648053"/>
            <a:chOff x="3768233" y="3498605"/>
            <a:chExt cx="9694127" cy="714508"/>
          </a:xfrm>
        </p:grpSpPr>
        <p:grpSp>
          <p:nvGrpSpPr>
            <p:cNvPr id="79" name="Group 78"/>
            <p:cNvGrpSpPr/>
            <p:nvPr/>
          </p:nvGrpSpPr>
          <p:grpSpPr>
            <a:xfrm>
              <a:off x="3768233" y="3498605"/>
              <a:ext cx="724002" cy="714508"/>
              <a:chOff x="526025" y="3552601"/>
              <a:chExt cx="724002" cy="714508"/>
            </a:xfrm>
          </p:grpSpPr>
          <p:sp>
            <p:nvSpPr>
              <p:cNvPr id="82" name="Teardrop 81"/>
              <p:cNvSpPr/>
              <p:nvPr/>
            </p:nvSpPr>
            <p:spPr bwMode="ltGray">
              <a:xfrm rot="2700000">
                <a:off x="530771" y="3547853"/>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83" name="Oval 82"/>
              <p:cNvSpPr/>
              <p:nvPr/>
            </p:nvSpPr>
            <p:spPr bwMode="ltGray">
              <a:xfrm>
                <a:off x="582025" y="3603854"/>
                <a:ext cx="612000" cy="612000"/>
              </a:xfrm>
              <a:prstGeom prst="ellipse">
                <a:avLst/>
              </a:prstGeom>
              <a:solidFill>
                <a:schemeClr val="accent2">
                  <a:lumMod val="60000"/>
                  <a:lumOff val="40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80" name="Rectangle 79"/>
            <p:cNvSpPr/>
            <p:nvPr/>
          </p:nvSpPr>
          <p:spPr bwMode="ltGray">
            <a:xfrm>
              <a:off x="4675910" y="3563070"/>
              <a:ext cx="8786450"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hi-IN" sz="1600" dirty="0" smtClean="0">
                  <a:solidFill>
                    <a:srgbClr val="000000"/>
                  </a:solidFill>
                </a:rPr>
                <a:t>उपशीर्षक 3</a:t>
              </a:r>
              <a:endParaRPr lang="en-GB" sz="1600" dirty="0">
                <a:solidFill>
                  <a:srgbClr val="000000"/>
                </a:solidFill>
              </a:endParaRPr>
            </a:p>
          </p:txBody>
        </p:sp>
      </p:grpSp>
      <p:grpSp>
        <p:nvGrpSpPr>
          <p:cNvPr id="84" name="Group 83"/>
          <p:cNvGrpSpPr/>
          <p:nvPr/>
        </p:nvGrpSpPr>
        <p:grpSpPr>
          <a:xfrm>
            <a:off x="1699754" y="2227833"/>
            <a:ext cx="8792491" cy="648053"/>
            <a:chOff x="3768232" y="2110202"/>
            <a:chExt cx="9694128" cy="714508"/>
          </a:xfrm>
        </p:grpSpPr>
        <p:grpSp>
          <p:nvGrpSpPr>
            <p:cNvPr id="85" name="Group 84"/>
            <p:cNvGrpSpPr/>
            <p:nvPr/>
          </p:nvGrpSpPr>
          <p:grpSpPr>
            <a:xfrm>
              <a:off x="3768232" y="2110202"/>
              <a:ext cx="724002" cy="714508"/>
              <a:chOff x="519374" y="1924163"/>
              <a:chExt cx="724002" cy="714508"/>
            </a:xfrm>
          </p:grpSpPr>
          <p:sp>
            <p:nvSpPr>
              <p:cNvPr id="88" name="Teardrop 87"/>
              <p:cNvSpPr/>
              <p:nvPr/>
            </p:nvSpPr>
            <p:spPr bwMode="ltGray">
              <a:xfrm rot="2700000">
                <a:off x="524121" y="1919416"/>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89" name="Oval 88"/>
              <p:cNvSpPr/>
              <p:nvPr/>
            </p:nvSpPr>
            <p:spPr bwMode="ltGray">
              <a:xfrm>
                <a:off x="575376" y="1975417"/>
                <a:ext cx="612000" cy="612000"/>
              </a:xfrm>
              <a:prstGeom prst="ellipse">
                <a:avLst/>
              </a:prstGeom>
              <a:solidFill>
                <a:schemeClr val="accent2">
                  <a:lumMod val="50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86" name="Rectangle 85"/>
            <p:cNvSpPr/>
            <p:nvPr/>
          </p:nvSpPr>
          <p:spPr bwMode="ltGray">
            <a:xfrm>
              <a:off x="4676172" y="2174879"/>
              <a:ext cx="8786188" cy="585472"/>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hi-IN" sz="1600" dirty="0" smtClean="0">
                  <a:solidFill>
                    <a:srgbClr val="000000"/>
                  </a:solidFill>
                  <a:latin typeface="+mj-lt"/>
                </a:rPr>
                <a:t>उपशीर्षक 1</a:t>
              </a:r>
              <a:endParaRPr lang="en-GB" sz="1600" dirty="0">
                <a:solidFill>
                  <a:srgbClr val="000000"/>
                </a:solidFill>
                <a:latin typeface="+mj-lt"/>
              </a:endParaRPr>
            </a:p>
          </p:txBody>
        </p:sp>
      </p:grpSp>
      <p:grpSp>
        <p:nvGrpSpPr>
          <p:cNvPr id="90" name="Group 89"/>
          <p:cNvGrpSpPr/>
          <p:nvPr/>
        </p:nvGrpSpPr>
        <p:grpSpPr>
          <a:xfrm>
            <a:off x="1699754" y="2899481"/>
            <a:ext cx="8792491" cy="648053"/>
            <a:chOff x="3768232" y="2804403"/>
            <a:chExt cx="9694128" cy="714508"/>
          </a:xfrm>
        </p:grpSpPr>
        <p:grpSp>
          <p:nvGrpSpPr>
            <p:cNvPr id="91" name="Group 90"/>
            <p:cNvGrpSpPr/>
            <p:nvPr/>
          </p:nvGrpSpPr>
          <p:grpSpPr>
            <a:xfrm>
              <a:off x="3768232" y="2804403"/>
              <a:ext cx="724002" cy="714508"/>
              <a:chOff x="519374" y="2740108"/>
              <a:chExt cx="724002" cy="714508"/>
            </a:xfrm>
          </p:grpSpPr>
          <p:sp>
            <p:nvSpPr>
              <p:cNvPr id="94" name="Teardrop 93"/>
              <p:cNvSpPr/>
              <p:nvPr/>
            </p:nvSpPr>
            <p:spPr bwMode="ltGray">
              <a:xfrm rot="2700000">
                <a:off x="524121" y="2735361"/>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95" name="Oval 94"/>
              <p:cNvSpPr/>
              <p:nvPr/>
            </p:nvSpPr>
            <p:spPr bwMode="ltGray">
              <a:xfrm>
                <a:off x="575374" y="2791362"/>
                <a:ext cx="612000" cy="612000"/>
              </a:xfrm>
              <a:prstGeom prst="ellipse">
                <a:avLst/>
              </a:prstGeom>
              <a:solidFill>
                <a:schemeClr val="accent2">
                  <a:lumMod val="75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92" name="Rectangle 91"/>
            <p:cNvSpPr/>
            <p:nvPr/>
          </p:nvSpPr>
          <p:spPr bwMode="ltGray">
            <a:xfrm>
              <a:off x="4676172" y="2868231"/>
              <a:ext cx="8786188"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hi-IN" sz="1600" dirty="0" smtClean="0">
                  <a:solidFill>
                    <a:srgbClr val="000000"/>
                  </a:solidFill>
                </a:rPr>
                <a:t>उपशीर्षक 2</a:t>
              </a:r>
              <a:endParaRPr lang="en-GB" sz="1600" dirty="0">
                <a:solidFill>
                  <a:srgbClr val="000000"/>
                </a:solidFill>
              </a:endParaRPr>
            </a:p>
          </p:txBody>
        </p:sp>
      </p:grpSp>
      <p:grpSp>
        <p:nvGrpSpPr>
          <p:cNvPr id="96" name="Group 95"/>
          <p:cNvGrpSpPr/>
          <p:nvPr/>
        </p:nvGrpSpPr>
        <p:grpSpPr>
          <a:xfrm>
            <a:off x="1699754" y="4242777"/>
            <a:ext cx="8792491" cy="648053"/>
            <a:chOff x="3768232" y="4192805"/>
            <a:chExt cx="9694128" cy="714508"/>
          </a:xfrm>
        </p:grpSpPr>
        <p:grpSp>
          <p:nvGrpSpPr>
            <p:cNvPr id="97" name="Group 96"/>
            <p:cNvGrpSpPr/>
            <p:nvPr/>
          </p:nvGrpSpPr>
          <p:grpSpPr>
            <a:xfrm>
              <a:off x="3768232" y="4192805"/>
              <a:ext cx="724002" cy="714508"/>
              <a:chOff x="555854" y="4367190"/>
              <a:chExt cx="724002" cy="714508"/>
            </a:xfrm>
          </p:grpSpPr>
          <p:sp>
            <p:nvSpPr>
              <p:cNvPr id="101" name="Teardrop 100"/>
              <p:cNvSpPr/>
              <p:nvPr/>
            </p:nvSpPr>
            <p:spPr bwMode="ltGray">
              <a:xfrm rot="2700000">
                <a:off x="560601" y="4362443"/>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102" name="Oval 101"/>
              <p:cNvSpPr/>
              <p:nvPr/>
            </p:nvSpPr>
            <p:spPr bwMode="ltGray">
              <a:xfrm>
                <a:off x="611855" y="4418444"/>
                <a:ext cx="612000" cy="612000"/>
              </a:xfrm>
              <a:prstGeom prst="ellipse">
                <a:avLst/>
              </a:prstGeom>
              <a:solidFill>
                <a:schemeClr val="accent2">
                  <a:lumMod val="40000"/>
                  <a:lumOff val="60000"/>
                </a:schemeClr>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99" name="Rectangle 98"/>
            <p:cNvSpPr/>
            <p:nvPr/>
          </p:nvSpPr>
          <p:spPr bwMode="ltGray">
            <a:xfrm>
              <a:off x="4676172" y="4257909"/>
              <a:ext cx="8786188"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hi-IN" sz="1600" dirty="0" smtClean="0">
                  <a:solidFill>
                    <a:srgbClr val="000000"/>
                  </a:solidFill>
                </a:rPr>
                <a:t>उपशीर्षक 4</a:t>
              </a:r>
              <a:endParaRPr lang="en-GB" sz="1600" dirty="0">
                <a:solidFill>
                  <a:srgbClr val="000000"/>
                </a:solidFill>
              </a:endParaRPr>
            </a:p>
          </p:txBody>
        </p:sp>
      </p:grpSp>
      <p:grpSp>
        <p:nvGrpSpPr>
          <p:cNvPr id="103" name="Group 102"/>
          <p:cNvGrpSpPr/>
          <p:nvPr/>
        </p:nvGrpSpPr>
        <p:grpSpPr>
          <a:xfrm>
            <a:off x="1699754" y="5586074"/>
            <a:ext cx="8792491" cy="648053"/>
            <a:chOff x="3768232" y="5812818"/>
            <a:chExt cx="9694128" cy="714508"/>
          </a:xfrm>
        </p:grpSpPr>
        <p:grpSp>
          <p:nvGrpSpPr>
            <p:cNvPr id="104" name="Group 103"/>
            <p:cNvGrpSpPr/>
            <p:nvPr/>
          </p:nvGrpSpPr>
          <p:grpSpPr>
            <a:xfrm>
              <a:off x="3768232" y="5812818"/>
              <a:ext cx="724002" cy="714508"/>
              <a:chOff x="552875" y="5951471"/>
              <a:chExt cx="724002" cy="714508"/>
            </a:xfrm>
          </p:grpSpPr>
          <p:sp>
            <p:nvSpPr>
              <p:cNvPr id="107" name="Teardrop 106"/>
              <p:cNvSpPr/>
              <p:nvPr/>
            </p:nvSpPr>
            <p:spPr bwMode="ltGray">
              <a:xfrm rot="2700000">
                <a:off x="557622" y="5946724"/>
                <a:ext cx="714508" cy="724002"/>
              </a:xfrm>
              <a:prstGeom prst="teardrop">
                <a:avLst>
                  <a:gd name="adj" fmla="val 151405"/>
                </a:avLst>
              </a:prstGeom>
              <a:solidFill>
                <a:srgbClr val="EAE8E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sp>
            <p:nvSpPr>
              <p:cNvPr id="108" name="Oval 107"/>
              <p:cNvSpPr/>
              <p:nvPr/>
            </p:nvSpPr>
            <p:spPr bwMode="ltGray">
              <a:xfrm>
                <a:off x="608876" y="6002725"/>
                <a:ext cx="612000" cy="612000"/>
              </a:xfrm>
              <a:prstGeom prst="ellipse">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err="1">
                  <a:solidFill>
                    <a:srgbClr val="FFFFFF"/>
                  </a:solidFill>
                  <a:latin typeface="+mj-lt"/>
                </a:endParaRPr>
              </a:p>
            </p:txBody>
          </p:sp>
        </p:grpSp>
        <p:sp>
          <p:nvSpPr>
            <p:cNvPr id="105" name="Rectangle 104"/>
            <p:cNvSpPr/>
            <p:nvPr/>
          </p:nvSpPr>
          <p:spPr bwMode="ltGray">
            <a:xfrm>
              <a:off x="4675910" y="5879196"/>
              <a:ext cx="8786450" cy="586959"/>
            </a:xfrm>
            <a:prstGeom prst="rect">
              <a:avLst/>
            </a:prstGeom>
            <a:solidFill>
              <a:schemeClr val="bg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5303" tIns="32652" rIns="65303" bIns="65303" rtlCol="0" anchor="t" anchorCtr="0"/>
            <a:lstStyle/>
            <a:p>
              <a:r>
                <a:rPr lang="hi-IN" sz="1600" dirty="0" smtClean="0">
                  <a:solidFill>
                    <a:srgbClr val="000000"/>
                  </a:solidFill>
                </a:rPr>
                <a:t>उपशीर्षक 6 </a:t>
              </a:r>
              <a:endParaRPr lang="en-GB" sz="1600" dirty="0">
                <a:solidFill>
                  <a:srgbClr val="000000"/>
                </a:solidFill>
              </a:endParaRPr>
            </a:p>
          </p:txBody>
        </p:sp>
      </p:grpSp>
      <p:pic>
        <p:nvPicPr>
          <p:cNvPr id="42" name="Content Placeholder 6" descr="Stethoscope with solid fill">
            <a:extLst>
              <a:ext uri="{FF2B5EF4-FFF2-40B4-BE49-F238E27FC236}">
                <a16:creationId xmlns:a16="http://schemas.microsoft.com/office/drawing/2014/main" xmlns="" id="{0B95076C-8930-468A-9D20-697EC1C6C8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345480" y="0"/>
            <a:ext cx="751840" cy="751840"/>
          </a:xfrm>
          <a:prstGeom prst="rect">
            <a:avLst/>
          </a:prstGeom>
        </p:spPr>
      </p:pic>
      <p:pic>
        <p:nvPicPr>
          <p:cNvPr id="43" name="Graphic 42" descr="Meditation with solid fill">
            <a:extLst>
              <a:ext uri="{FF2B5EF4-FFF2-40B4-BE49-F238E27FC236}">
                <a16:creationId xmlns:a16="http://schemas.microsoft.com/office/drawing/2014/main" xmlns="" id="{E3E9079C-53B2-4020-BEE4-CCF3CEFF7EB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631056" y="-47625"/>
            <a:ext cx="914400" cy="914400"/>
          </a:xfrm>
          <a:prstGeom prst="rect">
            <a:avLst/>
          </a:prstGeom>
        </p:spPr>
      </p:pic>
      <p:pic>
        <p:nvPicPr>
          <p:cNvPr id="7" name="Graphic 6" descr="Inpatient with solid fill">
            <a:extLst>
              <a:ext uri="{FF2B5EF4-FFF2-40B4-BE49-F238E27FC236}">
                <a16:creationId xmlns:a16="http://schemas.microsoft.com/office/drawing/2014/main" xmlns="" id="{33A66A0D-7ED0-4090-BCCE-A65866D1A1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1829594" y="2287609"/>
            <a:ext cx="438795" cy="438795"/>
          </a:xfrm>
          <a:prstGeom prst="rect">
            <a:avLst/>
          </a:prstGeom>
        </p:spPr>
      </p:pic>
      <p:pic>
        <p:nvPicPr>
          <p:cNvPr id="9" name="Graphic 8" descr="Doctor female with solid fill">
            <a:extLst>
              <a:ext uri="{FF2B5EF4-FFF2-40B4-BE49-F238E27FC236}">
                <a16:creationId xmlns:a16="http://schemas.microsoft.com/office/drawing/2014/main" xmlns="" id="{DC2D5FB1-69BA-4B23-9BD5-4233CEDE50F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794136" y="3638043"/>
            <a:ext cx="438795" cy="438795"/>
          </a:xfrm>
          <a:prstGeom prst="rect">
            <a:avLst/>
          </a:prstGeom>
        </p:spPr>
      </p:pic>
      <p:pic>
        <p:nvPicPr>
          <p:cNvPr id="12" name="Graphic 11" descr="Meditation with solid fill">
            <a:extLst>
              <a:ext uri="{FF2B5EF4-FFF2-40B4-BE49-F238E27FC236}">
                <a16:creationId xmlns:a16="http://schemas.microsoft.com/office/drawing/2014/main" xmlns="" id="{F4554F89-5D27-4AA3-989A-75765A2164E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94136" y="4301826"/>
            <a:ext cx="438795" cy="438795"/>
          </a:xfrm>
          <a:prstGeom prst="rect">
            <a:avLst/>
          </a:prstGeom>
        </p:spPr>
      </p:pic>
      <p:pic>
        <p:nvPicPr>
          <p:cNvPr id="14" name="Graphic 13" descr="Lunch Box with solid fill">
            <a:extLst>
              <a:ext uri="{FF2B5EF4-FFF2-40B4-BE49-F238E27FC236}">
                <a16:creationId xmlns:a16="http://schemas.microsoft.com/office/drawing/2014/main" xmlns="" id="{C2812820-E49C-4CA3-A9B1-C26390E54D9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823232" y="5007336"/>
            <a:ext cx="438795" cy="438795"/>
          </a:xfrm>
          <a:prstGeom prst="rect">
            <a:avLst/>
          </a:prstGeom>
        </p:spPr>
      </p:pic>
      <p:pic>
        <p:nvPicPr>
          <p:cNvPr id="16" name="Graphic 15" descr="Medical with solid fill">
            <a:extLst>
              <a:ext uri="{FF2B5EF4-FFF2-40B4-BE49-F238E27FC236}">
                <a16:creationId xmlns:a16="http://schemas.microsoft.com/office/drawing/2014/main" xmlns="" id="{94C84C91-1D72-4EF4-9D41-217629EEDF0B}"/>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803732" y="5681665"/>
            <a:ext cx="438795" cy="438795"/>
          </a:xfrm>
          <a:prstGeom prst="rect">
            <a:avLst/>
          </a:prstGeom>
        </p:spPr>
      </p:pic>
      <p:pic>
        <p:nvPicPr>
          <p:cNvPr id="18" name="Graphic 17" descr="Smart Phone with solid fill">
            <a:extLst>
              <a:ext uri="{FF2B5EF4-FFF2-40B4-BE49-F238E27FC236}">
                <a16:creationId xmlns:a16="http://schemas.microsoft.com/office/drawing/2014/main" xmlns="" id="{C7674569-2323-4D73-8E67-BAC5A3E4033A}"/>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799483" y="2995037"/>
            <a:ext cx="457200" cy="457200"/>
          </a:xfrm>
          <a:prstGeom prst="rect">
            <a:avLst/>
          </a:prstGeom>
        </p:spPr>
      </p:pic>
    </p:spTree>
    <p:extLst>
      <p:ext uri="{BB962C8B-B14F-4D97-AF65-F5344CB8AC3E}">
        <p14:creationId xmlns:p14="http://schemas.microsoft.com/office/powerpoint/2010/main" val="3568922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C01CE71-FC76-4B08-B6CF-991940C3CF1D}"/>
              </a:ext>
            </a:extLst>
          </p:cNvPr>
          <p:cNvSpPr>
            <a:spLocks noGrp="1"/>
          </p:cNvSpPr>
          <p:nvPr>
            <p:ph type="title"/>
          </p:nvPr>
        </p:nvSpPr>
        <p:spPr/>
        <p:txBody>
          <a:bodyPr/>
          <a:lstStyle/>
          <a:p>
            <a:r>
              <a:rPr lang="hi-IN" dirty="0" smtClean="0"/>
              <a:t>ट्रेंड्स </a:t>
            </a:r>
            <a:endParaRPr lang="ru-RU" dirty="0"/>
          </a:p>
        </p:txBody>
      </p:sp>
      <p:sp>
        <p:nvSpPr>
          <p:cNvPr id="4" name="Text Placeholder 3">
            <a:extLst>
              <a:ext uri="{FF2B5EF4-FFF2-40B4-BE49-F238E27FC236}">
                <a16:creationId xmlns:a16="http://schemas.microsoft.com/office/drawing/2014/main" xmlns="" id="{A88F02AC-2ACE-4B6E-9181-99EBB08906BB}"/>
              </a:ext>
            </a:extLst>
          </p:cNvPr>
          <p:cNvSpPr>
            <a:spLocks noGrp="1"/>
          </p:cNvSpPr>
          <p:nvPr>
            <p:ph idx="1"/>
          </p:nvPr>
        </p:nvSpPr>
        <p:spPr>
          <a:xfrm>
            <a:off x="5278438" y="1177373"/>
            <a:ext cx="6172200" cy="5403850"/>
          </a:xfrm>
        </p:spPr>
        <p:txBody>
          <a:bodyPr>
            <a:noAutofit/>
          </a:bodyPr>
          <a:lstStyle/>
          <a:p>
            <a:endParaRPr lang="en-US" dirty="0"/>
          </a:p>
        </p:txBody>
      </p:sp>
      <p:sp>
        <p:nvSpPr>
          <p:cNvPr id="6" name="Text Placeholder 5">
            <a:extLst>
              <a:ext uri="{FF2B5EF4-FFF2-40B4-BE49-F238E27FC236}">
                <a16:creationId xmlns:a16="http://schemas.microsoft.com/office/drawing/2014/main" xmlns="" id="{32AE43E3-E3DE-481E-9B87-7B1F8783A606}"/>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hi-IN" sz="1800" dirty="0" smtClean="0"/>
              <a:t>ट्रेंड </a:t>
            </a:r>
            <a:r>
              <a:rPr lang="en-US" sz="1800" dirty="0" smtClean="0"/>
              <a:t>1</a:t>
            </a:r>
            <a:endParaRPr lang="en-US" sz="1800" dirty="0"/>
          </a:p>
          <a:p>
            <a:pPr marL="285750" indent="-285750">
              <a:buFont typeface="Arial" panose="020B0604020202020204" pitchFamily="34" charset="0"/>
              <a:buChar char="•"/>
            </a:pPr>
            <a:r>
              <a:rPr lang="hi-IN" sz="1800" dirty="0" smtClean="0"/>
              <a:t>ट्रेंड </a:t>
            </a:r>
            <a:r>
              <a:rPr lang="en-US" sz="1800" dirty="0" smtClean="0"/>
              <a:t>2</a:t>
            </a:r>
            <a:endParaRPr lang="ru-RU" sz="1800" dirty="0"/>
          </a:p>
        </p:txBody>
      </p:sp>
      <p:sp>
        <p:nvSpPr>
          <p:cNvPr id="2" name="Slide Number Placeholder 1">
            <a:extLst>
              <a:ext uri="{FF2B5EF4-FFF2-40B4-BE49-F238E27FC236}">
                <a16:creationId xmlns:a16="http://schemas.microsoft.com/office/drawing/2014/main" xmlns="" id="{C1C20937-8D4C-4000-BCD6-AC984F093F26}"/>
              </a:ext>
            </a:extLst>
          </p:cNvPr>
          <p:cNvSpPr>
            <a:spLocks noGrp="1"/>
          </p:cNvSpPr>
          <p:nvPr>
            <p:ph type="sldNum" sz="quarter" idx="12"/>
          </p:nvPr>
        </p:nvSpPr>
        <p:spPr>
          <a:xfrm>
            <a:off x="0" y="6356350"/>
            <a:ext cx="4114800" cy="365125"/>
          </a:xfrm>
          <a:prstGeom prst="rect">
            <a:avLst/>
          </a:prstGeom>
        </p:spPr>
        <p:txBody>
          <a:bodyPr/>
          <a:lstStyle/>
          <a:p>
            <a:fld id="{D495E168-DA5E-4888-8D8A-92B118324C14}" type="slidenum">
              <a:rPr lang="ru-RU" smtClean="0"/>
              <a:pPr/>
              <a:t>30</a:t>
            </a:fld>
            <a:endParaRPr lang="ru-RU" dirty="0"/>
          </a:p>
        </p:txBody>
      </p:sp>
      <p:pic>
        <p:nvPicPr>
          <p:cNvPr id="9" name="Content Placeholder 6" descr="Stethoscope with solid fill">
            <a:extLst>
              <a:ext uri="{FF2B5EF4-FFF2-40B4-BE49-F238E27FC236}">
                <a16:creationId xmlns:a16="http://schemas.microsoft.com/office/drawing/2014/main" xmlns="" id="{5F68236B-5A3A-4B06-AC16-1D6D5E7CEF8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345480" y="0"/>
            <a:ext cx="751840" cy="751840"/>
          </a:xfrm>
          <a:prstGeom prst="rect">
            <a:avLst/>
          </a:prstGeom>
        </p:spPr>
      </p:pic>
      <p:pic>
        <p:nvPicPr>
          <p:cNvPr id="11" name="Graphic 10" descr="Meditation with solid fill">
            <a:extLst>
              <a:ext uri="{FF2B5EF4-FFF2-40B4-BE49-F238E27FC236}">
                <a16:creationId xmlns:a16="http://schemas.microsoft.com/office/drawing/2014/main" xmlns="" id="{F2E1918A-EB78-4B9A-98E1-0F5664E922F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2655792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lstStyle/>
          <a:p>
            <a:r>
              <a:rPr lang="hi-IN" dirty="0"/>
              <a:t>स्लाइड का शीर्षक</a:t>
            </a:r>
            <a:endParaRPr lang="en-IN" dirty="0"/>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12"/>
          </p:nvPr>
        </p:nvSpPr>
        <p:spPr>
          <a:prstGeom prst="rect">
            <a:avLst/>
          </a:prstGeom>
        </p:spPr>
        <p:txBody>
          <a:bodyPr/>
          <a:lstStyle/>
          <a:p>
            <a:fld id="{D495E168-DA5E-4888-8D8A-92B118324C14}" type="slidenum">
              <a:rPr lang="ru-RU" smtClean="0"/>
              <a:pPr/>
              <a:t>31</a:t>
            </a:fld>
            <a:endParaRPr lang="ru-RU" dirty="0"/>
          </a:p>
        </p:txBody>
      </p:sp>
      <p:sp>
        <p:nvSpPr>
          <p:cNvPr id="26" name="Text Placeholder 5">
            <a:extLst>
              <a:ext uri="{FF2B5EF4-FFF2-40B4-BE49-F238E27FC236}">
                <a16:creationId xmlns:a16="http://schemas.microsoft.com/office/drawing/2014/main" xmlns="" id="{960B354D-4C5A-477C-84D7-40B82F143E15}"/>
              </a:ext>
            </a:extLst>
          </p:cNvPr>
          <p:cNvSpPr txBox="1">
            <a:spLocks/>
          </p:cNvSpPr>
          <p:nvPr/>
        </p:nvSpPr>
        <p:spPr>
          <a:xfrm>
            <a:off x="1358880" y="2571219"/>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2000" b="1" dirty="0" smtClean="0">
                <a:latin typeface="Cambria" panose="02040503050406030204" pitchFamily="18" charset="0"/>
                <a:ea typeface="Cambria" panose="02040503050406030204" pitchFamily="18" charset="0"/>
              </a:rPr>
              <a:t>उपशीर्षक</a:t>
            </a:r>
            <a:r>
              <a:rPr lang="en-US" sz="2000" b="1" dirty="0" smtClean="0">
                <a:latin typeface="Cambria" panose="02040503050406030204" pitchFamily="18" charset="0"/>
                <a:ea typeface="Cambria" panose="02040503050406030204" pitchFamily="18" charset="0"/>
              </a:rPr>
              <a:t> </a:t>
            </a:r>
            <a:r>
              <a:rPr lang="en-US" sz="2000" b="1" dirty="0">
                <a:latin typeface="Cambria" panose="02040503050406030204" pitchFamily="18" charset="0"/>
                <a:ea typeface="Cambria" panose="02040503050406030204" pitchFamily="18" charset="0"/>
              </a:rPr>
              <a:t>1</a:t>
            </a:r>
          </a:p>
          <a:p>
            <a:pPr marL="285750" indent="-285750"/>
            <a:r>
              <a:rPr lang="hi-IN" sz="2000" dirty="0" smtClean="0">
                <a:latin typeface="Cambria" panose="02040503050406030204" pitchFamily="18" charset="0"/>
                <a:ea typeface="Cambria" panose="02040503050406030204" pitchFamily="18" charset="0"/>
              </a:rPr>
              <a:t>मद </a:t>
            </a:r>
            <a:r>
              <a:rPr lang="en-US" sz="2000" dirty="0" smtClean="0">
                <a:latin typeface="Cambria" panose="02040503050406030204" pitchFamily="18" charset="0"/>
                <a:ea typeface="Cambria" panose="02040503050406030204" pitchFamily="18" charset="0"/>
              </a:rPr>
              <a:t>1</a:t>
            </a:r>
            <a:endParaRPr lang="en-US" sz="2000" dirty="0">
              <a:latin typeface="Cambria" panose="02040503050406030204" pitchFamily="18" charset="0"/>
              <a:ea typeface="Cambria" panose="02040503050406030204" pitchFamily="18" charset="0"/>
            </a:endParaRPr>
          </a:p>
          <a:p>
            <a:pPr marL="285750" indent="-285750"/>
            <a:r>
              <a:rPr lang="hi-IN" sz="2000" dirty="0" smtClean="0">
                <a:latin typeface="Cambria" panose="02040503050406030204" pitchFamily="18" charset="0"/>
                <a:ea typeface="Cambria" panose="02040503050406030204" pitchFamily="18" charset="0"/>
              </a:rPr>
              <a:t>मद </a:t>
            </a: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2</a:t>
            </a:r>
            <a:endParaRPr lang="ru-RU" sz="2000" dirty="0">
              <a:latin typeface="Cambria" panose="02040503050406030204" pitchFamily="18" charset="0"/>
              <a:ea typeface="Cambria" panose="02040503050406030204" pitchFamily="18" charset="0"/>
            </a:endParaRPr>
          </a:p>
        </p:txBody>
      </p:sp>
      <p:sp>
        <p:nvSpPr>
          <p:cNvPr id="29" name="Text Placeholder 5">
            <a:extLst>
              <a:ext uri="{FF2B5EF4-FFF2-40B4-BE49-F238E27FC236}">
                <a16:creationId xmlns:a16="http://schemas.microsoft.com/office/drawing/2014/main" xmlns="" id="{F76C4138-FB11-4F8E-B64D-CC0FC204CF9E}"/>
              </a:ext>
            </a:extLst>
          </p:cNvPr>
          <p:cNvSpPr txBox="1">
            <a:spLocks/>
          </p:cNvSpPr>
          <p:nvPr/>
        </p:nvSpPr>
        <p:spPr>
          <a:xfrm>
            <a:off x="3906646" y="2603762"/>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2000" b="1" dirty="0" smtClean="0">
                <a:latin typeface="Cambria" panose="02040503050406030204" pitchFamily="18" charset="0"/>
                <a:ea typeface="Cambria" panose="02040503050406030204" pitchFamily="18" charset="0"/>
              </a:rPr>
              <a:t>उपशीर्षक</a:t>
            </a:r>
            <a:r>
              <a:rPr lang="en-US" sz="2000" b="1" dirty="0" smtClean="0">
                <a:latin typeface="Cambria" panose="02040503050406030204" pitchFamily="18" charset="0"/>
                <a:ea typeface="Cambria" panose="02040503050406030204" pitchFamily="18" charset="0"/>
              </a:rPr>
              <a:t> </a:t>
            </a:r>
            <a:r>
              <a:rPr lang="en-US" sz="2000" b="1" dirty="0">
                <a:latin typeface="Cambria" panose="02040503050406030204" pitchFamily="18" charset="0"/>
                <a:ea typeface="Cambria" panose="02040503050406030204" pitchFamily="18" charset="0"/>
              </a:rPr>
              <a:t>2</a:t>
            </a:r>
          </a:p>
          <a:p>
            <a:pPr marL="285750" indent="-285750"/>
            <a:r>
              <a:rPr lang="hi-IN" sz="2000" dirty="0" smtClean="0">
                <a:latin typeface="Cambria" panose="02040503050406030204" pitchFamily="18" charset="0"/>
                <a:ea typeface="Cambria" panose="02040503050406030204" pitchFamily="18" charset="0"/>
              </a:rPr>
              <a:t>मद </a:t>
            </a:r>
            <a:r>
              <a:rPr lang="en-US" sz="2000" dirty="0" smtClean="0">
                <a:latin typeface="Cambria" panose="02040503050406030204" pitchFamily="18" charset="0"/>
                <a:ea typeface="Cambria" panose="02040503050406030204" pitchFamily="18" charset="0"/>
              </a:rPr>
              <a:t>1</a:t>
            </a:r>
            <a:endParaRPr lang="en-US" sz="2000" dirty="0">
              <a:latin typeface="Cambria" panose="02040503050406030204" pitchFamily="18" charset="0"/>
              <a:ea typeface="Cambria" panose="02040503050406030204" pitchFamily="18" charset="0"/>
            </a:endParaRPr>
          </a:p>
          <a:p>
            <a:pPr marL="285750" indent="-285750"/>
            <a:r>
              <a:rPr lang="hi-IN" sz="2000" dirty="0" smtClean="0">
                <a:latin typeface="Cambria" panose="02040503050406030204" pitchFamily="18" charset="0"/>
                <a:ea typeface="Cambria" panose="02040503050406030204" pitchFamily="18" charset="0"/>
              </a:rPr>
              <a:t>मद </a:t>
            </a: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2</a:t>
            </a:r>
            <a:endParaRPr lang="ru-RU" sz="2000" dirty="0">
              <a:latin typeface="Cambria" panose="02040503050406030204" pitchFamily="18" charset="0"/>
              <a:ea typeface="Cambria" panose="02040503050406030204" pitchFamily="18" charset="0"/>
            </a:endParaRPr>
          </a:p>
        </p:txBody>
      </p:sp>
      <p:sp>
        <p:nvSpPr>
          <p:cNvPr id="30" name="Text Placeholder 5">
            <a:extLst>
              <a:ext uri="{FF2B5EF4-FFF2-40B4-BE49-F238E27FC236}">
                <a16:creationId xmlns:a16="http://schemas.microsoft.com/office/drawing/2014/main" xmlns="" id="{0AD1EB73-ECB8-4652-98E1-C407C506F40F}"/>
              </a:ext>
            </a:extLst>
          </p:cNvPr>
          <p:cNvSpPr txBox="1">
            <a:spLocks/>
          </p:cNvSpPr>
          <p:nvPr/>
        </p:nvSpPr>
        <p:spPr>
          <a:xfrm>
            <a:off x="5942591" y="2545420"/>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2000" b="1" dirty="0" smtClean="0">
                <a:latin typeface="Cambria" panose="02040503050406030204" pitchFamily="18" charset="0"/>
                <a:ea typeface="Cambria" panose="02040503050406030204" pitchFamily="18" charset="0"/>
              </a:rPr>
              <a:t>उपशीर्षक</a:t>
            </a:r>
            <a:r>
              <a:rPr lang="en-US" sz="2000" b="1" dirty="0" smtClean="0">
                <a:latin typeface="Cambria" panose="02040503050406030204" pitchFamily="18" charset="0"/>
                <a:ea typeface="Cambria" panose="02040503050406030204" pitchFamily="18" charset="0"/>
              </a:rPr>
              <a:t> </a:t>
            </a:r>
            <a:r>
              <a:rPr lang="en-US" sz="2000" b="1" dirty="0">
                <a:latin typeface="Cambria" panose="02040503050406030204" pitchFamily="18" charset="0"/>
                <a:ea typeface="Cambria" panose="02040503050406030204" pitchFamily="18" charset="0"/>
              </a:rPr>
              <a:t>3</a:t>
            </a:r>
          </a:p>
          <a:p>
            <a:pPr marL="285750" indent="-285750"/>
            <a:r>
              <a:rPr lang="hi-IN" sz="2000" dirty="0" smtClean="0">
                <a:latin typeface="Cambria" panose="02040503050406030204" pitchFamily="18" charset="0"/>
                <a:ea typeface="Cambria" panose="02040503050406030204" pitchFamily="18" charset="0"/>
              </a:rPr>
              <a:t>मद </a:t>
            </a:r>
            <a:r>
              <a:rPr lang="en-US" sz="2000" dirty="0" smtClean="0">
                <a:latin typeface="Cambria" panose="02040503050406030204" pitchFamily="18" charset="0"/>
                <a:ea typeface="Cambria" panose="02040503050406030204" pitchFamily="18" charset="0"/>
              </a:rPr>
              <a:t>1</a:t>
            </a:r>
            <a:endParaRPr lang="en-US" sz="2000" dirty="0">
              <a:latin typeface="Cambria" panose="02040503050406030204" pitchFamily="18" charset="0"/>
              <a:ea typeface="Cambria" panose="02040503050406030204" pitchFamily="18" charset="0"/>
            </a:endParaRPr>
          </a:p>
          <a:p>
            <a:pPr marL="285750" indent="-285750"/>
            <a:r>
              <a:rPr lang="hi-IN" sz="2000" dirty="0" smtClean="0">
                <a:latin typeface="Cambria" panose="02040503050406030204" pitchFamily="18" charset="0"/>
                <a:ea typeface="Cambria" panose="02040503050406030204" pitchFamily="18" charset="0"/>
              </a:rPr>
              <a:t>मद </a:t>
            </a: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2</a:t>
            </a:r>
            <a:endParaRPr lang="ru-RU" sz="2000" dirty="0">
              <a:latin typeface="Cambria" panose="02040503050406030204" pitchFamily="18" charset="0"/>
              <a:ea typeface="Cambria" panose="02040503050406030204" pitchFamily="18" charset="0"/>
            </a:endParaRPr>
          </a:p>
        </p:txBody>
      </p:sp>
      <p:sp>
        <p:nvSpPr>
          <p:cNvPr id="31" name="Text Placeholder 5">
            <a:extLst>
              <a:ext uri="{FF2B5EF4-FFF2-40B4-BE49-F238E27FC236}">
                <a16:creationId xmlns:a16="http://schemas.microsoft.com/office/drawing/2014/main" xmlns="" id="{3D430D29-A72E-4281-8306-58B59080C7AC}"/>
              </a:ext>
            </a:extLst>
          </p:cNvPr>
          <p:cNvSpPr txBox="1">
            <a:spLocks/>
          </p:cNvSpPr>
          <p:nvPr/>
        </p:nvSpPr>
        <p:spPr>
          <a:xfrm>
            <a:off x="8211946" y="2560001"/>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2000" b="1" dirty="0" smtClean="0">
                <a:latin typeface="Cambria" panose="02040503050406030204" pitchFamily="18" charset="0"/>
                <a:ea typeface="Cambria" panose="02040503050406030204" pitchFamily="18" charset="0"/>
              </a:rPr>
              <a:t>उपशीर्षक</a:t>
            </a:r>
            <a:r>
              <a:rPr lang="en-US" sz="2000" b="1" dirty="0" smtClean="0">
                <a:latin typeface="Cambria" panose="02040503050406030204" pitchFamily="18" charset="0"/>
                <a:ea typeface="Cambria" panose="02040503050406030204" pitchFamily="18" charset="0"/>
              </a:rPr>
              <a:t> </a:t>
            </a:r>
            <a:r>
              <a:rPr lang="en-US" sz="2000" b="1" dirty="0">
                <a:latin typeface="Cambria" panose="02040503050406030204" pitchFamily="18" charset="0"/>
                <a:ea typeface="Cambria" panose="02040503050406030204" pitchFamily="18" charset="0"/>
              </a:rPr>
              <a:t>4</a:t>
            </a:r>
          </a:p>
          <a:p>
            <a:pPr marL="285750" indent="-285750"/>
            <a:r>
              <a:rPr lang="hi-IN" sz="2000" dirty="0" smtClean="0">
                <a:latin typeface="Cambria" panose="02040503050406030204" pitchFamily="18" charset="0"/>
                <a:ea typeface="Cambria" panose="02040503050406030204" pitchFamily="18" charset="0"/>
              </a:rPr>
              <a:t>मद </a:t>
            </a:r>
            <a:r>
              <a:rPr lang="en-US" sz="2000" dirty="0" smtClean="0">
                <a:latin typeface="Cambria" panose="02040503050406030204" pitchFamily="18" charset="0"/>
                <a:ea typeface="Cambria" panose="02040503050406030204" pitchFamily="18" charset="0"/>
              </a:rPr>
              <a:t>1</a:t>
            </a:r>
            <a:endParaRPr lang="en-US" sz="2000" dirty="0">
              <a:latin typeface="Cambria" panose="02040503050406030204" pitchFamily="18" charset="0"/>
              <a:ea typeface="Cambria" panose="02040503050406030204" pitchFamily="18" charset="0"/>
            </a:endParaRPr>
          </a:p>
          <a:p>
            <a:pPr marL="285750" indent="-285750"/>
            <a:r>
              <a:rPr lang="hi-IN" sz="2000" dirty="0" smtClean="0">
                <a:latin typeface="Cambria" panose="02040503050406030204" pitchFamily="18" charset="0"/>
                <a:ea typeface="Cambria" panose="02040503050406030204" pitchFamily="18" charset="0"/>
              </a:rPr>
              <a:t>मद </a:t>
            </a: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2</a:t>
            </a:r>
            <a:endParaRPr lang="ru-RU" sz="2000" dirty="0">
              <a:latin typeface="Cambria" panose="02040503050406030204" pitchFamily="18" charset="0"/>
              <a:ea typeface="Cambria" panose="02040503050406030204" pitchFamily="18" charset="0"/>
            </a:endParaRPr>
          </a:p>
        </p:txBody>
      </p:sp>
      <p:pic>
        <p:nvPicPr>
          <p:cNvPr id="17" name="Graphic 16" descr="Family with two children outline">
            <a:extLst>
              <a:ext uri="{FF2B5EF4-FFF2-40B4-BE49-F238E27FC236}">
                <a16:creationId xmlns:a16="http://schemas.microsoft.com/office/drawing/2014/main" xmlns="" id="{F31A9C85-B54F-4E43-853D-144A564B342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86060" y="-127000"/>
            <a:ext cx="914400" cy="914400"/>
          </a:xfrm>
          <a:prstGeom prst="rect">
            <a:avLst/>
          </a:prstGeom>
        </p:spPr>
      </p:pic>
      <p:pic>
        <p:nvPicPr>
          <p:cNvPr id="18" name="Graphic 17" descr="Architecture outline">
            <a:extLst>
              <a:ext uri="{FF2B5EF4-FFF2-40B4-BE49-F238E27FC236}">
                <a16:creationId xmlns:a16="http://schemas.microsoft.com/office/drawing/2014/main" xmlns="" id="{9939BE76-A4C9-4C22-835C-A0F86F8D03D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300460" y="-154940"/>
            <a:ext cx="914400" cy="914400"/>
          </a:xfrm>
          <a:prstGeom prst="rect">
            <a:avLst/>
          </a:prstGeom>
        </p:spPr>
      </p:pic>
      <p:pic>
        <p:nvPicPr>
          <p:cNvPr id="19" name="Graphic 18" descr="Programmer female with solid fill">
            <a:extLst>
              <a:ext uri="{FF2B5EF4-FFF2-40B4-BE49-F238E27FC236}">
                <a16:creationId xmlns:a16="http://schemas.microsoft.com/office/drawing/2014/main" xmlns="" id="{1A7B9923-9A72-4BBB-9570-FD2561B09F3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106974" y="3796311"/>
            <a:ext cx="904435" cy="904435"/>
          </a:xfrm>
          <a:prstGeom prst="rect">
            <a:avLst/>
          </a:prstGeom>
        </p:spPr>
      </p:pic>
      <p:pic>
        <p:nvPicPr>
          <p:cNvPr id="20" name="Graphic 19" descr="Medical with solid fill">
            <a:extLst>
              <a:ext uri="{FF2B5EF4-FFF2-40B4-BE49-F238E27FC236}">
                <a16:creationId xmlns:a16="http://schemas.microsoft.com/office/drawing/2014/main" xmlns="" id="{DC289FC6-6B15-47E3-89A9-CE512CEFFD1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240387" y="3866985"/>
            <a:ext cx="940206" cy="940206"/>
          </a:xfrm>
          <a:prstGeom prst="rect">
            <a:avLst/>
          </a:prstGeom>
        </p:spPr>
      </p:pic>
      <p:pic>
        <p:nvPicPr>
          <p:cNvPr id="21" name="Graphic 20" descr="Books outline">
            <a:extLst>
              <a:ext uri="{FF2B5EF4-FFF2-40B4-BE49-F238E27FC236}">
                <a16:creationId xmlns:a16="http://schemas.microsoft.com/office/drawing/2014/main" xmlns="" id="{E7BC0ADD-3CEF-42E8-9DA6-FA6E199413E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358880" y="3889334"/>
            <a:ext cx="949034" cy="949034"/>
          </a:xfrm>
          <a:prstGeom prst="rect">
            <a:avLst/>
          </a:prstGeom>
        </p:spPr>
      </p:pic>
      <p:cxnSp>
        <p:nvCxnSpPr>
          <p:cNvPr id="5" name="Straight Connector 4">
            <a:extLst>
              <a:ext uri="{FF2B5EF4-FFF2-40B4-BE49-F238E27FC236}">
                <a16:creationId xmlns:a16="http://schemas.microsoft.com/office/drawing/2014/main" xmlns="" id="{A6A77CDC-12F8-41FE-9815-F53E319724D3}"/>
              </a:ext>
            </a:extLst>
          </p:cNvPr>
          <p:cNvCxnSpPr>
            <a:cxnSpLocks/>
          </p:cNvCxnSpPr>
          <p:nvPr/>
        </p:nvCxnSpPr>
        <p:spPr>
          <a:xfrm flipV="1">
            <a:off x="1157122" y="5143500"/>
            <a:ext cx="10143338" cy="1"/>
          </a:xfrm>
          <a:prstGeom prst="line">
            <a:avLst/>
          </a:prstGeom>
        </p:spPr>
        <p:style>
          <a:lnRef idx="1">
            <a:schemeClr val="accent1"/>
          </a:lnRef>
          <a:fillRef idx="0">
            <a:schemeClr val="accent1"/>
          </a:fillRef>
          <a:effectRef idx="0">
            <a:schemeClr val="accent1"/>
          </a:effectRef>
          <a:fontRef idx="minor">
            <a:schemeClr val="tx1"/>
          </a:fontRef>
        </p:style>
      </p:cxnSp>
      <p:pic>
        <p:nvPicPr>
          <p:cNvPr id="8" name="Graphic 7" descr="Clock outline">
            <a:extLst>
              <a:ext uri="{FF2B5EF4-FFF2-40B4-BE49-F238E27FC236}">
                <a16:creationId xmlns:a16="http://schemas.microsoft.com/office/drawing/2014/main" xmlns="" id="{65218CCD-CEA7-455E-939B-F5978B0DD998}"/>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1975" y="4838368"/>
            <a:ext cx="661829" cy="661829"/>
          </a:xfrm>
          <a:prstGeom prst="rect">
            <a:avLst/>
          </a:prstGeom>
        </p:spPr>
      </p:pic>
      <p:sp>
        <p:nvSpPr>
          <p:cNvPr id="10" name="Oval 9">
            <a:extLst>
              <a:ext uri="{FF2B5EF4-FFF2-40B4-BE49-F238E27FC236}">
                <a16:creationId xmlns:a16="http://schemas.microsoft.com/office/drawing/2014/main" xmlns="" id="{10DB7557-C506-43D1-9F03-374305716BC5}"/>
              </a:ext>
            </a:extLst>
          </p:cNvPr>
          <p:cNvSpPr/>
          <p:nvPr/>
        </p:nvSpPr>
        <p:spPr>
          <a:xfrm>
            <a:off x="1709413" y="5050219"/>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xmlns="" id="{1769B600-9EA6-4706-8611-77737CAA4ABB}"/>
              </a:ext>
            </a:extLst>
          </p:cNvPr>
          <p:cNvSpPr/>
          <p:nvPr/>
        </p:nvSpPr>
        <p:spPr>
          <a:xfrm>
            <a:off x="10925340" y="5050215"/>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xmlns="" id="{F26E51EA-1D2F-433B-AE40-3EC39B7C5CB1}"/>
              </a:ext>
            </a:extLst>
          </p:cNvPr>
          <p:cNvSpPr/>
          <p:nvPr/>
        </p:nvSpPr>
        <p:spPr>
          <a:xfrm>
            <a:off x="9040541" y="5050216"/>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xmlns="" id="{237FC83D-49F0-4325-BAA0-1A0691547A74}"/>
              </a:ext>
            </a:extLst>
          </p:cNvPr>
          <p:cNvSpPr/>
          <p:nvPr/>
        </p:nvSpPr>
        <p:spPr>
          <a:xfrm>
            <a:off x="6705403" y="5050217"/>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xmlns="" id="{31C497EA-09D2-478D-A950-89374B301E8A}"/>
              </a:ext>
            </a:extLst>
          </p:cNvPr>
          <p:cNvSpPr/>
          <p:nvPr/>
        </p:nvSpPr>
        <p:spPr>
          <a:xfrm>
            <a:off x="4449653" y="5050218"/>
            <a:ext cx="219075" cy="23812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Graphic 21" descr="Architecture outline">
            <a:extLst>
              <a:ext uri="{FF2B5EF4-FFF2-40B4-BE49-F238E27FC236}">
                <a16:creationId xmlns:a16="http://schemas.microsoft.com/office/drawing/2014/main" xmlns="" id="{DABBDACE-02C9-4F08-95BC-BF223AB1745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83341" y="3866985"/>
            <a:ext cx="914400" cy="914400"/>
          </a:xfrm>
          <a:prstGeom prst="rect">
            <a:avLst/>
          </a:prstGeom>
        </p:spPr>
      </p:pic>
      <p:sp>
        <p:nvSpPr>
          <p:cNvPr id="23" name="Text Placeholder 5">
            <a:extLst>
              <a:ext uri="{FF2B5EF4-FFF2-40B4-BE49-F238E27FC236}">
                <a16:creationId xmlns:a16="http://schemas.microsoft.com/office/drawing/2014/main" xmlns="" id="{605C3A4A-FDA1-4D52-8FAC-EC1E11863D74}"/>
              </a:ext>
            </a:extLst>
          </p:cNvPr>
          <p:cNvSpPr txBox="1">
            <a:spLocks/>
          </p:cNvSpPr>
          <p:nvPr/>
        </p:nvSpPr>
        <p:spPr>
          <a:xfrm>
            <a:off x="10282487" y="2462629"/>
            <a:ext cx="2035945" cy="1102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2000" b="1" dirty="0" smtClean="0">
                <a:latin typeface="Cambria" panose="02040503050406030204" pitchFamily="18" charset="0"/>
                <a:ea typeface="Cambria" panose="02040503050406030204" pitchFamily="18" charset="0"/>
              </a:rPr>
              <a:t>उपशीर्षक</a:t>
            </a:r>
            <a:r>
              <a:rPr lang="en-US" sz="2000" b="1" dirty="0" smtClean="0">
                <a:latin typeface="Cambria" panose="02040503050406030204" pitchFamily="18" charset="0"/>
                <a:ea typeface="Cambria" panose="02040503050406030204" pitchFamily="18" charset="0"/>
              </a:rPr>
              <a:t> </a:t>
            </a:r>
            <a:r>
              <a:rPr lang="en-US" sz="2000" b="1" dirty="0">
                <a:latin typeface="Cambria" panose="02040503050406030204" pitchFamily="18" charset="0"/>
                <a:ea typeface="Cambria" panose="02040503050406030204" pitchFamily="18" charset="0"/>
              </a:rPr>
              <a:t>5</a:t>
            </a:r>
          </a:p>
          <a:p>
            <a:pPr marL="285750" indent="-285750"/>
            <a:r>
              <a:rPr lang="hi-IN" sz="2000" dirty="0" smtClean="0">
                <a:latin typeface="Cambria" panose="02040503050406030204" pitchFamily="18" charset="0"/>
                <a:ea typeface="Cambria" panose="02040503050406030204" pitchFamily="18" charset="0"/>
              </a:rPr>
              <a:t>मद </a:t>
            </a:r>
            <a:r>
              <a:rPr lang="en-US" sz="2000" dirty="0" smtClean="0">
                <a:latin typeface="Cambria" panose="02040503050406030204" pitchFamily="18" charset="0"/>
                <a:ea typeface="Cambria" panose="02040503050406030204" pitchFamily="18" charset="0"/>
              </a:rPr>
              <a:t>1</a:t>
            </a:r>
            <a:endParaRPr lang="en-US" sz="2000" dirty="0">
              <a:latin typeface="Cambria" panose="02040503050406030204" pitchFamily="18" charset="0"/>
              <a:ea typeface="Cambria" panose="02040503050406030204" pitchFamily="18" charset="0"/>
            </a:endParaRPr>
          </a:p>
          <a:p>
            <a:pPr marL="285750" indent="-285750"/>
            <a:r>
              <a:rPr lang="hi-IN" sz="2000" dirty="0" smtClean="0">
                <a:latin typeface="Cambria" panose="02040503050406030204" pitchFamily="18" charset="0"/>
                <a:ea typeface="Cambria" panose="02040503050406030204" pitchFamily="18" charset="0"/>
              </a:rPr>
              <a:t>मद </a:t>
            </a: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2</a:t>
            </a:r>
            <a:endParaRPr lang="ru-RU" sz="2000" dirty="0">
              <a:latin typeface="Cambria" panose="02040503050406030204" pitchFamily="18" charset="0"/>
              <a:ea typeface="Cambria" panose="02040503050406030204" pitchFamily="18" charset="0"/>
            </a:endParaRPr>
          </a:p>
        </p:txBody>
      </p:sp>
      <p:pic>
        <p:nvPicPr>
          <p:cNvPr id="24" name="Graphic 23" descr="Family with two children outline">
            <a:extLst>
              <a:ext uri="{FF2B5EF4-FFF2-40B4-BE49-F238E27FC236}">
                <a16:creationId xmlns:a16="http://schemas.microsoft.com/office/drawing/2014/main" xmlns="" id="{4A28EBD6-D6AD-42FF-B6CE-776D3461454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576511" y="3803669"/>
            <a:ext cx="914400" cy="914400"/>
          </a:xfrm>
          <a:prstGeom prst="rect">
            <a:avLst/>
          </a:prstGeom>
        </p:spPr>
      </p:pic>
    </p:spTree>
    <p:extLst>
      <p:ext uri="{BB962C8B-B14F-4D97-AF65-F5344CB8AC3E}">
        <p14:creationId xmlns:p14="http://schemas.microsoft.com/office/powerpoint/2010/main" val="3759166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descr="A picture containing person, indoor, hospital room, room&#10;&#10;Description automatically generated">
            <a:extLst>
              <a:ext uri="{FF2B5EF4-FFF2-40B4-BE49-F238E27FC236}">
                <a16:creationId xmlns:a16="http://schemas.microsoft.com/office/drawing/2014/main" xmlns="" id="{41CBA785-741F-48F1-A54B-690FF2B884D0}"/>
              </a:ext>
            </a:extLst>
          </p:cNvPr>
          <p:cNvPicPr>
            <a:picLocks noGrp="1" noChangeAspect="1"/>
          </p:cNvPicPr>
          <p:nvPr>
            <p:ph type="pic" sz="quarter" idx="14"/>
          </p:nvPr>
        </p:nvPicPr>
        <p:blipFill>
          <a:blip r:embed="rId2"/>
          <a:srcRect t="28529" b="28529"/>
          <a:stretch>
            <a:fillRect/>
          </a:stretch>
        </p:blipFill>
        <p:spPr/>
      </p:pic>
      <p:sp>
        <p:nvSpPr>
          <p:cNvPr id="15" name="Text Placeholder 14">
            <a:extLst>
              <a:ext uri="{FF2B5EF4-FFF2-40B4-BE49-F238E27FC236}">
                <a16:creationId xmlns:a16="http://schemas.microsoft.com/office/drawing/2014/main" xmlns="" id="{FF676A8E-576B-6D42-BD7D-6EE95E3DE890}"/>
              </a:ext>
            </a:extLst>
          </p:cNvPr>
          <p:cNvSpPr>
            <a:spLocks noGrp="1"/>
          </p:cNvSpPr>
          <p:nvPr>
            <p:ph type="body" idx="1"/>
          </p:nvPr>
        </p:nvSpPr>
        <p:spPr/>
        <p:txBody>
          <a:bodyPr/>
          <a:lstStyle/>
          <a:p>
            <a:r>
              <a:rPr lang="en-US" dirty="0"/>
              <a:t>COMPARISON </a:t>
            </a:r>
            <a:r>
              <a:rPr lang="hi-IN" dirty="0" smtClean="0"/>
              <a:t>चरण</a:t>
            </a:r>
            <a:r>
              <a:rPr lang="en-US" dirty="0" smtClean="0"/>
              <a:t> </a:t>
            </a:r>
            <a:r>
              <a:rPr lang="en-US" dirty="0"/>
              <a:t>1</a:t>
            </a:r>
          </a:p>
        </p:txBody>
      </p:sp>
      <p:sp>
        <p:nvSpPr>
          <p:cNvPr id="17" name="Content Placeholder 16">
            <a:extLst>
              <a:ext uri="{FF2B5EF4-FFF2-40B4-BE49-F238E27FC236}">
                <a16:creationId xmlns:a16="http://schemas.microsoft.com/office/drawing/2014/main" xmlns="" id="{ECAD5706-E9F8-6746-8560-1CC21AA84A8A}"/>
              </a:ext>
            </a:extLst>
          </p:cNvPr>
          <p:cNvSpPr>
            <a:spLocks noGrp="1"/>
          </p:cNvSpPr>
          <p:nvPr>
            <p:ph sz="half" idx="2"/>
          </p:nvPr>
        </p:nvSpPr>
        <p:spPr>
          <a:xfrm>
            <a:off x="1562100" y="3324700"/>
            <a:ext cx="4242611" cy="2926811"/>
          </a:xfrm>
        </p:spPr>
        <p:txBody>
          <a:bodyPr>
            <a:normAutofit fontScale="85000" lnSpcReduction="20000"/>
          </a:bodyPr>
          <a:lstStyle/>
          <a:p>
            <a:pPr lvl="0"/>
            <a:r>
              <a:rPr lang="en-US" dirty="0"/>
              <a:t>Lorem ipsum dolor sit amet, consectetur adipiscing elit. Ut gravida eros erat. Proin a tellus sed risus lobortis sagittis eu quis est. Duis ut aliquam nisi. Suspendisse vehicula mi diam, sit amet lacinia massa sodales ac. Fusce condimentum egestas nunc a maximus. Quisque et orci purus. Proin dolor mi, ultrices sit amet ipsum placerat, congue mattis turpis. Donec vestibulum eros eget mauris dignissim, ut ultricies dolor viverra. Phasellus efficitur ante nec sem convallis, in ornare est accumsan. Lorem ipsum dolor sit amet, consectetur adipiscing elit. Ut gravida eros erat. Proin a tellus sed risus lobortis sagittis eu quis est. </a:t>
            </a:r>
          </a:p>
        </p:txBody>
      </p:sp>
      <p:sp>
        <p:nvSpPr>
          <p:cNvPr id="10" name="Text Placeholder 9">
            <a:extLst>
              <a:ext uri="{FF2B5EF4-FFF2-40B4-BE49-F238E27FC236}">
                <a16:creationId xmlns:a16="http://schemas.microsoft.com/office/drawing/2014/main" xmlns="" id="{31D4FCDA-D49E-6548-BE42-519A15A8AFF9}"/>
              </a:ext>
            </a:extLst>
          </p:cNvPr>
          <p:cNvSpPr>
            <a:spLocks noGrp="1"/>
          </p:cNvSpPr>
          <p:nvPr>
            <p:ph type="body" sz="quarter" idx="3"/>
          </p:nvPr>
        </p:nvSpPr>
        <p:spPr/>
        <p:txBody>
          <a:bodyPr/>
          <a:lstStyle/>
          <a:p>
            <a:r>
              <a:rPr lang="en-US" dirty="0"/>
              <a:t>COMPARISON </a:t>
            </a:r>
            <a:r>
              <a:rPr lang="hi-IN" dirty="0" smtClean="0"/>
              <a:t>चरण</a:t>
            </a:r>
            <a:r>
              <a:rPr lang="en-US" dirty="0" smtClean="0"/>
              <a:t> </a:t>
            </a:r>
            <a:r>
              <a:rPr lang="en-US" dirty="0"/>
              <a:t>2</a:t>
            </a:r>
          </a:p>
        </p:txBody>
      </p:sp>
      <p:sp>
        <p:nvSpPr>
          <p:cNvPr id="13" name="Content Placeholder 12">
            <a:extLst>
              <a:ext uri="{FF2B5EF4-FFF2-40B4-BE49-F238E27FC236}">
                <a16:creationId xmlns:a16="http://schemas.microsoft.com/office/drawing/2014/main" xmlns="" id="{B8E676E3-FB1C-634E-A9D8-18085C984F54}"/>
              </a:ext>
            </a:extLst>
          </p:cNvPr>
          <p:cNvSpPr>
            <a:spLocks noGrp="1"/>
          </p:cNvSpPr>
          <p:nvPr>
            <p:ph sz="quarter" idx="4"/>
          </p:nvPr>
        </p:nvSpPr>
        <p:spPr>
          <a:xfrm>
            <a:off x="7467601" y="3324700"/>
            <a:ext cx="4072192" cy="2926811"/>
          </a:xfrm>
        </p:spPr>
        <p:txBody>
          <a:bodyPr>
            <a:normAutofit fontScale="77500" lnSpcReduction="20000"/>
          </a:bodyPr>
          <a:lstStyle/>
          <a:p>
            <a:pPr lvl="0"/>
            <a:r>
              <a:rPr lang="en-US" dirty="0"/>
              <a:t>Lorem ipsum dolor sit amet, consectetur adipiscing elit. Ut gravida eros erat. Proin a tellus sed risus lobortis sagittis eu quis est. Duis ut aliquam nisi. Suspendisse vehicula mi diam, sit amet lacinia massa sodales ac. Fusce condimentum egestas nunc a maximus. Quisque et orci purus. Proin dolor mi, ultrices sit amet ipsum placerat, congue mattis turpis. Donec vestibulum eros eget mauris dignissim, ut ultricies dolor viverra. Phasellus efficitur ante nec sem convallis, in ornare est accumsan. Lorem ipsum dolor sit amet, consectetur adipiscing elit. Ut gravida eros erat. Proin a tellus sed risus lobortis sagittis eu quis est. </a:t>
            </a:r>
          </a:p>
        </p:txBody>
      </p:sp>
      <p:sp>
        <p:nvSpPr>
          <p:cNvPr id="7" name="Title 6">
            <a:extLst>
              <a:ext uri="{FF2B5EF4-FFF2-40B4-BE49-F238E27FC236}">
                <a16:creationId xmlns:a16="http://schemas.microsoft.com/office/drawing/2014/main" xmlns="" id="{D67182A4-D17D-4F6A-B389-045E096E89AD}"/>
              </a:ext>
            </a:extLst>
          </p:cNvPr>
          <p:cNvSpPr>
            <a:spLocks noGrp="1"/>
          </p:cNvSpPr>
          <p:nvPr>
            <p:ph type="title"/>
          </p:nvPr>
        </p:nvSpPr>
        <p:spPr/>
        <p:txBody>
          <a:bodyPr/>
          <a:lstStyle/>
          <a:p>
            <a:r>
              <a:rPr lang="hi-IN" b="1" dirty="0">
                <a:solidFill>
                  <a:schemeClr val="bg1"/>
                </a:solidFill>
              </a:rPr>
              <a:t>स्लाइड का शीर्षक</a:t>
            </a:r>
            <a:endParaRPr lang="en-US" b="1" dirty="0">
              <a:solidFill>
                <a:schemeClr val="bg1"/>
              </a:solidFill>
            </a:endParaRPr>
          </a:p>
        </p:txBody>
      </p:sp>
      <p:sp>
        <p:nvSpPr>
          <p:cNvPr id="68" name="Rectangle 67" descr="White box">
            <a:extLst>
              <a:ext uri="{FF2B5EF4-FFF2-40B4-BE49-F238E27FC236}">
                <a16:creationId xmlns:a16="http://schemas.microsoft.com/office/drawing/2014/main" xmlns="" id="{25DEB875-B217-FA4B-891B-6996E72D1E67}"/>
              </a:ext>
            </a:extLst>
          </p:cNvPr>
          <p:cNvSpPr/>
          <p:nvPr/>
        </p:nvSpPr>
        <p:spPr>
          <a:xfrm>
            <a:off x="700391" y="1968285"/>
            <a:ext cx="5256721" cy="4283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69" name="Rectangle 68" descr="white box">
            <a:extLst>
              <a:ext uri="{FF2B5EF4-FFF2-40B4-BE49-F238E27FC236}">
                <a16:creationId xmlns:a16="http://schemas.microsoft.com/office/drawing/2014/main" xmlns="" id="{AFC511E3-2C5E-2C41-839C-CC2E16162740}"/>
              </a:ext>
            </a:extLst>
          </p:cNvPr>
          <p:cNvSpPr/>
          <p:nvPr/>
        </p:nvSpPr>
        <p:spPr>
          <a:xfrm>
            <a:off x="6612193" y="1968284"/>
            <a:ext cx="5118912" cy="4283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70" name="Rectangle 69" descr="black accent box">
            <a:extLst>
              <a:ext uri="{FF2B5EF4-FFF2-40B4-BE49-F238E27FC236}">
                <a16:creationId xmlns:a16="http://schemas.microsoft.com/office/drawing/2014/main" xmlns="" id="{55268785-0FFD-9943-B7D3-0047B032A348}"/>
              </a:ext>
            </a:extLst>
          </p:cNvPr>
          <p:cNvSpPr/>
          <p:nvPr/>
        </p:nvSpPr>
        <p:spPr>
          <a:xfrm>
            <a:off x="851173"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Add">
            <a:extLst>
              <a:ext uri="{FF2B5EF4-FFF2-40B4-BE49-F238E27FC236}">
                <a16:creationId xmlns:a16="http://schemas.microsoft.com/office/drawing/2014/main" xmlns="" id="{1BDEABA6-954B-B04B-AD3C-9791CCD27E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62973" y="2791500"/>
            <a:ext cx="322500" cy="322500"/>
          </a:xfrm>
          <a:prstGeom prst="rect">
            <a:avLst/>
          </a:prstGeom>
        </p:spPr>
      </p:pic>
      <p:sp>
        <p:nvSpPr>
          <p:cNvPr id="71" name="Rectangle 70" descr="black accent box">
            <a:extLst>
              <a:ext uri="{FF2B5EF4-FFF2-40B4-BE49-F238E27FC236}">
                <a16:creationId xmlns:a16="http://schemas.microsoft.com/office/drawing/2014/main" xmlns="" id="{9FBAC350-ACFC-494F-817D-DD1F63D2B8A8}"/>
              </a:ext>
            </a:extLst>
          </p:cNvPr>
          <p:cNvSpPr/>
          <p:nvPr/>
        </p:nvSpPr>
        <p:spPr>
          <a:xfrm>
            <a:off x="6742889" y="2679700"/>
            <a:ext cx="546100" cy="546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Graphic 48" descr="Add">
            <a:extLst>
              <a:ext uri="{FF2B5EF4-FFF2-40B4-BE49-F238E27FC236}">
                <a16:creationId xmlns:a16="http://schemas.microsoft.com/office/drawing/2014/main" xmlns="" id="{3F34C7F2-79E3-9A4F-8CF6-041586EECA0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854689" y="2791500"/>
            <a:ext cx="322500" cy="322500"/>
          </a:xfrm>
          <a:prstGeom prst="rect">
            <a:avLst/>
          </a:prstGeom>
        </p:spPr>
      </p:pic>
      <p:sp>
        <p:nvSpPr>
          <p:cNvPr id="28" name="Text Placeholder 3">
            <a:extLst>
              <a:ext uri="{FF2B5EF4-FFF2-40B4-BE49-F238E27FC236}">
                <a16:creationId xmlns:a16="http://schemas.microsoft.com/office/drawing/2014/main" xmlns="" id="{5AD006DD-1A78-476E-83A7-A94CD636A157}"/>
              </a:ext>
            </a:extLst>
          </p:cNvPr>
          <p:cNvSpPr txBox="1">
            <a:spLocks/>
          </p:cNvSpPr>
          <p:nvPr/>
        </p:nvSpPr>
        <p:spPr>
          <a:xfrm>
            <a:off x="7398554" y="2528597"/>
            <a:ext cx="4421857" cy="25886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hi-IN" sz="1800" dirty="0"/>
              <a:t>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a:t>
            </a:r>
            <a:endParaRPr lang="en-US" sz="1800" dirty="0"/>
          </a:p>
          <a:p>
            <a:pPr>
              <a:lnSpc>
                <a:spcPts val="2400"/>
              </a:lnSpc>
            </a:pPr>
            <a:r>
              <a:rPr lang="hi-IN" sz="1800" dirty="0"/>
              <a:t>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a:t>
            </a:r>
            <a:endParaRPr lang="en-US" sz="1800" dirty="0"/>
          </a:p>
        </p:txBody>
      </p:sp>
      <p:sp>
        <p:nvSpPr>
          <p:cNvPr id="29" name="Text Placeholder 3">
            <a:extLst>
              <a:ext uri="{FF2B5EF4-FFF2-40B4-BE49-F238E27FC236}">
                <a16:creationId xmlns:a16="http://schemas.microsoft.com/office/drawing/2014/main" xmlns="" id="{D244BFEC-127E-466D-AB85-604FC9E26A66}"/>
              </a:ext>
            </a:extLst>
          </p:cNvPr>
          <p:cNvSpPr txBox="1">
            <a:spLocks/>
          </p:cNvSpPr>
          <p:nvPr/>
        </p:nvSpPr>
        <p:spPr>
          <a:xfrm>
            <a:off x="1565435" y="2585457"/>
            <a:ext cx="4421857" cy="25886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Cambria" panose="02040503050406030204" pitchFamily="18" charset="0"/>
                <a:ea typeface="Cambria" panose="0204050305040603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hi-IN" sz="1800" dirty="0"/>
              <a:t>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a:t>
            </a:r>
            <a:endParaRPr lang="en-US" sz="1800" dirty="0"/>
          </a:p>
          <a:p>
            <a:pPr>
              <a:lnSpc>
                <a:spcPts val="2400"/>
              </a:lnSpc>
            </a:pPr>
            <a:r>
              <a:rPr lang="hi-IN" sz="1800" dirty="0"/>
              <a:t>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a:t>
            </a:r>
            <a:endParaRPr lang="en-US" sz="1800" dirty="0"/>
          </a:p>
        </p:txBody>
      </p:sp>
    </p:spTree>
    <p:extLst>
      <p:ext uri="{BB962C8B-B14F-4D97-AF65-F5344CB8AC3E}">
        <p14:creationId xmlns:p14="http://schemas.microsoft.com/office/powerpoint/2010/main" val="2005310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4">
            <a:extLst>
              <a:ext uri="{FF2B5EF4-FFF2-40B4-BE49-F238E27FC236}">
                <a16:creationId xmlns:a16="http://schemas.microsoft.com/office/drawing/2014/main" xmlns="" id="{F7CEED89-A786-48D0-9707-C638648B67BF}"/>
              </a:ext>
            </a:extLst>
          </p:cNvPr>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l="20547" r="2054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6" name="Text Placeholder 35">
            <a:extLst>
              <a:ext uri="{FF2B5EF4-FFF2-40B4-BE49-F238E27FC236}">
                <a16:creationId xmlns:a16="http://schemas.microsoft.com/office/drawing/2014/main" xmlns="" id="{0391FA66-BCDC-4C12-B812-A0DEE14539EE}"/>
              </a:ext>
            </a:extLst>
          </p:cNvPr>
          <p:cNvSpPr>
            <a:spLocks noGrp="1"/>
          </p:cNvSpPr>
          <p:nvPr>
            <p:ph type="body" sz="quarter" idx="11"/>
          </p:nvPr>
        </p:nvSpPr>
        <p:spPr/>
        <p:txBody>
          <a:bodyPr anchor="ctr">
            <a:normAutofit/>
          </a:bodyPr>
          <a:lstStyle/>
          <a:p>
            <a:r>
              <a:rPr lang="hi-IN" dirty="0"/>
              <a:t>यह उप शीर्षक के संदर्भ के लिए एक बिंदु है यहाँ पर उप शीर्षक  से सम्बंधित बिंदु लिखें  </a:t>
            </a:r>
            <a:endParaRPr lang="en-US" dirty="0"/>
          </a:p>
        </p:txBody>
      </p:sp>
      <p:sp>
        <p:nvSpPr>
          <p:cNvPr id="35" name="Text Placeholder 34">
            <a:extLst>
              <a:ext uri="{FF2B5EF4-FFF2-40B4-BE49-F238E27FC236}">
                <a16:creationId xmlns:a16="http://schemas.microsoft.com/office/drawing/2014/main" xmlns="" id="{ADE35233-6DEE-4B97-AFFB-06DE78443B4A}"/>
              </a:ext>
            </a:extLst>
          </p:cNvPr>
          <p:cNvSpPr>
            <a:spLocks noGrp="1"/>
          </p:cNvSpPr>
          <p:nvPr>
            <p:ph type="body" sz="quarter" idx="13"/>
          </p:nvPr>
        </p:nvSpPr>
        <p:spPr/>
        <p:txBody>
          <a:bodyPr anchor="ctr">
            <a:normAutofit/>
          </a:bodyPr>
          <a:lstStyle/>
          <a:p>
            <a:r>
              <a:rPr lang="hi-IN" dirty="0"/>
              <a:t>यह उप शीर्षक के संदर्भ के लिए एक बिंदु है यहाँ पर उप शीर्षक  से सम्बंधित बिंदु लिखें  </a:t>
            </a:r>
            <a:endParaRPr lang="en-US" dirty="0"/>
          </a:p>
        </p:txBody>
      </p:sp>
      <p:sp>
        <p:nvSpPr>
          <p:cNvPr id="34" name="Text Placeholder 33">
            <a:extLst>
              <a:ext uri="{FF2B5EF4-FFF2-40B4-BE49-F238E27FC236}">
                <a16:creationId xmlns:a16="http://schemas.microsoft.com/office/drawing/2014/main" xmlns="" id="{187271B6-523F-4DCD-A006-84BF4C0C784C}"/>
              </a:ext>
            </a:extLst>
          </p:cNvPr>
          <p:cNvSpPr>
            <a:spLocks noGrp="1"/>
          </p:cNvSpPr>
          <p:nvPr>
            <p:ph type="body" sz="quarter" idx="14"/>
          </p:nvPr>
        </p:nvSpPr>
        <p:spPr/>
        <p:txBody>
          <a:bodyPr anchor="ctr">
            <a:normAutofit/>
          </a:bodyPr>
          <a:lstStyle/>
          <a:p>
            <a:r>
              <a:rPr lang="hi-IN" dirty="0"/>
              <a:t>यह उप शीर्षक के संदर्भ के लिए एक बिंदु है यहाँ पर उप शीर्षक  से सम्बंधित बिंदु लिखें  </a:t>
            </a:r>
            <a:endParaRPr lang="en-US" dirty="0"/>
          </a:p>
        </p:txBody>
      </p:sp>
      <p:sp>
        <p:nvSpPr>
          <p:cNvPr id="33" name="Text Placeholder 32">
            <a:extLst>
              <a:ext uri="{FF2B5EF4-FFF2-40B4-BE49-F238E27FC236}">
                <a16:creationId xmlns:a16="http://schemas.microsoft.com/office/drawing/2014/main" xmlns="" id="{F23411C8-1DB7-46A1-A6DC-41EACD30ED57}"/>
              </a:ext>
            </a:extLst>
          </p:cNvPr>
          <p:cNvSpPr>
            <a:spLocks noGrp="1"/>
          </p:cNvSpPr>
          <p:nvPr>
            <p:ph type="body" sz="quarter" idx="15"/>
          </p:nvPr>
        </p:nvSpPr>
        <p:spPr/>
        <p:txBody>
          <a:bodyPr anchor="ctr">
            <a:normAutofit/>
          </a:bodyPr>
          <a:lstStyle/>
          <a:p>
            <a:r>
              <a:rPr lang="hi-IN" dirty="0"/>
              <a:t>यह उप शीर्षक के संदर्भ के लिए एक बिंदु है यहाँ पर उप शीर्षक  से सम्बंधित बिंदु लिखें  </a:t>
            </a:r>
            <a:endParaRPr lang="en-US" dirty="0"/>
          </a:p>
        </p:txBody>
      </p:sp>
      <p:sp>
        <p:nvSpPr>
          <p:cNvPr id="11" name="Text Placeholder 10">
            <a:extLst>
              <a:ext uri="{FF2B5EF4-FFF2-40B4-BE49-F238E27FC236}">
                <a16:creationId xmlns:a16="http://schemas.microsoft.com/office/drawing/2014/main" xmlns="" id="{47B21F6A-5FD9-417C-9575-4DBC3185FD87}"/>
              </a:ext>
            </a:extLst>
          </p:cNvPr>
          <p:cNvSpPr>
            <a:spLocks noGrp="1"/>
          </p:cNvSpPr>
          <p:nvPr>
            <p:ph type="body" sz="quarter" idx="16"/>
          </p:nvPr>
        </p:nvSpPr>
        <p:spPr/>
        <p:txBody>
          <a:bodyPr anchor="ctr">
            <a:normAutofit/>
          </a:bodyPr>
          <a:lstStyle/>
          <a:p>
            <a:r>
              <a:rPr lang="hi-IN" dirty="0"/>
              <a:t>यह उप शीर्षक के संदर्भ के लिए एक बिंदु है यहाँ पर उप शीर्षक  से सम्बंधित बिंदु लिखें  </a:t>
            </a:r>
            <a:endParaRPr lang="en-US" dirty="0"/>
          </a:p>
        </p:txBody>
      </p:sp>
      <p:sp>
        <p:nvSpPr>
          <p:cNvPr id="2" name="Text Placeholder 1"/>
          <p:cNvSpPr>
            <a:spLocks noGrp="1"/>
          </p:cNvSpPr>
          <p:nvPr>
            <p:ph type="body" sz="quarter" idx="17"/>
          </p:nvPr>
        </p:nvSpPr>
        <p:spPr/>
        <p:txBody>
          <a:bodyPr/>
          <a:lstStyle/>
          <a:p>
            <a:r>
              <a:rPr lang="hi-IN" dirty="0" smtClean="0"/>
              <a:t>1</a:t>
            </a:r>
            <a:endParaRPr lang="en-US" dirty="0"/>
          </a:p>
        </p:txBody>
      </p:sp>
      <p:sp>
        <p:nvSpPr>
          <p:cNvPr id="3" name="Text Placeholder 2"/>
          <p:cNvSpPr>
            <a:spLocks noGrp="1"/>
          </p:cNvSpPr>
          <p:nvPr>
            <p:ph type="body" sz="quarter" idx="18"/>
          </p:nvPr>
        </p:nvSpPr>
        <p:spPr/>
        <p:txBody>
          <a:bodyPr/>
          <a:lstStyle/>
          <a:p>
            <a:r>
              <a:rPr lang="hi-IN" dirty="0" smtClean="0"/>
              <a:t>2</a:t>
            </a:r>
            <a:endParaRPr lang="en-US" dirty="0"/>
          </a:p>
        </p:txBody>
      </p:sp>
      <p:sp>
        <p:nvSpPr>
          <p:cNvPr id="4" name="Text Placeholder 3"/>
          <p:cNvSpPr>
            <a:spLocks noGrp="1"/>
          </p:cNvSpPr>
          <p:nvPr>
            <p:ph type="body" sz="quarter" idx="19"/>
          </p:nvPr>
        </p:nvSpPr>
        <p:spPr/>
        <p:txBody>
          <a:bodyPr/>
          <a:lstStyle/>
          <a:p>
            <a:r>
              <a:rPr lang="hi-IN" dirty="0" smtClean="0"/>
              <a:t>3</a:t>
            </a:r>
            <a:endParaRPr lang="en-US" dirty="0"/>
          </a:p>
        </p:txBody>
      </p:sp>
      <p:sp>
        <p:nvSpPr>
          <p:cNvPr id="5" name="Text Placeholder 4"/>
          <p:cNvSpPr>
            <a:spLocks noGrp="1"/>
          </p:cNvSpPr>
          <p:nvPr>
            <p:ph type="body" sz="quarter" idx="20"/>
          </p:nvPr>
        </p:nvSpPr>
        <p:spPr/>
        <p:txBody>
          <a:bodyPr/>
          <a:lstStyle/>
          <a:p>
            <a:r>
              <a:rPr lang="hi-IN" dirty="0" smtClean="0"/>
              <a:t>4</a:t>
            </a:r>
            <a:endParaRPr lang="en-US" dirty="0"/>
          </a:p>
        </p:txBody>
      </p:sp>
      <p:sp>
        <p:nvSpPr>
          <p:cNvPr id="6" name="Text Placeholder 5"/>
          <p:cNvSpPr>
            <a:spLocks noGrp="1"/>
          </p:cNvSpPr>
          <p:nvPr>
            <p:ph type="body" sz="quarter" idx="21"/>
          </p:nvPr>
        </p:nvSpPr>
        <p:spPr/>
        <p:txBody>
          <a:bodyPr/>
          <a:lstStyle/>
          <a:p>
            <a:r>
              <a:rPr lang="hi-IN" dirty="0" smtClean="0"/>
              <a:t>5</a:t>
            </a:r>
            <a:endParaRPr lang="en-US" dirty="0"/>
          </a:p>
        </p:txBody>
      </p:sp>
      <p:sp>
        <p:nvSpPr>
          <p:cNvPr id="10" name="Title 9">
            <a:extLst>
              <a:ext uri="{FF2B5EF4-FFF2-40B4-BE49-F238E27FC236}">
                <a16:creationId xmlns:a16="http://schemas.microsoft.com/office/drawing/2014/main" xmlns="" id="{B11BAC48-F4C4-46FB-96DC-423C381AC284}"/>
              </a:ext>
            </a:extLst>
          </p:cNvPr>
          <p:cNvSpPr>
            <a:spLocks noGrp="1"/>
          </p:cNvSpPr>
          <p:nvPr>
            <p:ph type="title"/>
          </p:nvPr>
        </p:nvSpPr>
        <p:spPr/>
        <p:txBody>
          <a:bodyPr anchor="b">
            <a:normAutofit/>
          </a:bodyPr>
          <a:lstStyle/>
          <a:p>
            <a:r>
              <a:rPr lang="hi-IN" sz="4000" dirty="0">
                <a:solidFill>
                  <a:schemeClr val="accent1">
                    <a:lumMod val="75000"/>
                  </a:schemeClr>
                </a:solidFill>
              </a:rPr>
              <a:t>विकास</a:t>
            </a:r>
            <a:endParaRPr lang="en-US" sz="4000" dirty="0">
              <a:solidFill>
                <a:schemeClr val="accent1">
                  <a:lumMod val="75000"/>
                </a:schemeClr>
              </a:solidFill>
            </a:endParaRPr>
          </a:p>
        </p:txBody>
      </p:sp>
      <p:pic>
        <p:nvPicPr>
          <p:cNvPr id="16" name="Content Placeholder 6" descr="Stethoscope with solid fill">
            <a:extLst>
              <a:ext uri="{FF2B5EF4-FFF2-40B4-BE49-F238E27FC236}">
                <a16:creationId xmlns:a16="http://schemas.microsoft.com/office/drawing/2014/main" xmlns="" id="{D613CC1A-EFD0-4CBC-BE01-A752DB18F97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345480" y="0"/>
            <a:ext cx="751840" cy="751840"/>
          </a:xfrm>
          <a:prstGeom prst="rect">
            <a:avLst/>
          </a:prstGeom>
        </p:spPr>
      </p:pic>
      <p:pic>
        <p:nvPicPr>
          <p:cNvPr id="17" name="Graphic 16" descr="Meditation with solid fill">
            <a:extLst>
              <a:ext uri="{FF2B5EF4-FFF2-40B4-BE49-F238E27FC236}">
                <a16:creationId xmlns:a16="http://schemas.microsoft.com/office/drawing/2014/main" xmlns="" id="{56FEB032-7F4A-4F30-A659-817899AD6F6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2130115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3" descr="Chart&#10;">
            <a:extLst>
              <a:ext uri="{FF2B5EF4-FFF2-40B4-BE49-F238E27FC236}">
                <a16:creationId xmlns:a16="http://schemas.microsoft.com/office/drawing/2014/main" xmlns="" id="{B5F670E4-3406-294C-82F8-C8DEF2678A09}"/>
              </a:ext>
            </a:extLst>
          </p:cNvPr>
          <p:cNvGraphicFramePr>
            <a:graphicFrameLocks noGrp="1"/>
          </p:cNvGraphicFramePr>
          <p:nvPr>
            <p:ph sz="quarter" idx="10"/>
          </p:nvPr>
        </p:nvGraphicFramePr>
        <p:xfrm>
          <a:off x="1363663" y="2368550"/>
          <a:ext cx="5056187" cy="379095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7">
            <a:extLst>
              <a:ext uri="{FF2B5EF4-FFF2-40B4-BE49-F238E27FC236}">
                <a16:creationId xmlns:a16="http://schemas.microsoft.com/office/drawing/2014/main" xmlns="" id="{AB58A585-52FA-4A45-B2D0-660EC2D22B31}"/>
              </a:ext>
            </a:extLst>
          </p:cNvPr>
          <p:cNvSpPr>
            <a:spLocks noGrp="1"/>
          </p:cNvSpPr>
          <p:nvPr>
            <p:ph type="title"/>
          </p:nvPr>
        </p:nvSpPr>
        <p:spPr/>
        <p:txBody>
          <a:bodyPr>
            <a:normAutofit/>
          </a:bodyPr>
          <a:lstStyle/>
          <a:p>
            <a:r>
              <a:rPr lang="hi-IN" b="1" dirty="0"/>
              <a:t>स्लाइड का </a:t>
            </a:r>
            <a:r>
              <a:rPr lang="hi-IN" b="1" dirty="0" smtClean="0"/>
              <a:t>शीर्षक</a:t>
            </a:r>
            <a:endParaRPr lang="en-US" b="1" dirty="0"/>
          </a:p>
        </p:txBody>
      </p:sp>
      <p:sp>
        <p:nvSpPr>
          <p:cNvPr id="10" name="Text Placeholder 9">
            <a:extLst>
              <a:ext uri="{FF2B5EF4-FFF2-40B4-BE49-F238E27FC236}">
                <a16:creationId xmlns:a16="http://schemas.microsoft.com/office/drawing/2014/main" xmlns="" id="{76C3E0A7-1C3E-0A40-AC21-1EAD4086CBB7}"/>
              </a:ext>
            </a:extLst>
          </p:cNvPr>
          <p:cNvSpPr>
            <a:spLocks noGrp="1"/>
          </p:cNvSpPr>
          <p:nvPr>
            <p:ph type="body" sz="quarter" idx="11"/>
          </p:nvPr>
        </p:nvSpPr>
        <p:spPr/>
        <p:txBody>
          <a:bodyPr>
            <a:noAutofit/>
          </a:bodyPr>
          <a:lstStyle/>
          <a:p>
            <a:pPr marL="0" indent="0">
              <a:buNone/>
            </a:pPr>
            <a:r>
              <a:rPr lang="hi-IN" sz="1400" spc="-150" dirty="0"/>
              <a:t>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a:t>
            </a:r>
            <a:r>
              <a:rPr lang="hi-IN" sz="1400" spc="-150" dirty="0" smtClean="0"/>
              <a:t>| यह </a:t>
            </a:r>
            <a:r>
              <a:rPr lang="hi-IN" sz="1400" spc="-150" dirty="0"/>
              <a:t>उप शीर्षक के संदर्भ के लिए एक विषय  है यहाँ पर उप शीर्षक के सम्बन्ध में लिखें  | यह उप शीर्षक के संदर्भ के लिए एक विषय  है यहाँ पर उप शीर्षक के सम्बन्ध में लिखें  |</a:t>
            </a:r>
            <a:endParaRPr lang="en-US" sz="1400" spc="-150" dirty="0"/>
          </a:p>
        </p:txBody>
      </p:sp>
      <p:sp>
        <p:nvSpPr>
          <p:cNvPr id="12" name="Text Placeholder 11">
            <a:extLst>
              <a:ext uri="{FF2B5EF4-FFF2-40B4-BE49-F238E27FC236}">
                <a16:creationId xmlns:a16="http://schemas.microsoft.com/office/drawing/2014/main" xmlns="" id="{F82458FA-5D5F-6A41-B047-910858C1E142}"/>
              </a:ext>
            </a:extLst>
          </p:cNvPr>
          <p:cNvSpPr>
            <a:spLocks noGrp="1"/>
          </p:cNvSpPr>
          <p:nvPr>
            <p:ph type="body" sz="quarter" idx="12"/>
          </p:nvPr>
        </p:nvSpPr>
        <p:spPr/>
        <p:txBody>
          <a:bodyPr/>
          <a:lstStyle/>
          <a:p>
            <a:r>
              <a:rPr lang="hi-IN" spc="0" dirty="0"/>
              <a:t>उपशीर्षक का विवरण यहाँ लिखें</a:t>
            </a:r>
            <a:endParaRPr lang="en-US" spc="0" dirty="0"/>
          </a:p>
        </p:txBody>
      </p:sp>
      <p:pic>
        <p:nvPicPr>
          <p:cNvPr id="14" name="Content Placeholder 6" descr="Stethoscope with solid fill">
            <a:extLst>
              <a:ext uri="{FF2B5EF4-FFF2-40B4-BE49-F238E27FC236}">
                <a16:creationId xmlns:a16="http://schemas.microsoft.com/office/drawing/2014/main" xmlns="" id="{3D0D2DA7-CFB8-4C38-B2D5-3F0AF97ED9D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345480" y="0"/>
            <a:ext cx="751840" cy="751840"/>
          </a:xfrm>
          <a:prstGeom prst="rect">
            <a:avLst/>
          </a:prstGeom>
        </p:spPr>
      </p:pic>
      <p:pic>
        <p:nvPicPr>
          <p:cNvPr id="15" name="Graphic 14" descr="Meditation with solid fill">
            <a:extLst>
              <a:ext uri="{FF2B5EF4-FFF2-40B4-BE49-F238E27FC236}">
                <a16:creationId xmlns:a16="http://schemas.microsoft.com/office/drawing/2014/main" xmlns="" id="{FD78DE6B-441B-4074-9E8C-066F23C01BB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675229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hi-IN" dirty="0"/>
              <a:t>स्लाइड का शीर्षक</a:t>
            </a:r>
            <a:endParaRPr lang="en-IN" dirty="0"/>
          </a:p>
        </p:txBody>
      </p:sp>
      <p:sp>
        <p:nvSpPr>
          <p:cNvPr id="2" name="Slide Number Placeholder 1">
            <a:extLst>
              <a:ext uri="{FF2B5EF4-FFF2-40B4-BE49-F238E27FC236}">
                <a16:creationId xmlns:a16="http://schemas.microsoft.com/office/drawing/2014/main" xmlns="" id="{4ABA28E5-1D46-4F27-A2B0-FA46AC50A229}"/>
              </a:ext>
            </a:extLst>
          </p:cNvPr>
          <p:cNvSpPr>
            <a:spLocks noGrp="1"/>
          </p:cNvSpPr>
          <p:nvPr>
            <p:ph type="sldNum" sz="quarter" idx="12"/>
          </p:nvPr>
        </p:nvSpPr>
        <p:spPr>
          <a:prstGeom prst="rect">
            <a:avLst/>
          </a:prstGeom>
        </p:spPr>
        <p:txBody>
          <a:bodyPr/>
          <a:lstStyle/>
          <a:p>
            <a:fld id="{D495E168-DA5E-4888-8D8A-92B118324C14}" type="slidenum">
              <a:rPr lang="ru-RU" smtClean="0"/>
              <a:pPr/>
              <a:t>6</a:t>
            </a:fld>
            <a:endParaRPr lang="ru-RU" dirty="0"/>
          </a:p>
        </p:txBody>
      </p:sp>
      <p:graphicFrame>
        <p:nvGraphicFramePr>
          <p:cNvPr id="5" name="Diagram 4">
            <a:extLst>
              <a:ext uri="{FF2B5EF4-FFF2-40B4-BE49-F238E27FC236}">
                <a16:creationId xmlns:a16="http://schemas.microsoft.com/office/drawing/2014/main" xmlns="" id="{8C502ABA-6EEF-465B-A3FF-049AC34A6BD0}"/>
              </a:ext>
            </a:extLst>
          </p:cNvPr>
          <p:cNvGraphicFramePr/>
          <p:nvPr>
            <p:extLst>
              <p:ext uri="{D42A27DB-BD31-4B8C-83A1-F6EECF244321}">
                <p14:modId xmlns:p14="http://schemas.microsoft.com/office/powerpoint/2010/main" val="3043606696"/>
              </p:ext>
            </p:extLst>
          </p:nvPr>
        </p:nvGraphicFramePr>
        <p:xfrm>
          <a:off x="3912242" y="1874821"/>
          <a:ext cx="7467600" cy="44445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1" name="Graphic 20" descr="Blog outline">
            <a:extLst>
              <a:ext uri="{FF2B5EF4-FFF2-40B4-BE49-F238E27FC236}">
                <a16:creationId xmlns:a16="http://schemas.microsoft.com/office/drawing/2014/main" xmlns="" id="{C0FD4783-2AEA-40A1-BF95-C01C7EA5463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401075" y="2990599"/>
            <a:ext cx="587658" cy="587658"/>
          </a:xfrm>
          <a:prstGeom prst="rect">
            <a:avLst/>
          </a:prstGeom>
        </p:spPr>
      </p:pic>
      <p:pic>
        <p:nvPicPr>
          <p:cNvPr id="16" name="Graphic 15" descr="Stethoscope">
            <a:extLst>
              <a:ext uri="{FF2B5EF4-FFF2-40B4-BE49-F238E27FC236}">
                <a16:creationId xmlns:a16="http://schemas.microsoft.com/office/drawing/2014/main" xmlns="" id="{14F1C04E-62DA-499A-8309-598AA139AAF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457076" y="4694035"/>
            <a:ext cx="508851" cy="508851"/>
          </a:xfrm>
          <a:prstGeom prst="rect">
            <a:avLst/>
          </a:prstGeom>
        </p:spPr>
      </p:pic>
      <p:pic>
        <p:nvPicPr>
          <p:cNvPr id="17" name="Content Placeholder 6" descr="Stethoscope with solid fill">
            <a:extLst>
              <a:ext uri="{FF2B5EF4-FFF2-40B4-BE49-F238E27FC236}">
                <a16:creationId xmlns:a16="http://schemas.microsoft.com/office/drawing/2014/main" xmlns="" id="{DEA1A4AD-913D-44C6-A320-C51B1081724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345480" y="0"/>
            <a:ext cx="751840" cy="751840"/>
          </a:xfrm>
          <a:prstGeom prst="rect">
            <a:avLst/>
          </a:prstGeom>
        </p:spPr>
      </p:pic>
      <p:pic>
        <p:nvPicPr>
          <p:cNvPr id="18" name="Graphic 17" descr="Meditation with solid fill">
            <a:extLst>
              <a:ext uri="{FF2B5EF4-FFF2-40B4-BE49-F238E27FC236}">
                <a16:creationId xmlns:a16="http://schemas.microsoft.com/office/drawing/2014/main" xmlns="" id="{3B7C21AC-8748-4758-9028-6B8E92E822C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0631056" y="-47625"/>
            <a:ext cx="914400" cy="914400"/>
          </a:xfrm>
          <a:prstGeom prst="rect">
            <a:avLst/>
          </a:prstGeom>
        </p:spPr>
      </p:pic>
      <p:pic>
        <p:nvPicPr>
          <p:cNvPr id="19" name="Graphic 18" descr="Medical with solid fill">
            <a:extLst>
              <a:ext uri="{FF2B5EF4-FFF2-40B4-BE49-F238E27FC236}">
                <a16:creationId xmlns:a16="http://schemas.microsoft.com/office/drawing/2014/main" xmlns="" id="{0926C2EA-6F16-4945-AD1E-5DEEC45647D4}"/>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128000" y="2671765"/>
            <a:ext cx="2605800" cy="2605800"/>
          </a:xfrm>
          <a:prstGeom prst="rect">
            <a:avLst/>
          </a:prstGeom>
        </p:spPr>
      </p:pic>
      <p:pic>
        <p:nvPicPr>
          <p:cNvPr id="22" name="Graphic 21" descr="Inpatient with solid fill">
            <a:extLst>
              <a:ext uri="{FF2B5EF4-FFF2-40B4-BE49-F238E27FC236}">
                <a16:creationId xmlns:a16="http://schemas.microsoft.com/office/drawing/2014/main" xmlns="" id="{43E5851F-E31B-4BF9-9E3C-2069BE71CDE1}"/>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flipH="1">
            <a:off x="4114800" y="2181781"/>
            <a:ext cx="438795" cy="438795"/>
          </a:xfrm>
          <a:prstGeom prst="rect">
            <a:avLst/>
          </a:prstGeom>
        </p:spPr>
      </p:pic>
      <p:pic>
        <p:nvPicPr>
          <p:cNvPr id="24" name="Graphic 23" descr="Meditation with solid fill">
            <a:extLst>
              <a:ext uri="{FF2B5EF4-FFF2-40B4-BE49-F238E27FC236}">
                <a16:creationId xmlns:a16="http://schemas.microsoft.com/office/drawing/2014/main" xmlns="" id="{B65809CF-DF02-4536-9E60-D1E16C334D7E}"/>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4553595" y="3777975"/>
            <a:ext cx="587658" cy="587658"/>
          </a:xfrm>
          <a:prstGeom prst="rect">
            <a:avLst/>
          </a:prstGeom>
        </p:spPr>
      </p:pic>
      <p:pic>
        <p:nvPicPr>
          <p:cNvPr id="25" name="Graphic 24" descr="Lunch Box with solid fill">
            <a:extLst>
              <a:ext uri="{FF2B5EF4-FFF2-40B4-BE49-F238E27FC236}">
                <a16:creationId xmlns:a16="http://schemas.microsoft.com/office/drawing/2014/main" xmlns="" id="{51F78DB8-C578-4267-832D-036F299598E0}"/>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4084560" y="5531288"/>
            <a:ext cx="438795" cy="438795"/>
          </a:xfrm>
          <a:prstGeom prst="rect">
            <a:avLst/>
          </a:prstGeom>
        </p:spPr>
      </p:pic>
    </p:spTree>
    <p:extLst>
      <p:ext uri="{BB962C8B-B14F-4D97-AF65-F5344CB8AC3E}">
        <p14:creationId xmlns:p14="http://schemas.microsoft.com/office/powerpoint/2010/main" val="1853436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24928CC-CA44-4AE6-9EC1-884D3F90236E}"/>
              </a:ext>
            </a:extLst>
          </p:cNvPr>
          <p:cNvSpPr>
            <a:spLocks noGrp="1"/>
          </p:cNvSpPr>
          <p:nvPr>
            <p:ph type="title"/>
          </p:nvPr>
        </p:nvSpPr>
        <p:spPr/>
        <p:txBody>
          <a:bodyPr>
            <a:normAutofit/>
          </a:bodyPr>
          <a:lstStyle/>
          <a:p>
            <a:r>
              <a:rPr lang="hi-IN" dirty="0"/>
              <a:t>स्लाइड का शीर्षक</a:t>
            </a:r>
            <a:endParaRPr lang="en-IN" dirty="0"/>
          </a:p>
        </p:txBody>
      </p:sp>
      <p:graphicFrame>
        <p:nvGraphicFramePr>
          <p:cNvPr id="4" name="Diagram 3">
            <a:extLst>
              <a:ext uri="{FF2B5EF4-FFF2-40B4-BE49-F238E27FC236}">
                <a16:creationId xmlns:a16="http://schemas.microsoft.com/office/drawing/2014/main" xmlns="" id="{274996C2-9124-4EED-8723-175D68FA3B17}"/>
              </a:ext>
            </a:extLst>
          </p:cNvPr>
          <p:cNvGraphicFramePr/>
          <p:nvPr>
            <p:extLst>
              <p:ext uri="{D42A27DB-BD31-4B8C-83A1-F6EECF244321}">
                <p14:modId xmlns:p14="http://schemas.microsoft.com/office/powerpoint/2010/main" val="29425913"/>
              </p:ext>
            </p:extLst>
          </p:nvPr>
        </p:nvGraphicFramePr>
        <p:xfrm>
          <a:off x="1495716" y="1988601"/>
          <a:ext cx="8393373" cy="4232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descr="Route (Two Pins With A Path) with solid fill">
            <a:extLst>
              <a:ext uri="{FF2B5EF4-FFF2-40B4-BE49-F238E27FC236}">
                <a16:creationId xmlns:a16="http://schemas.microsoft.com/office/drawing/2014/main" xmlns="" id="{00EFC1AB-2493-4806-921D-991BC011727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276225" y="3994852"/>
            <a:ext cx="996737" cy="996737"/>
          </a:xfrm>
          <a:prstGeom prst="rect">
            <a:avLst/>
          </a:prstGeom>
        </p:spPr>
      </p:pic>
      <p:pic>
        <p:nvPicPr>
          <p:cNvPr id="8" name="Graphic 7" descr="Check In with solid fill">
            <a:extLst>
              <a:ext uri="{FF2B5EF4-FFF2-40B4-BE49-F238E27FC236}">
                <a16:creationId xmlns:a16="http://schemas.microsoft.com/office/drawing/2014/main" xmlns="" id="{DF174DCF-6922-4280-A433-31B43932F5B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317393" y="2585642"/>
            <a:ext cx="914400" cy="914400"/>
          </a:xfrm>
          <a:prstGeom prst="rect">
            <a:avLst/>
          </a:prstGeom>
        </p:spPr>
      </p:pic>
      <p:pic>
        <p:nvPicPr>
          <p:cNvPr id="12" name="Content Placeholder 6" descr="Stethoscope with solid fill">
            <a:extLst>
              <a:ext uri="{FF2B5EF4-FFF2-40B4-BE49-F238E27FC236}">
                <a16:creationId xmlns:a16="http://schemas.microsoft.com/office/drawing/2014/main" xmlns="" id="{843C4963-98F4-43DF-9977-72F2A7EBE6EC}"/>
              </a:ext>
            </a:extLst>
          </p:cNvPr>
          <p:cNvPicPr>
            <a:picLocks noChangeAspect="1"/>
          </p:cNvPicPr>
          <p:nvPr/>
        </p:nvPicPr>
        <p:blipFill>
          <a:blip r:embed="rId11">
            <a:extLst>
              <a:ext uri="{96DAC541-7B7A-43D3-8B79-37D633B846F1}">
                <asvg:svgBlip xmlns:asvg="http://schemas.microsoft.com/office/drawing/2016/SVG/main" xmlns="" r:embed="rId14"/>
              </a:ext>
            </a:extLst>
          </a:blip>
          <a:stretch>
            <a:fillRect/>
          </a:stretch>
        </p:blipFill>
        <p:spPr>
          <a:xfrm>
            <a:off x="11345480" y="0"/>
            <a:ext cx="751840" cy="751840"/>
          </a:xfrm>
          <a:prstGeom prst="rect">
            <a:avLst/>
          </a:prstGeom>
        </p:spPr>
      </p:pic>
      <p:pic>
        <p:nvPicPr>
          <p:cNvPr id="13" name="Graphic 12" descr="Meditation with solid fill">
            <a:extLst>
              <a:ext uri="{FF2B5EF4-FFF2-40B4-BE49-F238E27FC236}">
                <a16:creationId xmlns:a16="http://schemas.microsoft.com/office/drawing/2014/main" xmlns="" id="{BC88DDBB-1E39-4865-8828-3F46A626423F}"/>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1973274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xmlns="" id="{8EBC9734-AAF4-4C86-8EB6-D632EFE43A8E}"/>
              </a:ext>
            </a:extLst>
          </p:cNvPr>
          <p:cNvPicPr>
            <a:picLocks noGrp="1" noChangeAspect="1"/>
          </p:cNvPicPr>
          <p:nvPr>
            <p:ph type="pic" sz="quarter" idx="10"/>
          </p:nvPr>
        </p:nvPicPr>
        <p:blipFill>
          <a:blip r:embed="rId2"/>
          <a:srcRect t="81" b="81"/>
          <a:stretch>
            <a:fillRect/>
          </a:stretch>
        </p:blipFill>
        <p:spPr/>
      </p:pic>
      <p:sp>
        <p:nvSpPr>
          <p:cNvPr id="3" name="Text Placeholder 2"/>
          <p:cNvSpPr>
            <a:spLocks noGrp="1"/>
          </p:cNvSpPr>
          <p:nvPr>
            <p:ph type="body" sz="quarter" idx="14"/>
          </p:nvPr>
        </p:nvSpPr>
        <p:spPr/>
        <p:txBody>
          <a:bodyPr/>
          <a:lstStyle/>
          <a:p>
            <a:r>
              <a:rPr lang="hi-IN" dirty="0"/>
              <a:t>परियोजना की समीक्षा</a:t>
            </a:r>
            <a:endParaRPr lang="en-US" dirty="0"/>
          </a:p>
        </p:txBody>
      </p:sp>
    </p:spTree>
    <p:extLst>
      <p:ext uri="{BB962C8B-B14F-4D97-AF65-F5344CB8AC3E}">
        <p14:creationId xmlns:p14="http://schemas.microsoft.com/office/powerpoint/2010/main" val="1415924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577946A2-8DCE-4047-9CAE-38128B4BAF3B}"/>
              </a:ext>
            </a:extLst>
          </p:cNvPr>
          <p:cNvSpPr>
            <a:spLocks noGrp="1"/>
          </p:cNvSpPr>
          <p:nvPr>
            <p:ph type="body" sz="quarter" idx="11"/>
          </p:nvPr>
        </p:nvSpPr>
        <p:spPr/>
        <p:txBody>
          <a:bodyPr/>
          <a:lstStyle/>
          <a:p>
            <a:r>
              <a:rPr lang="hi-IN" sz="1600" dirty="0"/>
              <a:t>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|यह उप शीर्षक के संदर्भ के लिए एक विषय  है यहाँ पर उप शीर्षक के सम्बन्ध में लिखें  | यह उप शीर्षक के संदर्भ के लिए एक विषय  है यहाँ पर उप शीर्षक के सम्बन्ध में लिखें  </a:t>
            </a:r>
            <a:r>
              <a:rPr lang="hi-IN" sz="1600" dirty="0" smtClean="0"/>
              <a:t>| </a:t>
            </a:r>
            <a:r>
              <a:rPr lang="hi-IN" sz="1600" dirty="0"/>
              <a:t>यह उप शीर्षक के संदर्भ के लिए एक विषय  है यहाँ पर उप शीर्षक के सम्बन्ध में लिखें  </a:t>
            </a:r>
            <a:r>
              <a:rPr lang="hi-IN" sz="1600" dirty="0" smtClean="0"/>
              <a:t>|</a:t>
            </a:r>
            <a:endParaRPr lang="en-US" sz="1600" dirty="0"/>
          </a:p>
        </p:txBody>
      </p:sp>
      <p:sp>
        <p:nvSpPr>
          <p:cNvPr id="8" name="Title 7">
            <a:extLst>
              <a:ext uri="{FF2B5EF4-FFF2-40B4-BE49-F238E27FC236}">
                <a16:creationId xmlns:a16="http://schemas.microsoft.com/office/drawing/2014/main" xmlns="" id="{3BE52921-898C-4569-9D8A-F1C5E0ABE804}"/>
              </a:ext>
            </a:extLst>
          </p:cNvPr>
          <p:cNvSpPr>
            <a:spLocks noGrp="1"/>
          </p:cNvSpPr>
          <p:nvPr>
            <p:ph type="title"/>
          </p:nvPr>
        </p:nvSpPr>
        <p:spPr/>
        <p:txBody>
          <a:bodyPr/>
          <a:lstStyle/>
          <a:p>
            <a:r>
              <a:rPr lang="hi-IN" dirty="0"/>
              <a:t>सफलता की कहानियां</a:t>
            </a:r>
            <a:endParaRPr lang="en-US" dirty="0"/>
          </a:p>
        </p:txBody>
      </p:sp>
      <p:pic>
        <p:nvPicPr>
          <p:cNvPr id="4098" name="Picture 2" descr="May be an image of 4 people and people smiling">
            <a:extLst>
              <a:ext uri="{FF2B5EF4-FFF2-40B4-BE49-F238E27FC236}">
                <a16:creationId xmlns:a16="http://schemas.microsoft.com/office/drawing/2014/main" xmlns="" id="{0A56D09F-D95F-4BF0-A5B9-AC3B4AEF5843}"/>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3232" t="955" r="53146" b="-955"/>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May be an image of 1 person and smiling">
            <a:extLst>
              <a:ext uri="{FF2B5EF4-FFF2-40B4-BE49-F238E27FC236}">
                <a16:creationId xmlns:a16="http://schemas.microsoft.com/office/drawing/2014/main" xmlns="" id="{F31696F1-55E6-48BF-BE35-CB918D860160}"/>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l="34" r="26096" b="47255"/>
          <a:stretch/>
        </p:blipFill>
        <p:spPr bwMode="auto">
          <a:xfrm>
            <a:off x="1750142" y="3572592"/>
            <a:ext cx="2746375" cy="2627313"/>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6" descr="Stethoscope with solid fill">
            <a:extLst>
              <a:ext uri="{FF2B5EF4-FFF2-40B4-BE49-F238E27FC236}">
                <a16:creationId xmlns:a16="http://schemas.microsoft.com/office/drawing/2014/main" xmlns="" id="{4BED2591-94DB-4A11-9BB2-065A038D52F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345480" y="0"/>
            <a:ext cx="751840" cy="751840"/>
          </a:xfrm>
          <a:prstGeom prst="rect">
            <a:avLst/>
          </a:prstGeom>
        </p:spPr>
      </p:pic>
      <p:pic>
        <p:nvPicPr>
          <p:cNvPr id="11" name="Graphic 10" descr="Meditation with solid fill">
            <a:extLst>
              <a:ext uri="{FF2B5EF4-FFF2-40B4-BE49-F238E27FC236}">
                <a16:creationId xmlns:a16="http://schemas.microsoft.com/office/drawing/2014/main" xmlns="" id="{D570C289-5F44-4C7C-AC4F-0591E106FCE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631056" y="-47625"/>
            <a:ext cx="914400" cy="914400"/>
          </a:xfrm>
          <a:prstGeom prst="rect">
            <a:avLst/>
          </a:prstGeom>
        </p:spPr>
      </p:pic>
    </p:spTree>
    <p:extLst>
      <p:ext uri="{BB962C8B-B14F-4D97-AF65-F5344CB8AC3E}">
        <p14:creationId xmlns:p14="http://schemas.microsoft.com/office/powerpoint/2010/main" val="4299176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SLIDEVIEWED" val="2523,31,Comparison slide"/>
</p:tagLst>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ustom 1">
      <a:majorFont>
        <a:latin typeface="Cambria"/>
        <a:ea typeface=""/>
        <a:cs typeface=""/>
      </a:majorFont>
      <a:minorFont>
        <a:latin typeface="Georgia"/>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TM02900769[[fn=Retrospect]]</Template>
  <TotalTime>477</TotalTime>
  <Words>1909</Words>
  <Application>Microsoft Office PowerPoint</Application>
  <PresentationFormat>Custom</PresentationFormat>
  <Paragraphs>287</Paragraphs>
  <Slides>32</Slides>
  <Notes>6</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Retrospect</vt:lpstr>
      <vt:lpstr>स्वास्थ्य एवं परिवार कल्याण मंत्रालय</vt:lpstr>
      <vt:lpstr>उद्देश्य</vt:lpstr>
      <vt:lpstr>स्लाइड का शीर्षक </vt:lpstr>
      <vt:lpstr>विकास</vt:lpstr>
      <vt:lpstr>स्लाइड का शीर्षक</vt:lpstr>
      <vt:lpstr>स्लाइड का शीर्षक</vt:lpstr>
      <vt:lpstr>स्लाइड का शीर्षक</vt:lpstr>
      <vt:lpstr>PowerPoint Presentation</vt:lpstr>
      <vt:lpstr>सफलता की कहानियां</vt:lpstr>
      <vt:lpstr>स्लाइड का शीर्षक</vt:lpstr>
      <vt:lpstr>Photo Collage</vt:lpstr>
      <vt:lpstr>परिचय</vt:lpstr>
      <vt:lpstr>स्लाइड का शीर्षक</vt:lpstr>
      <vt:lpstr>स्लाइड का शीर्षक</vt:lpstr>
      <vt:lpstr>स्लाइड का शीर्षक</vt:lpstr>
      <vt:lpstr>स्लाइड का शीर्षक</vt:lpstr>
      <vt:lpstr>स्लाइड का शीर्षक</vt:lpstr>
      <vt:lpstr>सफलता की कहानी</vt:lpstr>
      <vt:lpstr>सारांश</vt:lpstr>
      <vt:lpstr>मूल्य निर्धारण तालिका</vt:lpstr>
      <vt:lpstr>अन्य स्लाइड्स</vt:lpstr>
      <vt:lpstr>स्लाइड का शीर्षक</vt:lpstr>
      <vt:lpstr>स्लाइड का शीर्षक</vt:lpstr>
      <vt:lpstr>स्लाइड का शीर्षक</vt:lpstr>
      <vt:lpstr>स्लाइड का शीर्षक</vt:lpstr>
      <vt:lpstr>स्लाइड का शीर्षक</vt:lpstr>
      <vt:lpstr>स्लाइड का शीर्षक</vt:lpstr>
      <vt:lpstr>स्लाइड का शीर्षक</vt:lpstr>
      <vt:lpstr>DIVIDER SLIDE</vt:lpstr>
      <vt:lpstr>ट्रेंड्स </vt:lpstr>
      <vt:lpstr>स्लाइड का शीर्षक</vt:lpstr>
      <vt:lpstr>स्लाइड का शीर्षक</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Ministry of Health &amp; Family Welfare</dc:title>
  <dc:creator>Sachin Serigar (IN)</dc:creator>
  <cp:lastModifiedBy>Rohit</cp:lastModifiedBy>
  <cp:revision>26</cp:revision>
  <dcterms:created xsi:type="dcterms:W3CDTF">2021-07-09T09:46:00Z</dcterms:created>
  <dcterms:modified xsi:type="dcterms:W3CDTF">2021-11-22T09:55:07Z</dcterms:modified>
</cp:coreProperties>
</file>