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oom Effects with Morph" id="{8F387633-D813-4C4E-9DA5-BFD1ED0527F8}">
          <p14:sldIdLst>
            <p14:sldId id="25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5643"/>
    <a:srgbClr val="AE4848"/>
    <a:srgbClr val="171220"/>
    <a:srgbClr val="2F2440"/>
    <a:srgbClr val="6F4954"/>
    <a:srgbClr val="BA5A5A"/>
    <a:srgbClr val="1B1526"/>
    <a:srgbClr val="362A4A"/>
    <a:srgbClr val="7A505C"/>
    <a:srgbClr val="BF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D23E2-3393-4C90-83DC-C0ABBBE49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41EBA-43C1-466F-8F2B-95C3A9DE9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4DEDB-0AAE-435A-97EF-F7685CD4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095E7-126E-4AAF-8753-B0589980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5D8EA-C8AA-4EAC-AD11-B6132950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78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30494-C3A8-4918-9918-F2BF68E7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36834-3436-44EE-9DF2-0DF4FA279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C4CD8-AD3A-41E3-892F-5597D1E4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81B9-9654-44E7-8F01-700E6C14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8ADEB-B3E4-4BCA-8C6E-97C30085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890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7508B7-E380-48D9-B28D-4FB567622E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7A166-E212-445B-AEEB-B7B3E794D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A4CAB-1C9B-4332-931E-F2B65FB5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34837-BE1D-4C8F-83E1-CC5A61CC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87AE3-800A-41DD-8A1A-B46C1E30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21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D0CAA-6A15-4E8C-B827-B52A9992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08AB3-FB4C-46C6-8278-A62CEC853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0079-942D-40FC-8B58-3BFA9967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A49F6-6BFD-4AF0-BEA9-7DFA4404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C1567-FBEE-45DA-BF10-6AEF3AA38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13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99F6-280C-411D-9274-4EEEC709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02D15-CFD6-4CF5-8DFB-30ECB0CF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D248-22B2-4F08-8BE2-E4761B59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A7F81-BA02-4130-9A85-E55CBB51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827EF-E2F6-4D71-8593-70DABF8D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788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142A-2E8A-4B9D-AA12-AD437B10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4E9EC-3601-4E2A-9E97-60E49A251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908DC-FB24-45BE-8972-94463147D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CE7E7-B4F5-4B03-874F-98C2C98A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51A3A-03E2-4400-8632-38EAA059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06CC-645C-495F-8C1D-CE070E155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97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A445-4703-468B-9EB1-F2AB73D16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A7AD8-E2D2-44C0-9242-927A88E81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08150-CBBB-4438-98FE-BEF01AFD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3B8F0-052C-4B5E-BDAA-09227B9E9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C10D9-5AAA-4CF6-9E96-6537EA250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FC675-1D3A-4C60-946A-78ACED4B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83CDE-629D-4EE4-A610-0E3D1ADF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302CD-3E8E-46A8-A8C7-545F69EA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86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6AFF-F332-4CF5-AF9C-3CC61E2C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89C49-7F0D-4AEC-9D7B-548381A4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D64E8-9430-479F-9A0B-A1E4B6AA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8073E-A854-455D-BEF9-59EBD919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19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E59316-2814-442A-9F6D-574FD9A2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EA84F-6336-48B0-A9D2-ECC40B9C2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12418-C817-4A33-965D-E40FAFDC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775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1F27-BB56-4E0B-872F-4841F85C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8DFF-453D-4461-9050-E17BBDD54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3E5E0-8487-49AA-8337-28431A607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25B6E-A99C-43BF-9186-40C42958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16D2D-F871-42AB-A289-BBCA946D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C6AB1-3117-47B2-9A51-CC892703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13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0368-27A7-40C7-832E-78AA657A3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51A59-792E-4619-93CC-5FC66D75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121E7-7749-4CE1-829E-D52A3F58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C030D-F8DB-4D56-9682-1FA373665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936F8-9191-404F-9D8B-A7A27556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63A99-FBFB-4AA3-A928-454FDB80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615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3D69D3-8709-40DB-9AE5-A25498516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502CC-E6CE-4CDE-8368-72059B589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EEA02-4767-4781-8988-E3669B86D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EF88-84F7-4B23-9590-1DA154C0B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19B4F-03B8-4077-BF6D-5E3E31DB4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37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2E760-94E7-42C9-A441-E7AB237C8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90801"/>
            <a:ext cx="9144000" cy="1476398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en-US" sz="4800" b="1" dirty="0">
                <a:latin typeface="+mn-lt"/>
              </a:rPr>
              <a:t>Zoom Effects with Morph</a:t>
            </a:r>
            <a:endParaRPr lang="en-IN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2892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BD9BD-520C-4975-AF81-80E6B2E3B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634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BD9BD-520C-4975-AF81-80E6B2E3B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05840" y="-3962400"/>
            <a:ext cx="32430720" cy="182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189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BD9BD-520C-4975-AF81-80E6B2E3B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06000" y="-3962400"/>
            <a:ext cx="32430720" cy="182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62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BD9BD-520C-4975-AF81-80E6B2E3B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110960" y="-3962400"/>
            <a:ext cx="32430720" cy="182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7813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BD9BD-520C-4975-AF81-80E6B2E3B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97280" y="-10035540"/>
            <a:ext cx="32430720" cy="182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210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BD9BD-520C-4975-AF81-80E6B2E3B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36480" y="-10035540"/>
            <a:ext cx="32430720" cy="182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8389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BD9BD-520C-4975-AF81-80E6B2E3B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02400" y="-10035540"/>
            <a:ext cx="32430720" cy="182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30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BD9BD-520C-4975-AF81-80E6B2E3B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66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4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Zoom Effects with Morph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Morph to Zoom Into Specific Parts of Your Slide</dc:title>
  <dc:creator>Peyush</dc:creator>
  <cp:lastModifiedBy>Peyush</cp:lastModifiedBy>
  <cp:revision>70</cp:revision>
  <dcterms:created xsi:type="dcterms:W3CDTF">2021-08-10T11:51:32Z</dcterms:created>
  <dcterms:modified xsi:type="dcterms:W3CDTF">2021-08-19T09:46:12Z</dcterms:modified>
</cp:coreProperties>
</file>